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A0FEC-4850-4CA0-89EA-E758CEB0D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CF8AE-FED2-4299-8B25-EAAC979BF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2BF02-F7B9-41C3-BDC3-6BBA8DDD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62D1B-DE14-4CC5-A56E-B93CD81E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40939-DDEF-4481-88DF-4F11F805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5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D070F-5019-40EC-8D1D-44244C95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10AF4D-3967-489C-8715-FBE0A3B44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F35F04-50ED-49B8-AA93-E5E83B5C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B9800-87DF-4006-BFFD-89334BDD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A193F-D7E6-49D3-A9B7-B4AD262A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3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A4526C-150F-4FFD-AF0D-81F2CB9A4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145A10-7614-41BE-9AC4-7B96FF7BA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AA94AA-B4EA-4513-938E-CCB9D668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717E83-DC75-4E9B-B136-1F833FFE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A5D915-DD21-4D3B-B7CA-B42270E8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5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25AD9-5FDB-4C68-A5C5-9F2F4958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FD9C80-7D64-4CCD-B8A0-21E5268C1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072C0-2F82-4630-972A-66908D46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5AFAD-F843-464D-A6B8-235B5F53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63B106-C437-44A1-9B21-E7E04FDB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0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313FC-024A-4758-B9BE-D32A69D2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216B5C-388B-4BA9-9BBB-0201869FF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7BF4AD-BCF3-409E-94D4-6E245724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3F628-5197-4920-940C-2BFD241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7741A-22A5-4B89-BAC9-4111CE4F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1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BA22B-A361-4AB3-8336-1E830394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9ABB52-5B08-4966-82FD-0900330AB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471686-50C4-43D5-84EC-E221412E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470AC6-58B2-435F-AB8A-AB84CCDA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83DD34-1460-4CF8-91FD-21FDFF08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442861-C05B-4EAF-BB99-3FEEB99F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29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6AD9F-2F80-440B-ACE7-71922695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B9DAEA-0BAA-4806-8043-9599C5CBF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BE0E48-1580-48FE-9D86-F2048981C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E9C6BE-5E85-4B8E-9AA9-B2FE5E8BC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29A41B-B32F-4B0D-93BD-1C07AF2FD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3F1BCA-C42A-4059-B442-2D46F4B5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4B629B-E29B-45E1-AAB5-EF9601E7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364007-1DD5-48B0-B66C-23563698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B2C2F-E77A-4BB2-BD4A-79890E8C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82287E-D454-4A5E-B762-2189C87C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997BBC-A652-4848-8143-12492A1B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7AA2C5-4A37-4A6F-AD2E-C041B84D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2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2084EB-0ECE-42A4-A922-7ADD7D2F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374AEB-C901-42F4-A8E3-CE795B22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BF1C15-22DE-4014-BB56-A607B1E3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5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F94A4-2258-4B2A-B583-5FB3E5C5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CD8CC-21AE-427C-9F9E-49A835E08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145C40-F383-451F-8FB4-9CA904DA5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2F5361-8A34-4B3B-88E7-0A569B87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A3FAB1-A919-4B39-A55D-9B5D7CB7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E4D0A7-794E-4029-A477-8347F007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34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101C3-E7A9-4C66-A089-A4E068EC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2124196-9369-44E3-AEE7-49753F33E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B8E0B0-E789-40EA-838A-86D2328DA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93F762-11A6-4B9F-ABB3-A6DF216F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16B659-2A1E-4AFA-ACF4-3EFD264C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E67355-1F13-4479-AA7C-70B70AC7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8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C07A62-A62E-4A98-8BA0-20BC1333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119EF2-5D3D-4CB2-AE70-FEA4F3B08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6E5AC-F610-4B8D-9CA3-83011A54D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6D63-F775-4F62-9188-F1D9FD7C38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7704F-F7B7-40DA-820C-63821BB90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F0EEB1-14D4-48CD-8258-0F4CF1926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5B1B-3654-4CD7-8D5A-E950FB4C2A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1A37EBC4-B5AD-4EE0-B70C-A843E9B67B85}"/>
              </a:ext>
            </a:extLst>
          </p:cNvPr>
          <p:cNvGrpSpPr/>
          <p:nvPr/>
        </p:nvGrpSpPr>
        <p:grpSpPr>
          <a:xfrm>
            <a:off x="0" y="5217081"/>
            <a:ext cx="10436040" cy="1615311"/>
            <a:chOff x="0" y="4905375"/>
            <a:chExt cx="12192000" cy="1927017"/>
          </a:xfrm>
        </p:grpSpPr>
        <p:pic>
          <p:nvPicPr>
            <p:cNvPr id="22" name="Marcador de contenido 4">
              <a:extLst>
                <a:ext uri="{FF2B5EF4-FFF2-40B4-BE49-F238E27FC236}">
                  <a16:creationId xmlns:a16="http://schemas.microsoft.com/office/drawing/2014/main" id="{A1A9D719-7378-4570-BA5F-06F4EBA19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6" t="5328" r="8761" b="76466"/>
            <a:stretch/>
          </p:blipFill>
          <p:spPr>
            <a:xfrm>
              <a:off x="0" y="4905375"/>
              <a:ext cx="12192000" cy="1903820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8DC46E5-B3C8-4E98-AAE6-EE95977C3640}"/>
                </a:ext>
              </a:extLst>
            </p:cNvPr>
            <p:cNvSpPr/>
            <p:nvPr/>
          </p:nvSpPr>
          <p:spPr>
            <a:xfrm>
              <a:off x="0" y="4905375"/>
              <a:ext cx="12192000" cy="1927017"/>
            </a:xfrm>
            <a:prstGeom prst="rect">
              <a:avLst/>
            </a:prstGeom>
            <a:solidFill>
              <a:srgbClr val="00009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1DF786E-F013-42BE-A2A8-57714EB294D8}"/>
              </a:ext>
            </a:extLst>
          </p:cNvPr>
          <p:cNvSpPr/>
          <p:nvPr/>
        </p:nvSpPr>
        <p:spPr>
          <a:xfrm>
            <a:off x="68491" y="5351822"/>
            <a:ext cx="10199459" cy="1384995"/>
          </a:xfrm>
          <a:prstGeom prst="roundRect">
            <a:avLst/>
          </a:prstGeom>
          <a:solidFill>
            <a:srgbClr val="00009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2595F9B-85DE-5D47-ABDF-CD59AC7A72A4}"/>
              </a:ext>
            </a:extLst>
          </p:cNvPr>
          <p:cNvGrpSpPr/>
          <p:nvPr/>
        </p:nvGrpSpPr>
        <p:grpSpPr>
          <a:xfrm>
            <a:off x="4845" y="236622"/>
            <a:ext cx="12174126" cy="6623318"/>
            <a:chOff x="4845" y="236622"/>
            <a:chExt cx="12174126" cy="6623318"/>
          </a:xfrm>
        </p:grpSpPr>
        <p:pic>
          <p:nvPicPr>
            <p:cNvPr id="32" name="Picture 4" descr="https://ibima.eu/wp-content/themes/fimabis/assets/images/logo.png">
              <a:extLst>
                <a:ext uri="{FF2B5EF4-FFF2-40B4-BE49-F238E27FC236}">
                  <a16:creationId xmlns:a16="http://schemas.microsoft.com/office/drawing/2014/main" id="{C78B6E76-498B-42AE-997D-EFD8A95FBA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t="-8863" b="-1"/>
            <a:stretch/>
          </p:blipFill>
          <p:spPr bwMode="auto">
            <a:xfrm>
              <a:off x="10488023" y="6365814"/>
              <a:ext cx="814763" cy="4941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7C1ED9BF-3945-45D7-8A86-5CB5AE5A24D2}"/>
                </a:ext>
              </a:extLst>
            </p:cNvPr>
            <p:cNvGrpSpPr/>
            <p:nvPr/>
          </p:nvGrpSpPr>
          <p:grpSpPr>
            <a:xfrm>
              <a:off x="10466867" y="5762188"/>
              <a:ext cx="908235" cy="652673"/>
              <a:chOff x="1412922" y="168078"/>
              <a:chExt cx="2194570" cy="1420904"/>
            </a:xfrm>
          </p:grpSpPr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D441ECE3-5633-4461-A803-F94A31E5BC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2" t="272" r="69996" b="5091"/>
              <a:stretch/>
            </p:blipFill>
            <p:spPr>
              <a:xfrm>
                <a:off x="1412922" y="168078"/>
                <a:ext cx="2194570" cy="99172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</p:spPr>
          </p:pic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497363D8-BF9B-4158-AFA9-F12821254D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786" t="272" r="85" b="5091"/>
              <a:stretch/>
            </p:blipFill>
            <p:spPr>
              <a:xfrm>
                <a:off x="1571538" y="1083106"/>
                <a:ext cx="1622249" cy="50587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</p:spPr>
          </p:pic>
        </p:grp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21C08CE-E6F9-43C2-90A8-30863DF53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" t="29070" r="2889" b="10232"/>
            <a:stretch/>
          </p:blipFill>
          <p:spPr>
            <a:xfrm>
              <a:off x="4845" y="236622"/>
              <a:ext cx="12174126" cy="5866057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B29903F-70E4-4915-9362-5BDE9CC2E3A7}"/>
                </a:ext>
              </a:extLst>
            </p:cNvPr>
            <p:cNvSpPr txBox="1"/>
            <p:nvPr/>
          </p:nvSpPr>
          <p:spPr>
            <a:xfrm>
              <a:off x="4845" y="5406705"/>
              <a:ext cx="1031571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0" fontAlgn="base"/>
              <a:r>
                <a:rPr lang="es-ES" sz="2400" b="1" i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anose="020B0602030504020204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Participantes en VI JORNADA DE SEGUIMIENTO DEL PROGRAMA </a:t>
              </a:r>
            </a:p>
            <a:p>
              <a:pPr algn="ctr" rtl="0" fontAlgn="base"/>
              <a:r>
                <a:rPr lang="es-ES" sz="2400" b="1" i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anose="020B0602030504020204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DE DOCTORADO BIOTECNOLOGÍA AVANZADA</a:t>
              </a:r>
              <a:endParaRPr lang="es-ES" sz="2800" b="1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endParaRPr>
            </a:p>
            <a:p>
              <a:pPr algn="ctr" rtl="0" fontAlgn="base"/>
              <a:r>
                <a:rPr lang="es-ES" i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Lucida Sans" panose="020B0602030504020204" pitchFamily="34" charset="0"/>
                </a:rPr>
                <a:t>Viernes 30 de mayo de 2025 </a:t>
              </a:r>
            </a:p>
            <a:p>
              <a:pPr algn="ctr" rtl="0" fontAlgn="base"/>
              <a:r>
                <a:rPr lang="es-ES" i="0" dirty="0">
                  <a:ln>
                    <a:solidFill>
                      <a:schemeClr val="bg1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</a:rPr>
                <a:t> </a:t>
              </a:r>
              <a:endParaRPr lang="es-ES" i="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Segoe UI" panose="020B0502040204020203" pitchFamily="34" charset="0"/>
              </a:endParaRP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4FB41D7B-230C-484B-A160-285CC32AB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0" t="11725" r="40965" b="5090"/>
            <a:stretch/>
          </p:blipFill>
          <p:spPr>
            <a:xfrm>
              <a:off x="10965936" y="5319201"/>
              <a:ext cx="1213035" cy="494127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CA707677-A154-43D6-906F-045CBF4C2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189" y="5319201"/>
              <a:ext cx="449569" cy="449569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4301A593-E286-4B7B-B49F-EEBFF5CB4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58608" y="6102679"/>
              <a:ext cx="793540" cy="729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6730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19</Words>
  <Application>Microsoft Macintosh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Lucida Sans</vt:lpstr>
      <vt:lpstr>Segoe UI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 Matas</dc:creator>
  <cp:lastModifiedBy>Manuel Cifuentes Rueda</cp:lastModifiedBy>
  <cp:revision>4</cp:revision>
  <dcterms:created xsi:type="dcterms:W3CDTF">2025-06-04T09:56:58Z</dcterms:created>
  <dcterms:modified xsi:type="dcterms:W3CDTF">2025-06-05T06:59:32Z</dcterms:modified>
</cp:coreProperties>
</file>