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242A0-8055-46DF-936B-425D12AF0C2F}" type="datetimeFigureOut">
              <a:rPr lang="es-ES" smtClean="0"/>
              <a:t>15/02/2017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6D9D8-1B91-491E-93AA-B84E056495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39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59" y="370541"/>
            <a:ext cx="3875311" cy="5184576"/>
          </a:xfrm>
          <a:prstGeom prst="rect">
            <a:avLst/>
          </a:prstGeom>
        </p:spPr>
      </p:pic>
      <p:pic>
        <p:nvPicPr>
          <p:cNvPr id="4" name="5 Imagen" descr="colorvector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92200" y="4121046"/>
            <a:ext cx="3551800" cy="3606864"/>
          </a:xfrm>
          <a:prstGeom prst="rect">
            <a:avLst/>
          </a:prstGeom>
        </p:spPr>
      </p:pic>
      <p:sp>
        <p:nvSpPr>
          <p:cNvPr id="5" name="6 CuadroTexto"/>
          <p:cNvSpPr txBox="1"/>
          <p:nvPr/>
        </p:nvSpPr>
        <p:spPr>
          <a:xfrm>
            <a:off x="4303233" y="3782492"/>
            <a:ext cx="4283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i="1" dirty="0" smtClean="0">
                <a:solidFill>
                  <a:srgbClr val="FF0000"/>
                </a:solidFill>
                <a:latin typeface="Arial Rounded MT Bold" pitchFamily="34" charset="0"/>
              </a:rPr>
              <a:t>FECHA y HORA</a:t>
            </a:r>
          </a:p>
          <a:p>
            <a:pPr algn="ctr"/>
            <a:r>
              <a:rPr lang="es-ES_tradnl" sz="1600" b="1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Miércoles 15 de febrero 2017, 12:30 </a:t>
            </a:r>
            <a:r>
              <a:rPr lang="es-ES_tradnl" sz="1600" b="1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h.</a:t>
            </a:r>
          </a:p>
          <a:p>
            <a:pPr algn="ctr"/>
            <a:endParaRPr lang="es-ES" sz="1600" i="1" dirty="0" smtClean="0">
              <a:solidFill>
                <a:srgbClr val="7030A0"/>
              </a:solidFill>
              <a:latin typeface="Arial Rounded MT Bold" pitchFamily="34" charset="0"/>
            </a:endParaRPr>
          </a:p>
          <a:p>
            <a:pPr algn="ctr"/>
            <a:r>
              <a:rPr lang="es-ES" sz="1600" i="1" dirty="0" smtClean="0">
                <a:solidFill>
                  <a:srgbClr val="FF0000"/>
                </a:solidFill>
                <a:latin typeface="Arial Rounded MT Bold" pitchFamily="34" charset="0"/>
              </a:rPr>
              <a:t>LUGAR</a:t>
            </a:r>
            <a:endParaRPr lang="es-ES" sz="1600" i="1" dirty="0">
              <a:solidFill>
                <a:srgbClr val="FF0000"/>
              </a:solidFill>
              <a:latin typeface="Arial Rounded MT Bold" pitchFamily="34" charset="0"/>
            </a:endParaRPr>
          </a:p>
          <a:p>
            <a:pPr algn="ctr"/>
            <a:r>
              <a:rPr lang="es-ES" sz="1600" b="1" i="1" dirty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Salón Actos </a:t>
            </a:r>
            <a:r>
              <a:rPr lang="es-ES" sz="1600" b="1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Facultad CC Educación</a:t>
            </a:r>
            <a:endParaRPr lang="es-ES" sz="1600" i="1" dirty="0" smtClean="0">
              <a:solidFill>
                <a:schemeClr val="tx2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635896" y="476672"/>
            <a:ext cx="53260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0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DESTINOS ERASMUS+</a:t>
            </a:r>
            <a:endParaRPr lang="es-ES_tradnl" sz="8000" b="1" dirty="0" smtClean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s-ES_tradnl" sz="2400" b="1" i="1" dirty="0" smtClean="0">
                <a:solidFill>
                  <a:schemeClr val="tx2">
                    <a:lumMod val="50000"/>
                  </a:schemeClr>
                </a:solidFill>
              </a:rPr>
              <a:t>para estudiantes </a:t>
            </a:r>
            <a:r>
              <a:rPr lang="es-ES_tradnl" sz="2400" b="1" i="1" dirty="0" smtClean="0">
                <a:solidFill>
                  <a:schemeClr val="tx2">
                    <a:lumMod val="50000"/>
                  </a:schemeClr>
                </a:solidFill>
              </a:rPr>
              <a:t>que han solicitado beca Erasmus+ para el </a:t>
            </a:r>
            <a:r>
              <a:rPr lang="es-ES_tradnl" sz="2400" b="1" i="1" dirty="0" smtClean="0">
                <a:solidFill>
                  <a:schemeClr val="tx2">
                    <a:lumMod val="50000"/>
                  </a:schemeClr>
                </a:solidFill>
              </a:rPr>
              <a:t>curso </a:t>
            </a:r>
            <a:r>
              <a:rPr lang="es-ES_tradnl" sz="2400" b="1" i="1" dirty="0" smtClean="0">
                <a:solidFill>
                  <a:schemeClr val="tx2">
                    <a:lumMod val="50000"/>
                  </a:schemeClr>
                </a:solidFill>
              </a:rPr>
              <a:t>2017-18</a:t>
            </a:r>
            <a:endParaRPr lang="es-ES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899968" y="0"/>
            <a:ext cx="46169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dirty="0" smtClean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Charla </a:t>
            </a:r>
            <a:r>
              <a:rPr lang="es-ES_tradnl" sz="3600" dirty="0" smtClean="0">
                <a:solidFill>
                  <a:schemeClr val="tx2">
                    <a:lumMod val="50000"/>
                  </a:schemeClr>
                </a:solidFill>
                <a:latin typeface="Berlin Sans FB Demi" panose="020E0802020502020306" pitchFamily="34" charset="0"/>
              </a:rPr>
              <a:t>de orientación</a:t>
            </a:r>
            <a:endParaRPr lang="es-ES_tradnl" sz="3600" dirty="0">
              <a:solidFill>
                <a:schemeClr val="tx2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endParaRPr lang="es-ES" dirty="0"/>
          </a:p>
        </p:txBody>
      </p:sp>
      <p:sp>
        <p:nvSpPr>
          <p:cNvPr id="8" name="8 CuadroTexto"/>
          <p:cNvSpPr txBox="1"/>
          <p:nvPr/>
        </p:nvSpPr>
        <p:spPr>
          <a:xfrm>
            <a:off x="0" y="5924478"/>
            <a:ext cx="573054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ORGANIZAN</a:t>
            </a:r>
            <a:endParaRPr lang="es-ES" sz="1400" i="1" dirty="0" smtClean="0">
              <a:solidFill>
                <a:schemeClr val="tx2">
                  <a:lumMod val="50000"/>
                </a:schemeClr>
              </a:solidFill>
              <a:latin typeface="Arial Rounded MT Bold" pitchFamily="34" charset="0"/>
            </a:endParaRPr>
          </a:p>
          <a:p>
            <a:r>
              <a:rPr lang="es-ES" sz="1400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Vicedecanato de </a:t>
            </a:r>
            <a:r>
              <a:rPr lang="es-ES" sz="1400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Estudiantes y Relaciones Internacionales</a:t>
            </a:r>
          </a:p>
          <a:p>
            <a:r>
              <a:rPr lang="es-ES" sz="1400" i="1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Servicio de Orientación de Facultad</a:t>
            </a:r>
          </a:p>
          <a:p>
            <a:endParaRPr lang="es-ES" sz="1600" i="1" dirty="0" smtClean="0">
              <a:solidFill>
                <a:schemeClr val="tx2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AutoShape 4" descr="data:image/png;base64,iVBORw0KGgoAAAANSUhEUgAAAc8AAAHNCAIAAAD30md3AAAgAElEQVR4nOzdd5hcV2HH/avd6b3vTtkpuzt9q7rcTbFjMI4NmIBNbGKIE9NJcIBAgCSkAG/y0kIMcYCATTXG2Ma9YhvJXXKRbHVptX2n337K7/1jdiUDETh5yUqJz+c5f4z06NEze1f7natzzz1XgiAIgvA/TzrRb0AQBOEVQdRWEARhNYjaCoIgrAZRW0EQhNUgaisIgrAaRG0FQRBWg6itIAjCahC1FQRBWA2itoIgCKtB1FYQBGE1iNoKgiCsBlFbQRCE1SBqKwiCsBpEbQVBEFaDqK0gCMJqELUVBEFYDaK2giAIq0HUVhAEYTWI2gqCIKwGUVtBEITVIGorCIKwGkRtBUEQVoOorSAIwmoQtRUEQVgNoraCIAirQdRWEARhNYjaCoIgrAZRW0EQhNUgaisIgrAaRG0FQRBWg6itIAjCahC1FQRBWA2itoIgCKtB1FYQBGE1iNoKgiCsBlFbQRCE1SBqKwiCsBpEbQVBEFaDqK0gCMJqELUVBEFYDaK2giAIq0HUVhAEYTWI2gqCIKwGUVtBEITVIGorCIKwGkRtBUEQVoOorSAIwmoQtRUEQVgNoraCIAirQdRWEARhNYjaCoIgrAZRW0EQhNUgaisIgrAaRG0FQRBWg6itIAjCahC1FQRBWA2itoIgCKtB1FYQBGE1iNoKgiCsBlFbQRCE1SBqKwjCcfHjONHv638lUVtBEI5L1PZ3SNRWEITjErX9HRK1FYSTiAlughNw+pLQgR13cG5yTjTwFtgCMAMcAaaAJaAN6AA40G0jBziboYsLaChQCQzAADGgmdA5VAoFMAAKBmhAm6MGzAFzwALQAIGsYm4RLx7Ciy/i/p/h+a1Q9zQ6L+jotJkKGdABBgboQBu8Bl4Db4AoIJxzEA6Dw+DdX6mAemKP9aoTtRWEk8h/ubYgHEQHb4MvALPANHAEWAJagAZwtlJbxsFpC2oDchuyDoUyFYYOzYRGYQA6oMGQebNDlhRaJ2gCB5kxA77YrW1bps/tmv3Xb95+1VW3vPedd33qz57b9mPF2KehXTNa0I7VVjtWWyZqe5SorSCcRCj40fFygBJQAsbAAMZBARO8m04DnIAxZoArMBvQG9DRAupAHWgCKmACFABqzZqstyl0Bg1QODoMLbAGavsxtQdPb8NPfoJvfhdfuBbv/PPpTa9+LD/y87GJ9j/8NaYPYmEGrSY4OAMoQAEGzjlbAcJA+fJgnHNOwDVAO9FHe5WJ2grCSeT/V205wAACmODd2pqcMaaDyTDq0OrQMAcsAg2gA+iACRAYhsHAGIhGO01lodme7ShzsjqvyjN4+gHcc8vs17/8+J/+6UO/d8HTp593YPLsnaUNz41vfGRy3fPvfhd+8SB274SqMAJGj9X2aGoppZxQUVuI2grCSeVXYtrNLlkZ5q+NFtBaOUkFAAoYgAbIBDKFQqGbMHUQlTCZ0A6mgSVAASOoA7PAQRh70JjCLGWzUKZw+AX84hF847t476dwwaU7TxvedVp+bkO5M1o2snnEckgUMDyBRAGZSrO4Fu/7MH58E5YW56DWAQMAOfoeVoYCEHDenSrm3dH90k7owV5toraCcBL5ndVWYVAYVAadwDRAVNqt7TxQAxRQEy1gDpgCOwSlhla9+eK+e2946h/+asc7r5i64C2tU98wO3nG1HmTL5xRmFlb0CfHUBpFLAtfAuEM4sMYGpseKO161XnNL3wZu188wtqNl9ZWBWSgA3QAWdQWELUVhJPKr6S2W1gDXF8ZR2vVrW0b6AAaYAIMAAfn4Axk+VIbGAi4CarBUGAo09DnQOpQDNKAVkdjHjufxR134Jp/w999DldcpW45a3GwomZKyFRYelg5vbC4NtXOxvREH5JJpDPID6JSQC6LXBaFilxet/CHl8nfubbR3Kmi2QJrAYwC+kpqO4ACzo79hg6+fNGMiNoKgnCC/Ddq2145t12uLQNnR6dPwboXzpgOU4WhzIHMwlxEuy3P8cUpPPvk3Le/ueODH9z19svrl1zeOf+NtYnN87myOVhFeT1G1h4sBmvr05gsojiMbBa5HAYzZCCOZEL1+zEy0cyPP7x5yy+ufv/s3FMy6qK2v4GorSCcTCgD5ZxzAGz5chfXwGRmKqAGOAFMzkzTJIQAK63VAQ1QYRpM5qQOugg6C6UOTYXGSBtEga5gegF7f44HbsS3/rn9kfdOX/z7R04/fWFivVya5KW1KE/y6gQdHVMmR5vrR+Y3jyxsGW2Nj3TyJXWwTAqjWnmsVihNlbPT1YxcGuDDaaTTiKflkcndZ5w29YF3YvcTbcgKTAMGoQY4QGEanByrLtTupwLl0Eyoxok92KtM1FYQTibHqa0B6OAqJyo1NWIahrEcXBnLC10NgAC8e2cB5qAfQmOK1hqsCahQmvseeeinn/rM1r/+k+0f/MOtV1z06AWv3n7mKXs3bFiY2KBX12PtaRhZR0ojZmVEWzfe2TQ+u7F8cHyos3ZMLY+YhVFUJunYus7I2MJEcWltHuvLZi6BeAKZvDq+bmu1/MDrz+rcev0irbWgylRWNZkTCgZGQVYmb7sXzBg4KIdGoJon+nCvKlFbQTiZvKS2dKW2OpgJGGAGIYSQ5XW1BNBpC6QJImuq3KzR5hLUJswmtCUYS1DmMLMPDz+EH92Cf/8JPvb/Klvejr5+9MeRSiKXZoWcOTKsTRTk9WXtlAl542h7bUWeqOgTI2RsxCiXjeECTY0Z/aNqfEzNrG0Pr1saHpvLF+eLg7SUM+JRRGJIJJEtm9GcliriHe/H4d3ozMOow2wYvCPDrIMtgDYBGTC7d1tQDsJgMhj0RB/uVSVqKwgnk+PUVuXEBGfdP9O9icBgkPU2mAxQgJsaNBlaC80ZY+oFNv0CffGJpbtueupTn7z99W/6xWkXbD/1ov2512AgjUwW+WFUSxivYLJirC111pVqE/nOhhF984S+fkyuFuVi3qiUMTqO0ikonIrCqaiczsZP1ydOkSfWdiZGGskIMkkMZBAMIZ5DfpIPjpmnvW7x3lubLzyF9gx4x4DcgdEAn2VGE1AAg4MxgLLl2prshB7r1SZqKwgnk1+rrQGugy2fBHJAJ+jo6JhoGaiphjkLzKFzBPuexbaHcPNPcc1X8YmPH3zzhS+ccerzaycPFkfq6Qqy65E7AwOnyJVBdWSIjBQwUsJIGeUyCiUMl1CooDiC0ijKIyhWaKlsViqkWkW6gIGikS2rmZKaKSuZEo3n9FgcgwMoDmKsIA9E9YEMimsRrSC8rvPWd83942fx4L1YmoIx30ZrCcYciAwQDujLkx6MMRlMhqitIAgnym+uLeNM1tDWoHNoQIdyviQr+xaeuO+Zr31h64ff//hlb3/k/PMe3LRhx2vPfnxy7NmJ8fqGU9joKchuQGgc9mGlOqRUh4zKEC0No5hHoYDhAoaLWLsRxRGkhzBYwOg4Jtea5XIjnUFlHaobMLoRlfWorEN1PYZHkR3CaIkP9PNihhezfKiAdBn+YcS3bF9/9v2Xv0P57rcxsw/GXAONJRizMJWjtdUAg3drq4j1toIgnDCUde9tBbpzs90VYEwnJieUKzqaCloGWgRTS60nXsCdt+Ab/4EPf7x96rn1aJH6BuHNwBWjwZieiJHRQbq20ConG6WEUclohRRGN2NkExvZYI6s10bXKWNrlYm1ysQk27RJGx+Ti0WzWMLIGEbGMVxiqSwK/aya6IymG6UBJZ/F4CDiaYRjKAzWUsH9GzNTpxQPrq8cmpww0utRfm07t3lu9Gz81d9gxxNoHezw+RrUacgGOAigoLtVmA7Mgs+J2gqCcMIcp7aaaVDDpLLG6h0syfremR0/u+/Gz371J288//nzL9hz9u/tGZ5YCA4hmEdwCO4+FupDLo3JgjqSXRqOySNpPjbUyvWx0jpWWkcq64zqOn1svT65Xl+3wVi/oVYsqqOjmFyL0TGWL/LcMPIVjEyglMRYWp8c7IzkzHIe5TKyeSRSGBzQi6ml14we2px/cWx4bvNmFE/D4Om11Lrn4qOz77oKP78XS3u6tZ3tLj4gK3eXaVzjfA58/kQf7FUmaisIJ5GOCQMwOTgD0zWobSwdxtw+vPAk7r0FX/4nXPlOfuar2FAV0SFEBhSPS/F75uPBpWSskYrLyRRCaYQyiBfMWGYml21WSvrEqFYpIT6I/qxeHNIKg2p+0CjmWbWMkSqvVkiphOoIqiOojKI8wksjvFjlxSorVOv5kVZxTC2P6+VxvTSil0e00RFtcqw5UamPF2ujhaXqcKs0rBbzRrGA4SIiQ8hseHpsdPavPox9j/OFF2lrFiDdU9s6sAjMA/OAcfRu41cMUVtBOIkYwEyNqiYU2QCjdG6quf0XD//T39zxnssfueTCJ15zxjOjlRcTqVlvVLZHVVdY93v1oH8xGa6n+9vplDqQQTSH6CASBdqXm81la6VCp1pWSgUkhzGQx3iVj5ZZtYSRCsZGMDbCq1VaKrFyhZervFxFeQTlEZRHURpFedQY3yhXJjuFUbU4albH6ci4Uq3US8PNyUpzotwYLzXGinK1qJeLpFTEcAl9RURHthbyT1zxtqmbv6Ue3g7S6jRrYNzgy7VdAOZXNiB7RRG1FYSTCEdbM4+gfRjtGXrT93DLDfjsZ5qvP297PLYvEjgS9s5GXAt9rlrSVcu4Gzmv4unRPVbidXC/B8EAD4fNWIzE4kjm0JdBLIP+IaTyLFPQCmVaHePVEqsUabnAK0VUy6iUWalECgVaLLFimZUqKFVRHkFlFJUxVMZR2cjL61FYi/wEhicwPIahETpYRnn02CiNIF/FUAWDZTacbxeGFoYKs5tPa//hFbju+zgyg6nDUDucUM5WbupVVm54eCURtRWEk4hJ67Xmbrqw55F//dzt77nix685/fkLXvd4If9CLj2d7FtMRGqJQD3pW0o4Z+PW6VivGbSzoBNBD0J+REKIxVh/nPUnWSzFogOIZhDLsv6cmRpS8yWzPKIOZbXhrJ4fNIvDtFRg5SIrlVipyEplXirzo7VdLumYlhvl5fUY3YLKBuRGaKaM/ChG16M0cizK5VEURjBUQa5MBofNsao+uf7wuk3bTz1r//s+hLvuRm0JWgeMo7uFwku3B3slEbUVhJMIM2dgTG277is3vvsdX1s/8chZZ/88mz+Uq2iFSTlfaQ3lW0ODs+XcgZHMc2OpHdX+fQnPYtgj+72y39sJ+prhwHQiOJMIt2NRHo7DOwBPGr4MokOHKsWpkbIxlCHDOVoY5MU8LxVQKqJUQrmMSgWVKspVlKsoVVGq8mKFF6t6aZRUJzCyFpVJXhxDfhTFcZQnkR9FYRTFUZTGUBpFoYp8GcPF/ZsHps8cRjGPXInkxlvZDfU/fT92PgdlFlwGDEop2ibaK8F9JRG1FYSTCZtHe++eO773rUsveuyP/+ihM858ojJ+IFNqpMuLydxcPDWfSkwXM1MTg3s2Du/ZMKitL2Akj8Iw8sMoDKE0bIzmjdFCpy/GIwl4UnAm4U0jOnSwUthfGj5aW5ofMody+mDWGMwZQ4OoVlGpLgd3ObUVVqhgw6l0ZFIbrpD8CEY3YHwTiuPmQAGFMRTGUBxFcRTFERQqKFSQLy2+tjJ1+iDLDiBXwsgpC/Gxra86F7f8FPWDoB3AIISgZaC9MpnwSiJqKwgnEVbT0MHU1h2Pf/fmm//+Czd97G+++uY//PZbLr/18qtufvNlP/69N91w1htuOP31N576uh9tOvdHa19z+5ZT79q4/u61k/eOVe8ZyT9Uzm0tDuzMJjrZHGJpeOKwR+DtRzw7Vx6czqeNdJLk0mwoywazZnZAT6f0TNrIZlAuoVxGuYxS5ZfGhjFtotSuDsujRWPdGN0waYyNqsUiRsZQHUWlikqZV4tkpEhGC+pEvn5uae/GPpQGUBxCeQS50X0bN8uf/Bh2PILWfqCpQmlyrbsJeu1EH+1VJmorCCcTFagRtEzMKZjvYGoJhxawYzcefw53Pozv3Kj/P19b+Pg/7n/3x56+9D3bLvyjR37vvG2vefWjZ5356Kmbt22efGr96DNrS4eqebNYRGIQ7n5YQ3DHkMgtjgzPFDNGOskGM8gPojDMhwf58CAKeZRKKBRQLKJYQqmMcgXlKiojqIw08ml1vMg2jZP1Y52RYqtSIBNj2LQJ4xMYHcfICCoVjJTYWImNl4x1pYNbEjsqbqwtoDDUifZjcPzI6WfufMeleORONr8TvKZBbcOUgRaw+MralEbUVhBOKjqggxEYDN0kNYAGWBNEZSbVDLQ0LKiYUrBPxt4Oe+YgDs7Xn9ox9ci9z/zHVxe//PmDl/7BgbHxRixtRvoR7UNfH0/GeDLGklGaiCI/RAeSRrIfuQwKwxjKsVyG5bJGOk2yWRQKqFR5oaBlssbgEKojGEyhMizn4nS82KgMqpPVWnEImzaYpTIqYyiNYHSMDefMYk4pZ+hkAUMZDGW0waRWHmzns53R6lK5OjW2vvbWS80vfxFL06w1LUNfBA4BUyf6YK8yUVvhlxz32a7C6jhObdtgOhgIhULQpFigmKaYpphR0KFYrGFxCnt3YPuj+NtPzW3avBhOqMEIDYZ5JEz6wzQRYckoS0aRH2TppJns59k0hgeRy5DMAMmkkc/r6QEllWLDw905XF4ssXwB42UMpuRcXKsOmRtH54fT0+lEq5jHxFo2WECxQjNZbFiH0SI2jmgjOYxVUBjC2qpcyGD9eKNclCfXTY2tf+b0sx674h3afbfx9vQCrR9gnYPAXpATfbhXlait8EtEbU8sBUSBoUBXoClQVMgq2iraOtoG2iY6FApfflqDDhBdBRgo4WAqpvfhvrvJn1x1OJFt+CLNgGch6lrqczfjHi3uRzCEUITnUkaqT0vESDqBwQzPpWlmgGYGMDxEBgb0RBK5QZTKqFRRLCNfRH/GcAVb8dSBaN+RsZGnM5nd1bG9o5Oz1XWN8oYj4ZxRXl9LF7DxlPlifqFUQGQUyXWLqUF5w/q9+Wxzy3olU6T5Sa28eWn8Vfj0ZzE9j1bD0ORX3kUyUVtBOJkcr7YqmjpaBtoEMofKlx/YQIgBRmAatLUwdei2G5+7+kNPn3raoUSm6Y82A975iHM+6qjFXHKfB34/giEtEVX6w0p/RE/2sUyK59I8l+bZtJlK8VwW+QLyBeSGeDaHfBEjoxgsIzVMhgov+AKP+L33eDxb48kHgtFdyaHd0ZxWWH84NGBU180mM+r6tY3REfRNwFfA+IZDuax21qmHqwVMbmHFtUpx41z1zOcvvgxbH8P8bLe2rRN9tFeZqK0gnERUaCoUEwpDB6wN0oLRgNGA2YTZAG2BtRk6GuQO1A5UqA006tj5vP7FL+99w0W7svmlWNJM9mlhtxpyNiKORsTeDrmNYACeKHwxFouwWIT1RWlflCf6MZDEQIqmkmQgieFBlIoo5M1c1shm2PAQSqXF9OiTfcP3pAYf3Hzqtzeu+8bZZ3z1rDO+fPoZ/7b59Jtfdf4NI1vuP/Wc67Plezef8f1K5cbJyV/Eq9sH198Szz6xbv3tmcTTm8YfzyRfGB7aly8vTp65tbRB+/TnsG07ah3TNBkT+9sK/4f8rmYGxAzD6jhubUkLtAXeATocsg6lA7UNlcs1zEy3b73lZxdc+MNkemsgWu9LLbodWtithV2tmLMZdXbCHiPghzsMdwT9MST6kehnfTHSF2WJfpLo1/tjGMphMEsyaTObQSGPcokODbaTiU5hw+ORwZ0bTsPX/x03/wT334Pbf4b77sMPbsQXv47PfHH/pVfOv+t9T5z7hgde9er/GB5+LDX+ULS0dXTdHZns9s3r7i9l9oxVdw0NPpfKTVe33BEvPnT+H+CmO7DY1DTtRB/s1SZq+3/c8Sp5POw4RG1XibmyO5axMrpPlCEAASg4A6cgDAaDwYDpp3DbdfizD03Fs5D8sLgQ8qFXUgOSFpTMQC/1u+ANwhMzfSnTl2SREOJ9SPSzWITGIkjGkUqQeD8bSNHMAEkPmJk0CsOolMhQrtnf98DIKdduOn3HJ/4Ke3dBr+lkqc2aDdLUlIYxPzf14MP7b7lt6zVfe/Tfrrn+41d/4crLrvnjy75/xWXfv/AN91184a1nb777vC0/OiV/w6mFn67P/2Si+KNK9bZ1Zy584Wt4fves0my9wvalEbX9P+54laTHQY5D1HaVHK+2OoPOuQFKQAlMCp1BZ5h94AfPfuRdz5xx2u5AHzwpIvXAYYGrp+2RZJ+k+9ZQvxPeIDx9pi9l+JKq180iIfRFaTTM+qJIpzCYRTbdDPhJOoViHsNDZjZj5rLmYFbLZm7NjN158SW4/XZMH4I81+pM69CapMmICtOAomFmHvPzWJhDfQ5Te3BoN555Eg/djx9cj699UfnbP5/7yBV73/OWZ99y7l2nTD59we8/cd7Fi1/8Op7f0wFVT/TBXmWitqtH07SjE1WUUs65aZrQAAVNoAksQWnDgEEhE3QABRqWhwoGVYGm6CAGqAFqghAQBgKYHDqnCqgKqoIo0NvQWtDa0DtYnEGzhuYS5mawMIdWE80mZmZx4BAOz+LQLHYfwgsHsGcKe6ex+zAeexbP78fzu7HvAB5+CM89he3b8MTD2PEY9ryA6RksdVA39TZUAoMDNaAGNIEOoAJG95GEoOAEnIASEAqTw+QwOIwT+y34X0BtQW22ocyCHgYOA22Amiv7ZlGAymhNoXUI+7fT669BLo2+KPG4NLvVcNqZx8U9bu5yMocdTidcLjhdcDjhcMLpgssDZw9cvXAG4Eyosfx8tni4UJgqDbFoBOl+5PqUoK0+PtiaHH3BE1hITl5z9V8/c/sDWJQhm7ypgHAAKjEM8KODvOQznRmEGibRDVPTDVXTFVWTFa2jLM0vLM7Oz8/Mzs/M1heX1I4Mwl5hj24QtV0ty20FABBCKKUAKKVQYDaxALYEMstaS7wDVUddQc1Ag7Uo2gxNSppEQ7OBVrNpdppEbpmdttFu6a2W2ujI9XZnqbY43Vg40pyfqk8fXDi4Z37frrm9Oxf27lzc8UTj2acXnnzswP337r3rjv133bnnllue/d73n73ue7u/+6Pd1/3g+Wu/veOr//7cv/z7s1++dvsXrnnqn6+5/1OfffATf/3QX37iFx/9yENXf+Dhj3zgvg9ddcOV7/j2VVfe8bnPz217CgpAIBtoa6K2v2tqE1pLhrYAfgQ4crS2CtBhUA0iL6E1hcU9s3f88LbL34hIkPk8utOm2iy6w0acduKwm3Ybtf9KbR1wuuByw7kGzh44/HDGlejwXLpwKJ8/XMghmUQmjlwfkgFtS1XZMHG4L0lGX7X/7q300AJUQGW8pcKkADRiHq+2YADjYByUcUK5SZlJmEk4ocwk1DCpYTKTgHFwiNoK/yO6U5/d15qmdV9rmoZte/Dgo3hkG7Y+ggfuwL134q57cPNtuOE23Hg3fnYffnYfbr0Tt96Kn96En9yE62/E9Tfiuh/jOzfgP36Ib3wP116Pr38Hn/sKPvcV/OOX8Jl/xqc+i4//Hf7yM/jLz+D9V+IDf4p3vxOXvw2XXoxL34KLL8Lrfw/nvhbnnYtzzsGZZ2LLKdi4Ces2YHwSiXWIjmNgAxwZhEqaM0n7y1Px/AvDo7cXqg9f/AfsphvRWgTt1PR6g7SWQJZAaqB1sCZIC7QNqoCpoAZo9+cQjINyEN49MxJ+gzr0BgxQvnwy2/1gA5aAOagaWpBnsfd53Hoz3v2h7bG0ZrfqdqtutxoOm+GwmXabYbMaVgu12+FwwOWC0wmHA/bl2nKXFW4bnH64YvANGJH0UjpVy8RrKX895obXC38Q6dKRXPnnlfKj7/pjzDbRNqFQdHQua6AMK8/v6Y6jqV2ObLehL2cw3v3bXjlEbVfJS+cQdF3vvl5cXNz7sc8/9b4Pb3vvB7a97z2PXHn541dctvOydzz9lkseOu9ND7/urXdfdMldF11y54UX33HhRQ9ccP7W89+w7dXnP/aq8x991esfO/t1j5553qOnn/Poqa95dMurnzrttTtOO+eZ08559pTX7Nh09o6NZ+3YeNZzm87eUx48UB3eXxnaW8geKOamq4WZcv7wYOZgOnUkm57NZmYHBqbjiem++JFY/3SkT5Yi8OQRqqhSmNsHmD9nxoq7gwNPp/IPjm944ar34K47sDCNzkKTtnUYS6A10G5tG8dqS0Vt/3saMBowQBjUlR1gCZTlRx5oOlqY38tuuWHuzz/07Bmv3ZkcUmy9usNmuhzE5TAddsNu657YUruNOxxwOuF0wu6A3QGHs1tb7rbB6YMzCk9SCw8spJKLA310JMPyCSQSGEgjU5oZGll440W47nrMtfl8E4ttdHSYvPtI8u7DgP/z2h6nucuntJQdPfPtnuqe6OO9qkRtV083uN2LUQAIIfv373/utefuKpV2ZtJTyeR8JDAf9S/2B6fDnoVk/1JyoB3Ptvqzjb5UrT8+m47NZ/sbfX2tvv5WX3+7r7/T19eJxjqRiBwOL7lcTbe77fHIbk/H5ZJdLtXt1j1e0yYRm2RaJaNXMi0St0ncIhFJYmsk3ivBKsEuwS7BJsEuwSXBaUEw3HJa9/f5nir2PXRG5VtnFL9w4YZvXX3JDV//5HOP36wrh4Amp01mtAB1Hq15tBbRrkNuQZahatBNmBTkl34IKZaH8BvNAtMA2sAiMMexyA1OdegNvqRhAQeexDVfqL3hgnpfzuiJMHuIOB3U6aBOB7HbDKvFsFqIzcrsdmqz8e5kgqNbWzscTrhcpseje32aL6D7g3CF4A7xoF+L+VqD4WYuBF8UruyCLfvkwLo7/umvydQeyCZaKmQdFGCglJqmScAIOAGnv/ZpenQFy698XS9d2XIijutJQdR29Zim2b041v2lYRgHDhw48pY/OLxu3b58fmFwsJOOK/aeREUAACAASURBVNmEnk/LQ8nFZHyltpn6cm375rPxpUikFonUI9FmNNqMRFvhSCsUageDWiRiRqM0GqWRKAmFaTDEQiGEwwhJCEjwSfBK8EnwSfBIcEpwS3BJcEvwSvBKcEvwSQhbEPQi0td22Rql9JOFvlvGk985u/zY596PnXej8SwwAywBTUAG6ejy4kptOy+trSFq+9+1XNsWsMAxy7DAdEY16C3UNCw0HrjxgbddeE8qfdgd1aVwR7Jzt4s47YbNqvb2qD1rtN4e3dJrWCzLte3O2NrtsNm7U7fU6zV8ft0fNAJBuEJwhXjQp0a9neGoXk4gFId/WAlWF065aOauG2G0YAA6g8G6te3+G2bA8Wr7W7/AV/JqFlHb1aPrevestosQUq/Xn37P2w9sGn8xm2hEQtRtY94eM2pRIj0k6aXJIEIRBMMIBBEMqGm/ng2qMY8e8+gxjxHz6FG3HnHqIbsRtCmeNZq3x/D2GB5Jc0maU9KdkumS6n77kte65LHUvbam39H0Oxo+e8Nnb/kdNbdlydVbd1uWXL0Ldqnutigh97MD7sfXDjw4krzjtNHb3vTaH77j4p995hNHHt8KXTWAJsOcTBZUyIAB6AAIASEwGQy2vCipu4qiu4yJovu8bgKug+uvtMsi/3WGAcMAMUBMaIxpXOW0AW0Gu5/EXbfiT9+9FBvoSC7udDO7xbSugdNJrFa9Z422RjJ6e4nFYvT26pJErVbenbp1OLjNzldqy7xRIxBVwiEl4ucBN/xO+B3wO3Sv3YjGFl1987HRF9a97rmrP7Pr8B4ZBITBoDApKGOMdVPLAPrSCYSjqT1+bZdXLDB2dK1h92x3NY/tCSdqu3qOrgBjjBFCui8W//6j6gXnLKwdYYMZRAOIOJFwmnG7GnNoMQ+8fnh8cHvgcbfirk7SQ1MhlgqxZJAlAqTfR2IeM+I0Qw7dbzEDVha0saCV+S3M34uABUGbHPE0g86G39EMOFtBV9PvqPtsda9NDnsaXlvNbWl4bHW3ZcnZ0/Ta9Jj/yFjqhTMqj2/M33ZKVfvK3+ORu3B4DxqL0BUCqIACtDnaHCqDwkRtf8dUFYYBTtB9JLgJnZEG5Clyz02dv/nEixs2HnaHqSusrultSxKCXu5wmBaLJklGby+z2+FwEKtV69a2W1h7t7Y22B1wOrkvZgZiajisRvwIHqst+kPI5pRwlpbP4m/7IK6/VQdVsXxKC3Zs/QDlzKDkeLU9HsMwls+LV+YZXoFnuKK2J0z3o75zz+3b/uSPnjz7NfPrNk/bfSyXavd5WzGPHA/I8RACMQRiCPYhHFfS/WomjmD02AhE4A/DF4Q3AJcHLg+c7pXh6g7qDFNnmDjDxBEmjpDpCJn2oGEPqhafZvVrtoBhD5qOEHGGqStC3RFYg7CF9OAAzrkQX/wabr8PW5/E1CwW6iDgDMRcvkrSXQYMBmpA70DvgGo49sPJwBlMBgoQUA1KhzUVtE/0UT9JHfv/tQI0sQQsgSyizrCEvdvx9X+d23g6jRdYb0CT1ug9ku6Qmm5pyS6RNT1Hh9lzbJDeXtJroRYrs9qWT3Kd3SW3fdQdM/0BPeZrJuy1fgtCDkT9cIXgHNxf2fzoRZcs3nePsVhj6C73+q1vfeU7LmaKfhtR2xOmW1s0FvGD77APfXhh/RY5NtCOBec8PfWQQ0kG5XgIvgi8YfjCCMQ6AzE1E0cggkAEgejyC39opbZeuDxw/XptI9QZWQluaDm4jpBuC+i2gG5frq3pDBNXmLjCkDxwRY1Qer649vA5Fzz91ssf/vOPPv7N6xov7jPbBiXQFK63qdkgqBNoUGVQE0enZbkBU4epQVOhKkwzKAE3YSqsI/OWDuVEH/WT2nJtW5gDZqE20DYxr95145NvvXjncLXhieuSS5UkvUcyHFLTLdUdx62t2dNLenuJxUKtVtY9sXU44HRSW1i1BmWnqxN01vut9bgVESf6gnCF0ZuanjwTn/8KDh8EYYrG9JezZEDU9mUTtT1hlmvb1tgT+9Rrvr/1rAumJs5YiGaVYD8GhnhfikXixB833X3U3c+9CYRSiGZIKEVCAyQ0QEMDNJQiwSQJxIm/3/BGTW/U9EZMT4R4wkcHHHY4bHDYYLfBboXdCpsVNsvxxotBaSZtqafcSyH3vM01JbnaoUFsPh9X/wO+eC1++CNsuxdLu8D3qtgl43mNkY6h1TS5Zpjdh03VgQW+fMeDCpgAgaEbLarXQcW57W/HTQquAXUsHcCD9+B9H1wKpEzJa0i97TVS3SrVXFLdI+k2ifRITOrpDroylssr9ZhresyjwbXbucPOHQ64+mENE7tTCdhnk5aZhKUdcaqxmJooTfkr91z01s6Op2ehLgJ8QYX+Mt/xS4ZwfKK2J8zKua2Mw23c/Vjtyg/PrD172p9oesKyN0yjCRqO00CC+hLcm4AviUACoRQNp2k4zZbHAAulaDBBA3HDGzO9UdMbJd4I8UaIN0y8YeoNw2mH0/6fNNe+8robX6sF1l5Ye/eEpQN90nzM1oj6Wr5gzRGu+zNKZt3u/uoz68548qI37vrU1c17vqvOPFwjT8l4vrtZigraAWSgDXSb20b33mPo4CY3CJW52QIRtf0tCCHcIGCq2T7UeOCWIx//i4NnnN0IpU3JS9fYNZul45RqbmnJJWlWifQet7aGtMaQulMKFmq1UpuN2e3cbu/Wljpcesi5kHbMpWztqFOOROT+QidzypGPfRozR2ahTsNA3cTL3MhA1PblEbU9Ybq1VRkMAIsyfnrXU+f+/t7BMollVacf/ggCUSXeryYSRn+cRvrhjsIZlhNJOZFSEiklkZITSTme6PT3d/r6GpFwIxJqRoLNSLAZCXRHKxIgwV4S7CWBXhLoIf4e4u8hvjXUu4b5epi3h3nXMI/E3BJzSdQpUafEXJJulbhNgssGV3fxkI33WODxIpkwBhJLqdjMUGJmYqhz7ma86834wbW48wZsfxgHdmJ6H+YOo7EAVWbMNE1T0zRN0zihYAABjFfWNej/BlOehzGP3c/jX/+1ccHFi/GC3hvkDg+x9DJbT8sjNd1Swya1eyUuWbDGxqWel46j2TWlNabUY/b0mL0WslJb5rBzyU0ll26zmAEnjXk6cXczET00WHhkbOPj7/lQ47kdBKQBzEGHTrFQf/nvnP23xiuKqO0J061tQ0FLB+ZaeHrX1Nvfubh2M0prEc9yTxD+iBqP66kUSaZ4LAF3FI6QHE/KiZR8rLbxo7VtRsLNleC2VgYNWWiwO3ppoJf6e6i/h/l6mK+He3u4dw1fqW13wG8jDgluK9x2rJHQ2wOnC1ZHU5KaDvus27HPa98VcT3V7356ODK1uXT7286/89IL7n//Fbu+8jntobswcwCdBlc6nJPuF0gIAePLtVVfWfcOvXzHrpIZNZiL7P47H7vk0vvSw/u9cW1NQJZ6jB7J6JFqDmnJLtWsK7XtsR+/tj3mmh7ykpkE1p1J6PFhjY847KbfoQZttbB1MRY4mMsvXfyH+Nb10OSO2ZmDfoTK0Cnq/4Vn2Yja/laitidMN0b7gf3AIlExc6D1lc/vevUWMjikRwO6324GXVM578xQYGEw0Bzww+uG24VgEMEgQkGEgggGEPQj4IXfA58bPhd8zpXh6A41HFTDQTUcUEMBNRjQAn494Nf9ft3n071ew+M13V7T7SVur+nyEJcHjiSkCFxx+Ppli1N1e9Af1SI+OeLphD0Nv1OLhpDN8P5Ey+lrObyI+GSbdMRtq68dwwffi+u/jfvvw7ZHsWcf6u3ldWDdZ2hp4PKJPugnmWNbZ63Awh488SD9+Kf35Nc2e/upPUItTrNXatmkpk0yJIlIEpN6uGQjksuUXL9S22PBXdNLenrpylUy7nBwpwNOJxwh2IPE7zR9DtissFnl/tTOjVtaP/hma2ZPG5jW2+2lOmnKIPLL2ROxe3mMACZgitr+RqK2J0z3Z2wvcBBocANL09h2/9JbL0C5gkxS89v1gONg2nU465nJeOspL7xueN3w++H3I+BHwA+/D34vfG54XSu1df1qbSNBNRJUw0EtFFBDAS0Y0AN+w+/XvF7d80u1JW4vdXth7TckL+8NwR1VLC7d6zPDgVmr1Aw420HXkse25LK3vJ66w9V2+hBPy1aJeOzteOTgcPap8erDrz7rwcsvu+ejH5366a2LO56nC03eIUaLUJlDxyvsEau/ya9E9uia/yNP3nvgXz677dzztyeKujvbklx1SYLXKTuljkMivRJ6JPRYITkMyaFI1uPWtqeXdleA2Wzc3r0+5oTLhTVu9Hg0t1X32OCwIeDHyETrojfjsQdAGvXuzDoDCLTFaZi//eNR1PblE7U9wUyiaUxrAA2g3lioPfTw1F9+evvEpsVEph5yGH32ll9qBHq1WFBxRuCOwxODPQRnGIE4/DHT4dUcbh4IML+X+p0kZKd9djNuVRNSKym1UxL3uJnbbXhdqs/VCbiaIXct7KmFPfWwtxXxq+GA4fcTt487vLD74PDDYYXTCpeVu23UYzO9dt3n0H0O0+8yfS7qdXG3C04X7E5YnbA69YBb97tNr5t4vMTto+6g6Y0o/j4+VJErY/Kpp+GSP8DffALf/3fc81M8fneLGSp4ixkNU1VBDUqoboAAHRMq0DLNjkkAGZgD5parRE0QDUSFoUAzoDIoMBXoOjQTGoUBaqKNk3I1b7sGud6BMg82DRwBOt0dFI/uTmm2zbk9WNiD/dvxw2+gOsgTkabbWuuR5N4earVijYVK0q/3lEg9Rk/PoktadEkdm6T3Slxaw6VeLlm5ZKOSlUkOLjkhubHGg14fen2w+Bc8kjkgUUnCGg/6q08lR798yumtA7tbYC0srz9Dk6BlNKE0xYq93ylR2xOOUJA6eB0cIGi28cOftN/4Nmw+XYkH1IhFifTqcTdL9Zn+BCKDsAdhD8Edhb8f3ghx+Q23j/kDSCXQH0afh8edbMChJ3vrcWkhIhGnHV4PwkH0hY1YsBP11SPeesR7rLaBAPH44PTB4YczCGe3tjbutlGP/Vdr6zlaWxesLliduv9YbWm3tp6I4o/N+6L7I/07BwaeqRSfPW3jzovOOXz5m/e8/7IHntg23ap190dXONFMg2gGDEBhR59ZQIAWMA2+uLwXsKHDUGEo0GWoBhTGFZgqDB06gcZggpLlDbNOOkoDSrMDdQF8GpgGZICTlV3iTUblJTSnUN9fu/cnd15xsZoIdvzORZtU65Fky3JtmbTmv1pbSA4uObnk5JLrWHAt/iW/1AhJcFngCKv+wX3V0x770IehtlpgLeBYbdtGE0rr5S5KEF4WUdsTjHHDYFqNqLNKyzRNqCYefmzm6o/sf82r9qdiMzHHklNq2CR47NTi5FbXnpx1/7BjNuOaizlrQWcj5K9HI/OxWC0/PJfNHUkOzCTTamII/QV4B2FPyg637vUjEEYgDE8ADg/sbjjccLrgccPnIQGXFnB2go5WxNmJuajHRT1usjJMj9v0eEyPl3h9xOMjHh9x+0y3z3T5TZfPdPk0v1vzuw2fx/R6qcdHPQHiCRmeiOqLtSKJxb7kob7EzljfswOpXeXCoXUTuPKT+Oz1+N6duO1+PPccmvPQFjV1VkVbgVpTm0udFqWACaIAKrAILAEyKEELWAIWgHnQDpgOBkZATVAT1Dg5dytvwmzCPLaDogxQdDdhX4JhoA11Hkf24sH78Wcf2x4bWPRY6o6emm1Ny7pGs/YSiwVS76/Ulq9cCjN6ehSrpFglo7e79nYNk3qY1EslC7HYdYtdtdiUXpvWazctDmZ1weZWA9K8VUIi0vbEngimtp7zhrnrr0e7oYKpQPdJIlAoFNqB3nm5C26Fl0XU9gTjIAxEBTqgmqahreLZF/Dt66Zff157ooK1wzwZkj0W9IcR7ofLvzdn3T/smE45psO2ZsRL0kkzl22kUtMDqYP9iRcDoedd3iP2oOZNwjeEYB7pLJID6Esg3IdQbOWu3wgcLrhd3OcmfpcacHSC9m5tmdfNvB7qdVOvh3jcxOMxl4fX9HhNt4+4fcTtJ24/cfmJy3+0tsTrox7/Sm3Dqj/WiSbrifSRxMAL/fEdycQzw9kXKqVduS2L6y88+Lq3v/jH71/6+tf5U1uxeICQRR2KAUPhhsoIOEDBNMAEakAdUEAJmt1tCMHmYHbAdHAwCkbACJi5MnN4cmmBNGHCpJDZ8jpkAg1YAhahG2hj6QDuvU399Cf3vvYNz8ZzSz5b22PveO2qy67bLGbP8snsf7W2Zq9Nt9g1q12zOQyrw7Q4qMVBex1aSFpySEjGOp6+6cqGhas+iF/8wlyaU8F/qbYq60CXT75Pr//VRG1PMEJ13VCWd1wmoCpFW8bUgSf+4oP3nbp+dzmv9EX03h44rLBZ0CMtRKV6v2SEeo2gE4k+DJUWC+Wtg0Nf74t8qVr4wsa1/7R2/ZfK6745uPGG1Obbopt+UchuHYhv64s8H4nOxBJKNEUDcbjCsPvh9MHthddt+B1y0NqMWtt9diUU0AMBwx8g3gD1+LnLD4cfDj/sfjgC3BmgrqDhDmreoOILKr6g4fEYXg/xeanPR31+5vFTt4+4/NwThDfMfRHmjZjukOYMyA6fbPfBF0csh0SulR6aLlf3bdp8+KKLWh++Gt//IR54GM+9iCMLqLexUGeLDQALwCKgApxi+fSweweFAUZhgBkgBBrQAbqz3yeXmaP71XZPyxe5zqgKbdGc07CAwztw7Zdbb3yTPFCitj5iDSh+p+p36T6X4bLrll5jTQ+XerDG8uuXwrp3MXBpDZfWcEnikkTWSEaPpFkkxSq1LFLb3tNxWRSPXfHYZZet7eht2npaTnvLGzoyPLR9y6bWZz7N774N7SWYpPso36PPoGSMaaC6uBX3d0rU9gRjzKzVF1sthTNQAlM20ZYxN417b9/xhnOfH85iOIdYFF4nnDYEnLV+qZmQWMxOo14SDXcC0Wd9wZvcnh9Xio9c9rbFL/0Tvv8DXPtd8skvzb71w3u2XHrvQN/P+8OP9kX3JpKtXAHDVWRLiA/BHYYnBH8AAS8JutSwvRWzt/scajhoBINGIEB8AXa0tvblwR0B6goY7qDmDSm+kOILmV5vdxCvl3h81ONjHj9zB+CPwBfhvggCfQjFEYqbvojqCjDJzSR33eqdCffvyw1tyw3dU63+/LXnPvCmt9z/rqse+/Tfzd90Gw7PQjHQ0Rhji8errQZKoIMaME/m2navjL2ktkylZgdynS1qWFB+8bOH3v6mu1MDh91RvSfcluwdj73jscsum2q3aJYes6cXPRZY/pO7GH5zbZu9UssmdZwWxWNTPXbZbes4LC1bb81qUYLRQ9lM85K34rabsf9FKE3oBufgbOW/BwSMMV3U9ndN1PbEY4a5fIGIQQPaQA0q6tMPXv2hR848q1adlD3hjm2NbJc0u4RoBOEEoslWdGBvKHFfX+pHhdK/nbLlRx+46oEffGN6aiflqknUI0eOPPzAgzd947ovXXnxtZe84V8ueu01r9ryjQ0TPxip3FEsbh3M7y1U5wdLzUxeTWS1WNII95FwjEZizVi4GQvL4ZDhDzJPAA4/bD5YvbB6YPXA6obNDaebuz2m10N8HjjccHrg9sHrh8/PvD7i8Zgul26361YrsVhhtcPhhssLlxdOtzoc6OS8tYhVCbuRiCPYb67xGVKIuQebvsJcbgN725X45nXY+giefxLzu00+S3jdRNPkKqWUEnAdx54iI3cv7rOVy/zaif5m/irdhGHCJDApVMYVrhBSh3IEh57Dw/fhz/6sFs82JQdzuZnTaljXKE6r7LCqdqtusxCblVmt6LWi51dXeh29i4FLvVzq5VIPk9ZovZJqkbpzC6pF0iySYZFMi2TYeg2H1XDaVLej6UsfSIzev2Vz7etfxPSz6MyYakNvy901XJyuzCUAVNyH+7smanuCdTod0l0CZULpsA5BB2jCgNFqXvct9hcfwdnndtwhhP1IeHWHhL4+hBMIx5uR5N5w8ol85fkL33jgk3+FndvRngU6HBqlOgBQjqaKuV3Y8Yj60+/u/tu/fPBtb777jNO2btz44vpNByvj9cKIPFQ200NmPE1icRbt57H+Vl+kGQsr4bDhD/1SbS0eWN0vrS3xeYjPC/vR2gaWa+t2Gy4X83iYy8XtDlhs6LXB5uz+semw1Bn0yklPzd3bsduo3Qd7BJ4scw1q0dHZ7Lqda8984nW//9C7/ujFz/9t/cGbVeOwZiyopKZTmRBCCWBg+UPp6F4MBgU1OFR+8l1DNwhMAkKXn+uoQaO0DuUInnwAX/r8oTPPnPJFiSusWayyJCHk090OzWXXnXbidMDlhN2BXuuvXyX7rbU17JJukbQeSZUkpVfS7RbidpCAhyWrhwcmnjz3HPz8LrQOwlwCtOU7/URt/4eJ2p5olMFc3oTboGgAB4GDwAJRUK/jJz/b+bo3z244bf9g+tBg4GDW//Toptuq679Vql57xml3f/RDM/feTA7vMmcPQG5A6UBVoBugJgFf/pmhOqgGonKlrs4faux8auaRe+Zv+8lN773yBxdd8P1TT7tz86mPbTrjufEtz5fW7x2e3DuUnisN7Y9HDwUDS4EQ709SdwBWN5V60GuH0wWXE3YrrGvg6oXXBpsHtuV1DtzlZl4PCXho0Cu7rarXbvoczGNnLiscvbBb4LAi4CZ+t+5zal6n5nUZfi8PBBAIU6ePuQKmP6JE+5sDqcXh7HRl8PDoMF5/AT77Rdx3C3Y+zPQ9R3BoF+amwGqg5v/H3nvHyXWX9/7PnH7O1O1a9Wa5yb1gm2ZKgCSXltANJJBCudyEJJeElBtKAikkIfTQUii/QAhOqHYIBmODjW25SLKtXlZbZmenz+nf9vn9cWZXkm3ZXlm2jDOf1/Pya+d4ypnd0Xue81SxOAgnABJ0gNaTsFw+BfwsJyZm+DxHA7O78Y+faT7r+dhwHvIT3HS4Y7Ki1ilRw6Nsby63LWFZ0rSkYSrdgPbAuK1aHEajyFRkspye6LmMs4lBXCeYuZAItgXbYUQp6XHOTIdHD2961g2XvWD67/8erWkf7S58BuH7UbaKI1HoAW2gA/Q3Ng506jSg7emWVODZ1gMwiQ4wBUwBXQj0erj7frz/Q/5zfv7w5vXzZ03MbB750fpzfnDJM/a86dfx5S9i305055A0wXqIOogDxBHSFIJxJQOoACpOApkG4BF4gKSDbg0LU5jaiz334p47cf31+Ku/mXrJK3666bzbVp+9/4yLq+efPbN5nX/eOd3163DWOWx0AhOrURpFzoJuwbRgmbB0mCQNEjrBzMNcrCrLF0SxwMp5Vs6fiLay5LKSm5ScRdoWZKmM0pAqVFAY5uXRYHSiOTk5t3bVoU2r9m1Zs3fTGdXLn/WTV/7Ctr/94+b8HW00dqjpO6KZJoQAEC1aggB4MjYGp0APM5CHZXdW1DgauOW/7nnj6+7ZeGY9PxGSF5KW2gYv6v4QdcuUOhazzNQ0Ul1nmi40XWknRVvHkETwXGg6J4JdEJYXlSo7xi7c/dI34VvfQtxoYqHOmwyCczWg7ROgAW1PtwQgsnIEnoL74AuQC0AXEAFHPcINt3z31a/7/DlnffWCdV+/eNMXf/nNX37Xn9z6tX+vV6caYFVEh1j7MOsKIRAL+Ax+gjgGj3yEAcJ+MJNBSSRA0A948gZrMd5N23PTt99806c/+ZV3vvNjr33dp170kmuvvPTftmz68rrV9z//ubeft3X6iiv2btx0cHKytWZNd3S0WyrEBVeWPQx5KNkoGDBdWB4cD66nvLzIe6zgxkUnyFtR0Y7LTlx2oqIVFcyoYCZFC0YJRglmCWZReMWkVAjL+ajixWU3LTu87PCyzYbsdNiKRq1ozJKVIi8NzZeK/hWX4IP/D//1H9j+E7QOI6kz0WqKXhWiCswDc8D0k7IzOE1TLn2oBhoHsO0n+JM/bYyuE8YwN5zAMboFrT2ktYe0JE/MJmlZ0jC5brCcxkgTpElNh2bIh6oDU6QpMiWZia6HRi4wKbAoy5hBJ0kE000o1yU7GlnZGp44sG7dD557ze5P/TOmjkBF86K9IAMOQParEYJ+hEb0IMHkYCP9qdWAtqdb2cR7KSDFsbRtKyVCgdkOtt1352/97need/V/P+ei+675RVx/K3YfQrsjkl4VYRO8CdnMVp8mCgFHkC7SNughQAqkAAdn8IVsqbShkgYCHyEQQQaIO/A7qNWwYwe+ed2uN7/hhisv3/6/fv7Wyy6592mXb9uwoXflVbPr1nXXr/fHxzrFvG8bkaMLV5MuCYeOoW1eeR733MSzw7x1QtpqBegF6AWYRe4VokI+KHp+0fHzVlgwk4KZFs20YqXDVjxmx+O2rBQxOtEZHzuwYc2eqy7edc3L5z/8Z7jzh1g4EMa1HpI2UAcWgHlg4XT/MR+sNE3jOAZiyHp0x/c7f/OB+otfWh9ZC2cc+bKoFONhpzOsNysUOZRaJExTZmaYUjelZkjNUDl92bTNUUqEnMnJiM1iNDIZTK5Jn/50/MU/4/adWKjHfr2FwIcY0PYJ04C2p1sCEJBIGYIE3QRdiQhCigQQiH2Z+PLAXXfe9Z9f2/75j7Bb/guHF9BJkcggCObioKlEG6qWJjJ7Kq7AlJQsRtJC1EK02CEKCAiFFIiAAKoDluXzOzzspD4DExCMx1hYwKHD3Ztumv3qV//hl37p2te++tqff+F/XHH59y+96Kfnn7PjrM37N6yZWjVeHavUK/mFspcW3bTosoLLCy73XO46wra5bXPblq6r8nmZzzPPSzw3ybtpIQ/Nge72GW1nHcAuDAeGA9OB5cDxeCkfDRe644XGyuLUZP7IqmJUKSJfglWCXsHEejz9OXj3u/DFz+L+OyCaCmEnDjv8yVeRAPjtnrY1cQAAIABJREFUaSRzmN6PL32x9+rX97ZciMpq4RUjgxKLWuVcq6y1C7rvGTBd2HmlGTAsWA4cF44L01a6kSXETgBcQ5GRaFpsUGRSZC7S1rY55aRRSIrj06vWblu/7t6Lz2/96e+I3VMIExEE3W43O0MVpdkFlpQygAwgQrAUDIyBPem6RX6mNaDt6RYHuBJIUgQJujE6UoVKCB4BAjzOksUM9TnsuAXNKbQSNEIECQA/a2oHgmyckkS291QqniBtI24jQrhIW9n3YOJ+N7zIaNuVcSvu9hI/YiFjERpNHJ5Ct4tt23Dbbfj6v+MfP3f/r7zhW+eedfPZW3aetXlqy8b5jWvbqyd6E8Pd8SFRKfBynhc9lneYa3PHFo4tHOeEtNVd6C4MR5musly1ON0GTgFOPotIsJIXDHmtUXd+wq1tGJlZU2YjFYyMY2glCpO8NHFwfPW2Ky774Wtfvu3vPzB1z01x0kwhuxyt5ElXH6pYC7KOn/zg9l9543Wr1x8YWiWLKyPDjk0tsalZomaRWnnNdw0YDiwPugnThu32N8tZDnRT5PTl09bhlON6npUmZlav++mqlfuvuhz/8nFM15EKMJZtfRZCpN1gQNsnRgPanm4xBSYDhAHaEWoC84iaCCL0FELMAVMcDaAKJsNm0p1PkXTSnh/7Siko8IjzSGSbbtWi9effpRKp9CF8iAicgUvJkQrEHBFHyNCLEabZ2DsJsGw0F9ABaqkU2dEkmfr+9276iz//5pveeN3LX/y9Z1554/nn3HbGpl0b1h1eu+bw2jXhZNmfKPjDXlC0Y9cStg3LhZWH7sDMwy4dLde1irBLytW5q8WuFnp64BlhwU7zLrwCzCLMMswhmMMwR2GOwR6HM478CuTH4/HxhRWVA5PO9LpSZ9N4b80oX706Gd+EC5+Dd74X374R+2fQbgr/yTcFLJzFzp+I9/35nrMvqeVGRXEFhkaZq0fDejSkiYIOx4DpQPNSvZBoeZgOTBumDcM61k7s3hqKDJ7TUp1ig2JjkbaaIcnqWaV9YxN3nH3Gty7feuevvQL3fn867PWyyZcyu9LhCFKkClIw8BBpiCRFrGQMloAN5iScSg1oe7qVSqQyQOijFWKeYx5hA36IGMECXwD2xzjI2BxSqDDt1rq8yyAkBGOMJ2k2JZRHSh1L2/7AUQWmlmibKCYEAxNIVb9lKJaIOSSklEEchSyNgXmJBaAp0OqFSDnaLdTnMT+Lm2/EP35m4bfevveFz9992SWzF5zXPm9r57yt8eqhYLIUDHtBwYocU9g2bA9O4US0hWcIT49dLXA139PDvM0KHvIlkAPykCtCr8AcgTUBbxL5lbDH4I0lExO1FZW949bshqFgy2Rn9XC7XGmXVnbWX9x5wasW3vkn1c98oXH3NhU86aoSOvu3Tf3TR7a97BX3nXEBH9nC8uORYaui3clTJ0+JQ7B1WC7MAjOKEblwPJgONEOQxiknczpMC7azbNqSDqMYF0b3jU3suOi82178vIX3vBPtXU3F/ezTEScI0v4nIUgHtH0CNKDtQMcrW+vYz90BUkEqCJE0m/AD9PzGtru+/bcf+divv+1Dr3r9n73kFbdt2Hr/BVfNnnlhZ90Z3WIl1ogRoURKI6URs4g7xCwz0R2ulWGOsP72AYKmQddhmrAsWDYMA6YBy1S2KR1LeBb3LJa3RNkVZVeWPVXOo1xAuaTKFTE0lI6MRhMT3ZUrWmtXz29YUz93C173Cnz+k5ja1g3mOvCDxUhLv6YpVkijCD0fvR7SHlR/o8Syfz8MnDXAahDzEDVIJYEYiIBeNh8nTTo12ZtHYw53bsNF52DNRFB245KLoRLKReW5sG2YNkwLpqXM/rRv5bnwvJRyyjBhO7AdqRsip0M3Ydkqpy82MuiL5V85STlBBUUlkAvSJJHMke9S6FHiEHcLfn7FworzvrP5kt1/9nf7juyJxICep1MD2g50vE5AWwiObhedLjo9VOu4b+/cN6674S8/fOiK520/+9Lq2Rd31p2BCy/G6lUYL0kilAlFQp6YRYmpJ7qTUCEmL6OtIFK5XB+4hgHDPJ62Jj9KW0eUXVnyVOkY2laG2MhoMjnZW7WysWbVzJrJvSvH6uediVe+eP7WbzQ7R3xE1bh3sBUtsEUUniraCg7OGuALkDXIBUilgAQIJLoMScT8topakP7cXT+99g/fnawYCkpOxzOCvJ0WXObY3LbgODBtWItmO8pxZGaGmZkyrT6RDVNpxoloK6moqARyFOUkkSDqORR41NMIxUo6tCY+4yr84V/ixjtaYcNPB9PBT6cGtB3oOGWxCKGWdp8oBpXNQEz8Du+2EPqII0Qx5qrNO7Z97xW/fO0LX/iFSy648dlX/eeGyYNPu6B27uZ4/Upe9OC50A1GlBIxx+nk3ZqhLdFW9i94c8jlkNNgGDAMWEZGW+Ga3LOYZ4mSI0quLLmqlEepgFIRpbIsD6WlChufCMbHO5MrWmtXz6yamJocm92yPn372/AvX8R996PegB+niUwEIp59bTCoSCES4AIQEmL5vWcNoAElpUS42DrMIIAO0EYSo4ewhoU57LwPH/zwrWvPa3h6zzOjsscrRV70UseSroNiqe/R2/3aA2Xbwra4ZcJ2pGGynCZ1o/9/DYtT7sS0dRV5TDMjnXoG9QxKdGImBbbmT66+b/3mHz/7ObjxR2g2I5Y+6XKI/8M0oO1Ax+lhaAvFIVKEvpidQbWKThftDu66i33sY633/PFtP/+87c+96t7zzsDVV3ZWjkaOibwHx5FEjHLC84JSoWGbLNenbQbcJes7uaahLEM4JndN7prMs3jJ4SVHllxV8lDML9K2EhdK6fh4d3R0YWSks35te8um+qZ11TM33v70q356zRtmP/UP2LsvqzLuhCxip4y2dcg6pBACgUK3P/uRKzQgWogZAnRncevN4Yc/uvNVv3LHxos6RSuu5OVYBaMVWSpw14Hn9WmbwdT14LrKtrlppoYOy1aGKXRDGWbf89VNQdqJaKvIU5Tv01annkGpTtwiUckna9fPXnhJ7dd/E9vuRLXaDnoD2p5eDWg70HE6ZkNuNp1ELRqPkIgs+8ZC8Bgikd0m5g/Cr2F+f2fnzX/3G6/6zCt+4doXPnf7835u16Zz2LqtmNiC0hizXeYYjRJVXUo1ytzbJeZmBl3PgKssQ9qGcEzumMw1edHhRVcWXVX0UMijWESxhGKZ54sYm0iGRtqFYjA+Ea1Z012zyl+3FmNrWWFF64Kr8Efvx023oF73kUaLbwTpop3sHrMqxByAHtDqO7qhQheiKrsdtFHdg3///+I3/Vp309a0sBKjq+OSl1byvFJgBTf1bO7a0nXgOCqjrevCO4a2ui50o+/z2o7UTZHTpaZDN09MWwNkdmytbVHTpJZFqakLK98eW3HP1nN2vvVXcecPEc8zHjWDeFDPdXo1oO1Ax+lEtG2kvXbSTVWikMrEB4vAIt6uI2lh/iCSBpoH0ZvGDd/q/vUHfnTJpYfOuZit24qxzRiaVPliYuu1PNXyD0Hbo76trsPQlWkIy+C2cQxtHVF0VcFDIY9CAYUiCuXIctTwKBse9YeGwxUrepOTjYnx7upVGFsry6v2rT5z+wtePP/RT+LQoQiiB34KaVvFQ9C2iaiLbnDnD+9+59tvPu+CfcWJnjnCSmPZ3rak6EaOmbp2/130aWvDORpJkJbFTZPrOiwbrgfHlZrBKCdJh2E9DG1VRlub2jZ1XZKODa/cm1h1z9Zz5v/fu9CdRroA8EgiHrSGnVYNaDvQcTo2jJBCxVDRomVD/QWEH3WTNMgSas2k3ZPBQthKILhKVa97x79f+x+/865vv+qN33/W828798KpjVuaq1eFRSexSTiUaJRqlOaI545Gb9VSiYKuK0OXliEtQ9gGdwxRcETBlQVX5T3k88gXkC8iX0oNS+VLslCW5WFMrBSjY9HQsJpcCU/HSAHjK8J1Z0Yvfw3+6Qs4sEsGrQQ8ger3MadAerKzx3l/3jYX/RG7CRQQoVbFbdvwR+/tnXlRXBxFuYAioUii6KFSQqXI867wHBQLKBbhudK2lW0r24bd92QzU+ZiPNeylWFKzZA5XZJ+4rgtcY2YTomuJbqRWMWwPFFdtemuCy/60StfPvO1L6hkfp4365L5T8JZ6//DNKDtQMfpRLTtybSdhqGMU5WmImtx46HfjpAm4AnEQtjiKkUSo9nGnoP3v/s9d7/81dsvvqJ2zvnRGZvZcDGxidsUa5Tm+rSVOVK5xSyZpmXAVYYuTV0s0pYXHFFwFmnrIV/oA7dYQaGSOl6aL8rhsbBYbnt5NjoGi1C0MDS6MLp6+3mX7HrrO5o/uB4iPmW0XazWkKo/BzYFgBg7t8vPfP7gC198aHStHFmJSlHYhCEj9WwMlzEyJIv51LayXjtmGtK2pWVlppbSZf3+MfvYuK3UjJToUdBWTw2TOeV4aLK2Zss9F10y/Qe/h73bIVs+khqLfaA18G1Pqwa0Heh4HVcBph5GWXFYlkY72lLBoSSUQn1u+sjdP77rs393y6+++kdnb5peMY7xNYyImVpiUKJRmiOhkdT6dUvQNGg6dD2rA4NtwbHgWtyxUPCU5zLT4IYJL498EY4nTVvZLtwCimWUh1AeRnkI5aHWRr2xPodxDyMjbGLN/vENe375VbjrLrTmkTKRSigoiTRRAdDD8oeGxUAzaQJNYIo3F9DC/Cy+8d39z31ZfMaVanSTLI2Igp14FBQoKhHyeXiedB3h2Ny2hWNL11Gem5qGdJwsaCtMk2u67OPVUqal+lNpDKHpgh6mbVdr5YiXTUaE4VVd0rs0MnfBFXc89+fw5S+qe25DawE84ZxHQAuoPw6fl4EevQa0Heh4LZO2KVSa0XapiEFk/WwMrI37fhp/9C/3POfp82tXY+VGWG5qarFOcY5SIn4sbbNqME1Tuq5MXS2WgjHbVHlXeS63LGFZ8PLwCrBd2C4c75glPRWUKihX6uuouopUWRf5fDC8Yvfw6puf+ZzeP/8LZg4iTngi4phzBpaqHmSA5RclxEArrSKdQVSF30UYbbvt5jf95s1nXT49dEbXnkjzFVV21RCJMcLEcbTNTLqOdF3h2MK2pW31gwmWrUxT6MZyaRs4FDqUEMEZUvqQKqyfOvdS+X//ADf9CHMHEfmQXCkVA22g8Th8XgZ69BrQdqDjxdVREw8y+SBjEkz2R3kHQIRYoQlMgc0h7mC+c+f3f/r2X7t+0+bp8bM67nhk5SKdQqKYiGXu7WKiLAvgKi2ndE0ZfeYK0+xPw8oim64H11NZHmnJPA/5PAoFFIv3neXuOMP0R03h6SiWYA/XJteHb3gzbvwRmg2wpOOHvkQExDFXJ7HrQUEyrmQkRAOdWezdhQ9+aE95tW+v6FrFZt7pjtj+hN0dy6FEKBJcD46Xnb+0benYwnUy95bbVmoc8wZNi1NuubTlFatrEScN+jAf3bJnwwXffNrTw2/9J1qzYEn/KzACUvhAe1ACdlo1oO1Ax2u5tE0FUtGfUh4AIWKJBjAHHEInRBPRHL7yz9MveSk//2qs3RpbWqxTSBQRpXSUtuohaGsoy+CGoayjufssWa8sG/kCvDxcD46jnKyUKo98YecWa/tmM55wVd5AuYLyyurE2r3PfQG++m84MgXJu2EUZc1ffiJPgj5SScaBNI6r7dt/2Pn4R2qvuubQ2CZWWhsXRvyhUjieDyac1ggxl5RLfdQ6bnae0nGE62TA5bbFLVNaFhwHtgPDEjl9ubRNinrXJOg2vJVYcc6BMy7Z8erX4847ENSRxEiECoQKFRiCAW1Ptwa0Heg4nShskG3AfggTsRIxkhSxQCKQiFSKHsSsCvcFs3P+NHgb993d/uzndv7u79923jNTz0wsLdQpIkpyxDWSuaVBKovpsqXorWVCzzb02HA8OB5sR1m2tG0U8si7cB3pWNKxlGPBs+E51aGh6tAQH60IV4etoehEBbe2eQve9Qf4xrfRabMwjoEEYF2WZbiWpSQKwHxMz+Bf/631ml+pbdzKKivV8JAoW2lRa41o3XHTH3XDsgunhPwwLBdWFvfoA1c4Nnfs1DK5ayvPhetK05K6Ad2EYS2Xtowo1qjpetNbtmy75NLvv/Sl7a9/Db12AhYAHaDTn/jVz3sOdBo1oO1Ax2nZtJWxkjHSFEm2XU0yJXuQdfA20hA9xHUszGL/QfzbtTsue4Esudw1YzMXa5RqR2m7FLeFpsM4hraGrXQTupUBS1l23xn0XLiOcu2MttKxlGvDteujY9WhITk+LD0DGsEzAs+eWr1u9y+++NCffRCHD/I46XKVADKQWH65v+QpVIQ7tu14xzuv33j23e5I1xqKPFdWbFbSWyNae1RvV8yOZyjTg1uB5Rylresqx+GOzRwrNnXhOllUVxgmz+kq62tYJm1FjqRtNF3v0MaN9z3zWXve8Q7cfy/8DoPIaNs9lrZPupXE/7M0oO1Axymr94qhEmQZsP5MPn40DXZsGRViBDGCBAFDxBELJEqlSqV+twEeo9fic9OYnUar5d9x++ff8jYMF1XRTR0jMSjVSGgkc8cFE3B0Wo0O04DpImeqnAnLgeVIwxSWibzLbVM4lnAt6VnSs6RrCdcUrglnM2gVSiuQd7lLcliLykZ7Yvi+c7be9ZprsO1ORGnTjxiA4KR8Pd/H3n34m8/sv+T5c8aK0K7IvJ26xMcpHSVUCEUTps3I7WrDkT0Bc4m23lHa2lZqW8y1hesox1GWpQwTugndXC5toVuwvQMbVtx46dm7/vi3Dn/ny6gejrvdGJgH9gP7gTkgFkBLoDmYAXY6NaDtQMfp5GibIsxoKxe7tQAGmYJFSCP4PXQ6OHhw+2c/j7EyynnuWqmpMf0obQUd1+zQj97qGmwPOVORAdPJClGFaaKQT02d2YZwLenZKm9LzxKuKRwDxoaEhmFV4NnMJTWixxWzOTZ0zxln/vDnfxG33Y5UzLe7KYAAJ7Fap3Xw4KFrr7379W/ftunSVmF95A4lliYKFJYprJAqE8o23DyMUuxM8OLqRdr2F2XCdbhjp7Yl8i5zrNQ0hGX1A7uGJUhbLm0lEUy7fsGWbVdfhm98Ec2DWJgGS5NjaDsLRBxoK/SehCvg/wdpQNuBHps6QCfrZ00DBEoGCEOEUR1pC5hBPIcUjCOO0Wm07v4xzlm3kDcaRbPtGl2DuGWyY1NkDzKu54SuKVM/WoSbmW3CMmEZyjJgGYv1ubaiMrRhuIV0yG1O6vWJXJrXYsdpaRWc8Wx8/B+wMFNDMA+BGOgojpgjFkgljqaQJBCIlAF+EgAMcYDaPFpt3H4PrjwPZ6wKxvO9IScYdv2S1fU039FEyZUFR3qWtE2VxUBsC46tTHtx7oEL21GmLQ1TaIYyLNk3U+im0A2hGUIzsnfdcrSWbXVML9Q9Ra4iG5oJ05xzacamRsGqO3ZKJmgUE5ceGN562zOe2/jE32NqB1pTvDGDNEYqwaTfX7EsA/TjPKfxkzLQgLYDPTadgLZN8Iy28+BgHFGIXtu/93Zs3bCQN+p5o2VrXZ24bbIH1CQ8gLYaCV2Tpg7LgG3CtvqWQbbPtcXjjgVtGPqIdPJRyVoYp4VxYgWd5fNdaxQbn4EPfwzzRxYQVcERAT2kiBgihkSA9UPUgAAY0PC7fuIDLJiZwvy82rvvy7/xv+NVlVbFmveoWdSDYTce9pIhVwzledEReVt6lnLMxW8CC5YldFMaFkwblgPbgeUo0z4WtVI/Slt+Ytpmg3uqHs251CzaTc9DrojCRkxcurd89tQrXof/+jbq+9GdRdIBSwa0fRJqQNuBHptCIEQHogMWIRIqQhIjZhLwgRmwOiDAkQSIfey8G+dtbuSNuqs1DepqJGyLZcPFH562hq6W8maWCctU5uKRJf7aGeaGYA4Jx47yudYQtYcJeQNeKfEm2for0r/4EOYOtxDVwPpTxpMEaSKEYFIk2bwaBabQjIOeDPxwAfECWgvYtRcf/8Kuc57VyetNh1oO+QUjLjlxwUryJstb3LOEayl30fW2TJgGTINrutANaZh94PbN7k8NzzjbR63ONT1716GhBYblG65vuIocRaYkgqExjQKdOrbR0Iy24WJ4445Nl3797Ev3vv89mNsreTVKakDMWJwNlIyyQeqQKSRSjnT5vXMDnToNaDvQY1MEROhCdsEiRDKjbcIk0AVmwJoAkyliH0mA7XfivM0Nz1iwqaE/etrmpKFleF00PTvSjyH0vV0TlgFrCGZFOHZc0FpD1OnTtijLa5O1l/vv+wBmDvZpGwExkCRgiRCCKZkeQ1tfsgQMCGV7GjvvCj/1mft+6Ve3b77CL1th2Y4qTlJxo5IduHrgaJGtp47BHVO5Fly7T1tDl7rWX8RgZNHYo/aQqOW5E9IWRNApIQoN8j27ZVgZbe/b8rSdL32t/PIX0DoC1BNeV4i4SLP66Gy9fRaCH9D2tGtA24Eek6TMTErFGBKGBIKDSwggRg2qAzRVGMkeog6++z2ctaFla00r19aolyNpmQ9DW5mNCtNIZv0Ohq4yhOla1gGB4x1emIYyXWl70jNEMcfKxEoER4dZkkMbF864ovO+D+DIgQBhGzGYAOv3JvdTfgxc9qfVhOC9YAaNw7jum/OvvaZx9sUYO6tFTuoYMm+roivzdlYRgbyDgsstXVqGsk04FmxLmYY0dKHnsq5cmJYyTKkbUtOFpgtNk7ohdX3ppshpnDROWv+Nky7ICgwnMJzAMANTU0SCKCWCRihWeqXh6tj4zssvuvnNb9v3rX/nU/eHyXwbYRtpA1EMZEV7AhBQAkopBc7BB7Q9nRrQdqDHpH7VrVLqONoqcKgI9WxfOu/Fyken7v/jF7BxVd2ktq13Tc3PkTANRoRc7uFpK7RcBlmpa0IjoRFMY4m/R7FrW9J0peVJz5BFjZeJlQm2DrMoKhtbZz09+MBfZ7TtIAGTSBgApVS/0mKRti2gizhmC2z7LXf93m9979zzDq7eHHtrAr3EXFMWHFlwmGOklsYdU7qWdExu6cIypGUoy+ij1tCEnuv3HJuW0g2hZUjNcco9FGpznHInoi1MQo6yjCLcYssrVkfHdl11WfzJz6F2BEmz4x/JaDuTtGIAClBH18sBGND2tGtA24Eek3woHwqMg3EBJsBENqSmB3TRAwKgFtcTtDF1KHj3e7FirEUU2mZsmSGR0HVGBMN4CNQSydxiZVg2v0bLLR2BZcIwlKaJHMkcwdBhmXBsOJZ0TeGR8AgOwSU4FqzRzvCmfVc+3//wxzB9OEWYIgF4HMctqBYWJ6gnQKq64B34kG3UjuBjn6iuP1c4YyhVWkQwCJYF14HjQNeVpsEwpK7FRDAXIatrfTM0YWiwbVhWdqrZyctcTmo5qWlS06SWk7nc0gIL3n/v2YxwK9Ys37QartbwCCbB7K8uD+3S3vLITy8688e//mr//vugEiCps04daR18joV+RlgFHB2xKBer+AY6bRrQdqDHpBPStg10++MT5qOFFB0c2Dfzlt+Wo5UGUexaqWOHRDyjrWk+Am1zGW2PUgm2BdOQWi5bA6F0rc/BvAvP4i6lNkkrA64Dd6JV2XDwmS9KPv4PmD6cwGdIAR6GYROiCYUYiBQihVi2wdroNY7ce+CzH5/71TcdmNhQIw2OB5tQMNnSCjVdh2XC82BbjAiWqUxDGhrXiGnEdRKGJk0dpgnDULomczmZI6lpStdhGH3aHo/ah6Etz2IIRg6Wy4tj1dXrZ178vNbfvQ/tVhK2GA9C8AZYHbwLREu0PaoBbU+/BrR9iuuE8xJPkXpQvUXaKnCllACEAiKgm13JcqgOOofwxX89cvXzI0NPdD3R9VTTmabxnCYeVAHW52yORO64TZGPxmDnhE3MJZEnmASDkC9hYvNda8+88eoX4ZvfQX1BBV0J0U66CdCTzIfoQQTg7bgVt2fgN3H9dTte9qpD51+xUFkdWUVYNixK88QKhP748wdav0EjRzxHXKOMuUxb9vkvLiTWFRksZwaGWXep7lKsEYaKjAijG+fWbP7BOefe8rbXp9t/LISQUkL22SqBFEjUYvHw4o56Du6D9QaDEk6rBrR9iuu00TaEqjGm0I06UJ3wvh+HH/rwjosufbxpK01iJiU2MYeQwc5y2dC6u9aeeffLXoMf34ooRBxIiEbYDiEiyACylgZNFQTCh/LF7u03vP1t33vas+5ac+aUM+rrHgwroy0vECj3YFOnjraCSFJOkqHIYGQEhlF3acGlLpHQiRMhv+LQ+Np9L3wRvvaPCOallIuzhgEFsZjwEwAUIJFNbhvQ9smgAW2f4nq8aZvtboDk2dRqlSXCOSAQtWJImXSOoHUYn/sov+aa+shKQfoxpgnSjlt1njvK2Swb9jBtZg9p2SV5aFHskNJIkh56Q0fWnPml9Zu+9ZtvUffdhzhFN4ZEk0URgFgiZnW022gAVVTvx0c/Nl1eL2k4JadNetPVFiparULSIpjZ9JzjTBGp3FFWisXz5zniuWWfvyJSpCsyFBmc9FjTA4O6JrGK51e85uTEXRvWf33r1hvf/vbk3rvSVj2rPcjq8DJTSvF+17WCyCZnSillG7J9EtPTBzp1GtD2Ka7TSFsRSEgpwiruveXQu39r1xVPmy2OPt60ZUQpUWhS4hIMgmGz8sT8pvOvu+TyO97zHuzfh16AVgCJHngEIOQIoh6iNupHDt968Cufqr7hjdPl9ZyGJBVCy+0WrYWKVi0T00npJ6hUo1NGW5AGMlTft9VjTQsM6lrUMmjBpsaK8b1btx5585van/40GrNJqw4s0jZUCNUibZFAJVDgElxmtO0MaHu6NaDtU1yPN22zZoAIIoJQSkGoLLnfldKHEKyD1kH+kb+af/6zFywr0YxjVhnqS3NVjkJKe6A92Jd8eMsBVHvdAAAgAElEQVTYF9gUuyQsXVqlzvj6HRc9bdf7/3Tmpu8jjZBwdDlSdKF8SNVsotVEs4obvj3/u+84dMXlaXFCmDZ0gqWxohEUtbanNx1TkavI5YsY5Ytrg8XS+R+/s70fR16uaZrQ9FjXI01LSROkgzSQ1tRp90Txpgs33P7rr8GPvx/PHclyez7Qg0QkEHAEHKFIIH2g78kyibRvAWQ4oO1p1YC2T3GdLtr2lIwAlrRQ3XX3b7xh5/lnz+k6N53Hm7YwCToFNoUOMYOEUeiMrdtx8RX41n+gOgXJEPNsc0wXqgeBIECvi7333v7+P7z2ykt+snbVAjkBEXSCqSVeruNS3aaWa4HyII8vFg8ca6eQtkrTuKZHmpbRVpIOzYBu8qFydcuqbVed2/jgH6N6CGEn9IWv0IPsZrQNBQKBUMSQPcgWRAsCTCAVSCRSGQ5oe7o1oO1TXI87bSOFSLWgWlACCkxl0cMWUEOUijru/O/brr5ypjIE14BBJ6LtUnLpWDtp2vZs8h2KbUN4Y53152573guw7UcIW4nkYSKQABF6/f3kUWd+Nz71pd75PydoAuZwShSbVC3RwhApM4OpAaqAVnAaSzRasmxVe5ojRsRzfeA+YPHPcs9f5CjWqGNQxyBOGjQDhgXLadjmzg0TP3j5Mxa+9yXFagFEW6IJzIDPgIEzMIaUIUmbSGqIq4irSCRPEQtEApHkSp7UIraBTpkGtH2K6zTS9mBSj5Lq/He+dN35Z+3SDQwXGT3+tNVJEnUtClzieRfDq/m5T9v7sl/Gjp+C+4nkCc+2kqElVAg0g9otP7z24Fv+797x81IahVb2iVCh+TLVh0mZWVexCW0YNJnQcKxRvATcjLZ0SmlLFOeOpa0J04HtxcOVQ+dtOvg7r8f0nTye6ynmAzVgGmwGKTjLykKQpk3E84jmEM8t0TYc0PZJoQFtH5WUUnJRJ+LXw+thnvmU3H+5YoxJKbMnFEIIcZILAlMscDQjJKECEsBHGEECMauG/D5c/0/zL39GYjnMMn0irmvLzRolBiXG0k1NkaHIVGQKMlPNiAwtMigyKTYpNYjrBD2niJouzQxTY8PYgQvO+c66s/CV72KGgaEbI1FAwNCugc/xQ9/B1ZfgzDW9YaftkG9RpBEnUg/qJJbU/wJY7vk/cKPwI5sDvXTEpeZKe3qY7jdJDQ/HzuqZFRfv+eW3dr97s5TyCOK9vCN5AgzWOv4saUDbRyX1lKOtlFIs6mFe7hEVY56jEYPFQHaFnqRZ6Wfz0OwPg8/+2b7nnd8jPdF1nyhefjnUsmlb8BRR3abGKrexfnT/BWff+8wX4r9vQxNxE9lMxd5UFfUZOb/zc+99tdgyGYzlay41TPJNinUSOcKDvhWeMNoyMkH5aY+qI7QwqdcmdYyPY+gMXPFLeM8ncO8UgBmwGTD0pyAM9DOjAW0fldRTjrYAhBBpmjJ2dBVi5u0u7zfDu1BhVtnZBbpArIC0i5n9+OTf8mt+qbdp7ZxJsWMz25HaQ3ToPrwdXwemLdWispyRaEaia4lOqU5cI5UjlaOwrDUtYqShsm5PecUPtpx//zvfjQMzmE8g0IbqQEDWcXAn/uLjtVVb6gWtbtCCTl2dYjPHstjF4pzZo6dB/W6F5Z7/cq1tab5nxSZ1iXjJSccqB0ZG77z4ssZ7/xy3bEOiEsEbIvYhJVKplr/qZ6DTpwFtH5XUU5S2jDHO+dLLPczrnlAygAqgwAUaAh0gUoq3q/jhdTve9Jqdl5xTXTEya1LiONLLw3Qfb9ouGNTL5+C4GFq/3Rm66ZyL8el/wXw7o20TYlZ0O8199Wu/1H75GxdWn1l1qGlRx6HQ0RNTy3j64JlkTxhte67ZtXXh6V0iVrSDSn5PudJ55avxb9diuoYU3ShoqsSHirjPeLDsv9dAp08D2j4qqaccbTnn2XuRUnLOs5sn86vhQAwIxBKHEc8jAZrYcRve+rvByLqUXGV4sybVXD3WHUnOYyGRoBzPaYlmxHrfUk3nx5MxJGKjTrMycWDThXdf9KJdb3svdk4jjnzENTUHNY3brm+/5c3xBU/D8NaY8pGZSx1DOKYw9aVLfhz/upJI5J4g2h4eor0FgmPAclEe65TX/OjZz2x/418bwVRWSNviPIvURLLLT2KN5UCnTwPaPiqppxxtl7JkUkrGWJqmJ5ko41CBgEACTCGZRyJFDTd8u/e8F9ecUZErwCnW81Y9bwZkytyyfdvl0pabxEadI1Zh99pz8dY/xdduRp2zTruBTg/tuLVz+1+9+zvnnX1vcSyhUUGV0KDY1pmlp7n+CC5oGui453wiaTs1QvuLBEtHaQiV8d7Q+iO/+gbs2ibQCZA0WNoDMtrGqjeg7c+WBrR9VFJPOdouvR0hRObbnly6TEoEIbpAD6ItasA0tt+I974bK86AWYBbgOUGRTcsFUKyYZYfC4kSnQJT803NN/XQ0BNN56TL4+vJEsMIxko3rFz9jWc8j3/jFtR6PfBa7Deb92FhGz76QbFxA6w87MIBIrZynBGpXA6LTQrQdOj6g6fknFraPmSnb2adMrWLxIwcyqs7k2fdftXVB//hE35YmwLuR1ITgisgFggjjh5Hb7l/r4FOowa0fVRSTznaYjFLlqbpsU7ucn8zGW17QBd8IZmNgt343lfbb3glt0dh5GG5jKjl6GEx3yPjCaBtrGts1ejd557/k5e9CnceQTue6TV9yCQ5vOM/PtJ70yv8yRWMCHahauvzjsmJoGvIadm2HhgmNC09fbSte9QpU0iE8upkw4Wzr7wGP7oBCA9B7ELazaoQuhGCUCJMZGe5f6+BTqMGtH0ExXEMIE1TALVaLUmS7Eiz2cRiEr/b7S7dfwleAI6Nh54qSp5IS8kupRRjbClQkJ1ndqqNRiP7WQgxMzOT/cA5r1arSZL4vn8Sv58e0AXqEHW00NmPL34cb39LsHYyyNtB3goLZpg3hWkL3WGay042bpvxrmctWY5ZpjIsRSajXExaqjvMzvteYf+asXsvP//bWy/Ad75TbVfrQQOI5w7es/sNb4zOvRSmp4i4TbFLPYc61qN+dXosM70e4tmERpwoJWI5YjpxQ2M6pRrBtjjRbLG059LLDv2f/9P55n+y1gJDv95Dimx+rUSaQAYSgyzZz5IGtH20yq61l4KbmSeYESpNU855EATZ8WPrWDOdtEf86HXsSy+lv7IMmBAiyoYLxrGUMvs5U5qm2U0pZRzH2ZfKsjSfogccTrtTcgYz9xz+o3cc3Hp2c3w4yNth3goL1uNEW58oIVJkwsrDKnDTE25RjoxXz1z/3RWVw6+5Bnv29rjfZT0g/sCf/vZ1z3zmkYl1nDRGFGrU1altUs85bbRVuia0XL9rTs9xQ+OGxvScJELea42vaLzwRfjqV9GoI/brvU4P6AFKAgxIFNIEMlQIT8VHe6AnSAPaPoKCIOCcT01NAahWqwBarVZGKMZYu93Goj8bhv2PPuc84+/Sk2SO5xNA26x+Vi06udk5CCGyb4XsZhRF2UOklPv27QPQaDSUUvv378/ezrLUBgIgiGroHcJX/sm/6vIuEQqF6ohZHTHnRpy5YRe6C81ROVPSA+tYH4XlFOV4jmKDOjZ1bOpZFBukKMeJFBkwCqGdnzOsOS8/tXbyG+vWfe6yC7/+h7+B5j7c+2PM3odP//Ohc6/o0ngnl19w9GqRpos0lSdFBPuht08+JCKX2RLWtwfMDFuypeXBQsst7bhUhu5rTrhi8w3nnH3Dm65ZuPMmxEG7F0qgPyQ8BRiHzKbXMqjB5pufJQ1o+8iK45hz3uv1sBg6UEplbM38wU6nHz7LnMqsjnUp6ZQdeWJo+4DYhRAii3tk57MUK0iSBEDmp2ffHLVardVqZceXpQCYC5OUt9Hce+Atv3Jg83oUh6XrzI+Y1VGrOuLOjSzSVrNU7iG2PZ4cbWFa0ExJOiO9Sfq85S6Uy1NrJr8yMXHdS38R265HYx86h3d9/fNzb/3t/Wdd1qYx3yi1i05jWJ8bopkSQevvVTwttJUZYbUczxEnEjmSugbTkIWReHLL9Mtegq98EUkDPO74kQSWtgKDcSi2iNpBL9nPkga0fQQFQZAkyZ49e4QQ+/fvV0rVarUlcmVxz1artXT/LGCaEXDpuh6Pf9x2Ce4PYO6SV6uUyr4wlFJSyunpaaXU3NwcgN27d/d6vd27d5+EbyujXtJtYs/9+Myn96xe2y4VMVQKNWqXnU453y2V/UIZZgG6DZ1wMlmmLPeV8y3qONRxKDKIaySJoNsgK6Zc1XLnV07ObVx769mr//Vlr9730U9gx83Ycd30a1/Cnvk0aKWQcr6Zb7iFmWJhuuClOYuTxonYCXbViMeA10e0LCiREqUapTpFOoUahQalti7y9t1bzvjKhRfd9vu/p3beLRVLUx5EvNUJwACeQoZQIRAP9jn+LGpA20dWFEVxHHc6Hc75UkIsi4pmnmMYhmEYZix7QJbs2OEvj6sekCVbOg3OeRzH2bllx7P4cpIkGZEzwmbZv2PTfY9SrNeCTHHzj/Ze87r7J1dFY6OhRtKzOxW3T9tiGWYBximmLSOCZkF3Jdl1rzi7YuLQ6hU/3DiGr38HUzOo7v7Xt7/sJ0+/cPtoGYUVMIdCq9hwC0fy7mHXTsmEYSnjdNI2Jko0SnWKdQo1ik0SnoVK4cBll973hjfiW/+Jxny70wAggaTv2CYQAVQARAA/foH5QD8DGtD2EZQkSRiGBw8eTJJkeno6iqJarbYUD83iCUmSJEmSoSrLSsljtATBx1VLr3VsrmzpLWTedxZQbrfbSqlerxdF0cGDBxljrVZLKXXkyJFjnfRHq8Ycpvbhrz/W2HChHF+DyfGqS/FkCU4eZgXGCIwR7hRTx4ZBOMGmmYe9hNdZTg/MXHeRtn3HVtMkadAc2EO1oeF7xyr3b1x5y3Mv2HXzTei28aFP9NZsRb6IojlFVLUoNHWpF0FjkoYVVaCXooLRtY9Od2THG9f6ExRPPW1zxDWKiBKNmKklphaZlDoGynmMD3/yFy6/+aN/jelDiJJkIQwDxiRm5usKiUJXoaXQ4ghSsBiD3oafMQ1o+8jyfb9Wq4Vh6Pt+FEWdTidDMIAkSZaiCkuublbHelqyZFntlzo+SwYgCALGWObVhmHYbrczb31+fj6jc7vdnp6ePom4LeYO3fylz7ff/L+nJrYExdGwUugM2+0hC04B1hJtS+yU09a2IiJGGkorepMrd0+ONa+8iP3+r6WzM7d+65vt33xne+XZqabXibC5Mm9Tm4hrBdC4pGFORUVu16amftpoGxMxI8dtg9lGYusib2OkhFXjBz7y/7o3Xo+p/Wi0ECgpsh1vkCqW6Eo0JZoMfop0QNufOQ1o+wiSUna73YMHDwZBUKvV2u327Oys7/tZHWuWYur1ekqpbrcrpTx06NDSA+fn55eep9lsZuzLwhG+72c3p6enszswxpburxajw9nxTqcThmHG0KxOFkCSJFmNRPactVpt6XWz+tmsVaFer2MxvrGwsAAgjuM4jo8cOdLpdGZmZjqdzuHDh+fm5vbt29dut1OFVGXXrSlkl6PbQNCAaEpIBSwAC/2wYQ3tI6ji/e8Sz7pw17A1PV5srxxpVQp+0ZPFIrdsmA5MB5YD04JuCE1jy5+uHRu52Mg96IpeC4kSp3DEtPcNDR3acsbtm9bvevZV+OD7cMUl2LiGF53ApNCkUKdIo9TIpYsAfcBTLXta+TJt8YV0Ra6kvKA8J4tpxAxKDWoQRWPWLlO7tzI2tel8cc3v7tmzJ7vUwGJl4eP1yR7oCdeAto+sTqeTpeyDIGg0GlkFWOYnAsigll3IZ0c450tVCgCWKsOwmMJaupk9NgiCjLMZXpfur46ZZrB0BIv8XTp4rEOanVX2HRAEQRRFSwXCcRxnRxhjWeiDMRbHcbvd7nQ6c3Nz1WrV9/0T0bYH+AEw2+9nUL2ogd7u+CBe9aL5s1fvHrFrq0d6q8faQwW/4KWeJx0XlgPThmFBN6EZUtOFpp0q2krdCk23Mzo2u2rVPRNjd27ZNPO/Xqje8masnVSVfM+grkahQaFBsUHM1J5stFUOoZwLTOKT+fnxkQOTa3uXPRsf+kKz2VyqelaLLYUnOTBooCeZBrR9BGUpph07dgRBsGfPHt/3Dx065Pv+9PQ05zz77+HDh5VS1Wo1o2e73c6OMMaiKJqfn4+iSEqZJEmv1+t2u5mnGcdx5iD7vr/ksQLIMloAMrhnj81OI4Npp9OZnZ0FwDkPw7Ber2f/GqMompuby3ouwjCcnZ2t1WrZQ+bm5qSUu3btCsNweno6CIJOp5NVWfR6vXvvvXdhYWHnzp0LCwtCQkhAKHCGNEIaIWVgSIBGoHoMDFD1FhYWUJvF9d/2z91weEVxeqzQXTPuTwz3Svm4kOeuB8eD5cK0oZtKN6RuSF2XhrFcWjFNY9pDbHyQplkn4pMr2isnbyHatWpF+Pyrpy7cGtpaN0dtIl+jyMzFBiUGcVNnp5m2piIr1u2eabcdajvUI+I2NYki29k9NvH9DZu3veq1uO2OhwTryUR4BnryaUDbR5bv+71eL0uONZvNrHa12+1mHMwu1Zcc0swxyf7NLPm/WPRbM2Uebua5HNsZnHmsD754zGibHT+23SvzYdUxQxWWgg9LQeTs3KSUGV6zgIZSKkN/9rURhuHMzEy9Xu90OieibZdlu3Qz2jYxM4M7br37z99X37RielWltnqkvXK0USn0SnleKUsvr2wX1qJ7a1rKMIWuC00/VbQVurFAlEyMN1dM3EK0Y2J05pILbhkb6urkGxSaFNt6bGmxQbFOzMg92WiLEqFIKOgYHZvduHn/1c/HX/0NZqvqmBmY/z97bx7cWpbeh4EbFpIAsS8kQRAg9n3l8t7r1mgWLZEm0rhUspRY5UiVOCnFji3FTkVxpWxFtqMoldhSle2R5JFGmpnunu73+nX32x/Xx30nAa7gDnADSSzEfrdzvvxx+NhPPf2mpY5dGrf4q69Q9x5cXFwUgR9/9zu/7zvXf9bP0b/iBj+CuGHbz0C5XC6VSsvLy4VCYWVlpVQq7e3t5fP5o6MjhmHInP7e3h4AkExrMpkkd+j5fP7g4IDcs1er1fPz80KhQO7iLy8vLy4u8vk8wzCv9i4geVWCi4sLUmhbLBbPz8/T6XSxWKQo6ujoiJi6CFES+VwoFI6Pj8k8XrVaPTk5KZVKhUKBpumTk5PLy8vNzU2O4+LxeLVaPTg4KBaLiUTi8vIyGo3m8/mVlZVsNhuNRk9PT181OUAVQYmDAkABchVUADgHlIYSXCTg/Xvwd/9h0f+lskGX0ylLraqKWlEUNzMtLSCTcwIRIhlbQSMIG0EoxHw+W19Hf14HGH6lBSJZtAYa+UwjHykkjEqWFTemZZKMWnEsbqw01DDCelbUwAjqCNXSdTymjsfUXi3U+J/I1/W6YGoaqNoGqra+Uld/KajNCXlZES8r4nECXpbHKzU2pltNU6Gepd/8J3ux6dJl+lVLCdm+SSN8YXDDtp+NfD6fzWaPjo7y+fz5+TmRuoVCgehN4pq6Vh/kt3FdaQYv67jILwf/QHMvchLiaiBalWjP6xMSS9n1yUk9RS6XI84HeOnrIu9IMrPEQkvkbbFYJLmLfD5PJugqlQr5RJlMhiQlyD+Gw8PDVCr1OrYljVH2qWIOqnAY3/mt/zVljRyZgpetygtVS0GjoLQqSiHDCgXIZFRtPeaLgC8C4atsW/+pKvVzsq1YBAoJI22mFC1MqzojlySbBOcKabmeRwnqaEFdpY5XruFR9TymoZapq/lRY1uQNJR4PNBqwNtD/bf/A9y7D6iAmcqr3w1iMvncC3Te4EcNN2z7GSDadmtrK5vNxuPxy8vL/f39s7MzcgOeSCRKpdLx8TFCiCRJCXWS/CnxXaXT6cvLS5qmi8VisVgkfbsJP5bLZVJcSxK45HdFXlV+CTKvxXEcadNFDLPJZLJSqRSLxevzk93Dw8N0Op1KpYjHNp1OHx8fl0qlo6Oja9fw8fHx6elpMpnM5XJbW1sXFxexWOzg4GBxcfHo6AgDg4G5YlsaSPoA00ADFHGVLqegkIDvfWvnjdvQpAV5J6NRFSTiqkyKlSrUIoMWGbTIEF8IjWIQNoFAhBv4XEMDx2/g+A2cgP+D1QQ/PF5lW9L2kKrnVet5IBGAVAQSATQ1QGMDV89jeDyullfm8aj6GqqeV+bxKjwe11DHNdTRvJeOrppPli38Va/nrxo0T1iuE+YEDTlBbZHPo+pfrp/G413U8VeMndM//VOFt98q7+5kEVwwn5Sxr/6vvcF/7rhh288GRVHn5+fZbPb8/Dyfz6fT6UwmQ+70Ly8viQkXIVQqlarVarlcJvNUGONisUjGy+UySSmQXw7HcaVS6doDSybQ4GWClWQDrk8FAORUxWKR1FOQR4QQ6WyQz+er1SrGuFKpnJ+f0zSdzWaLxWI2myXZiXK5fHl5mclkCAuT1EQmkymVShcXFxcXF8lkMpFI7O/vFwqF17FtGUOeLQPOw8HS+m/++qTNAuouaNaBoaMil1WlUk4mpxqb2MZmkMpBIgOJDBqbMV/A1NTSNTVMfR0SCqCp8T8a28oasZgP8mYQC4o8HlfPg0Z+icer1vKYhlq6obZSw6PqeFjQwNXXln/02BYLG6CtY9/t3vzlX4L4JlDVCxaRND8pQSTfvas/xA2+ELhh288AuUMntoHNzc1sNru1tXV5ebmzs3NxcZFIJHK53MnJST6fJ7VYyWSyXC6TjG0ikahWq/v7++SGneRSAeDy8pJhmOu8LbEWYIwvLi6INK5Wq2SbvHsmkyE9xhiGOT09LZVKJBtL3LJHR0fk8vL5/OHhIUl65HK5RCKRyWSSySTJMqfT6b29vVQqRa48Ho8fHx9Ho9FkMrm1tRWLxWZmZgCgyhYQUIAwICgxcF5lcgAXgPOVCyikYH4Sfut/2Qv4L42dYDbSWjXbIkMyBShUIFOCRIabxEjUhK8SCCIsECKBgOM3sPwGpqGebqhjebxPDe41gXk84NUArwbxeFUer1LLY4T1IBaBQgwtIhDWodqPa21xLY/m8egaHlPLY+t4bN3LloYv3wKRdjC1NajmZZFuzafHX+oKa3joOshpfyBAIC3yGi74NbmmWnIeqKuBGj7Vol2Utz/9299gEyvHmQQDgDIAN9aDLzRu2PYzcG1x3d3dJRP3hFWPj4+JyCWZXHLbXigUcrkcuf3P5XKEUkmN7PW0GE3TRGBWq1XinK1Wq6QFLUkd0DRNVDMZJ4OkOQ7xzF4fQEQrOZKcP5fLnZ2dkVk4osRTqVQul8tms6enpxcXF8fHxycnJ9fXf3JyQj7UysrKxsYGAJSoHAIKMxxwUOGgBJADiOfTNC7AdrTyp3+49QvfmO/Qn6hVXJu2KJdiuRJItMhRcwtqFENjMzSJScYWC4RYIOD4fJbfwPDrmYb617Hq61gYamrJ6jVQU8vU8uj6WlbUABIRbhZwjXWo4S/ycu0V1V6x7cs6MbaGx/Bettoi8Xp+/8T1/PDDruN1bFvl8Yu8hlwTvyQVQD0P6nkgqId6ISNvO3aGEv/8n0LppMjmWAAo3BSHfcFxw7afAaI6Dw4Ojo+Pp6enc7nc0tLS0dERqbxaX1/P5/MbGxuFQmFrayuTyRweHl5eXiYSCaJzicYkj4VC4eDggHgDiO+1WCweHx9XKpVkMsmybDweJ64D4jGoVCqJRIJhGOKTJec8PT2laXp3d7dcLhP/7/b2djab3d/fJ1dyeXm5trZGfAjpdJpknNfW1ojrgBBrKpXa2NhIp9PRaDSdTi8sLMTj8cnJyWq1inAVgEYMCxjKVwyAMqUE5JLw7nfgV34Vu32MuhX0HQW/5cKhB6UaFGqQK5FEyjaJ2aZmLJZAixQ1NqHGRiQSIaGQE/CJvGX59WTF8h8MhvfpQTgU6mpRXS1TV0s31DMCPtcoourrqLoapubjDjK4hge1RGbyUO0rqvMVrfqxmH09v1/FD7ZJ/KHHv+5zlXg11Rp+RVRfEtaiq4/TxNbqZlXmkW/87Wj/hxSwacBnAHAJcPHX/XW/wX9K3LDtZ4MkWxOJRCqVOjw8JCKRCFsyRUYSu/l8vlQqkel+mqaTySTHcaenp9fzXYVCgfTcomma+F6Jl6tUKmGMc7kcKUIj7XEpiiLj2WyWtC1nWZb0ZyD6N5VKsSxLnGGlUimXy+VyOTIhRkoqLi8viU2YyN6Dg4NCoXB4eEiSticnJ6lUKpvN7uzspFKp1dXVk5MTjDEAjVGFoWjAUAQ4KZUqwDKQO3v63vZv/Hoy1FPo7MJtBtB3pJ2GU0srKNWgVINCBVI5ErdwzRIsloCkBTc148Ym3NiIRUIkFHACPido4PgNpG32D8br+sByL/tysTU8upZH1dVW6+uqDfWV2hqqlsfW8nAND2p4UPMyH1pXi+tqSa7gKlFbw0OvsO0V//5QQc3yeK+2+uZqedz19Vxv83jsK/8VXse2FK+eqRdd1vMueDyGx4O6WhBIQWJOeu8c/s+/VdhZKTLlc+CSFAUFgNObFO0XGTds+xkgM11kTmx0dPT4+HhhYeHk5CQej2cymWg0msvlYrFYPp9fX19Pp9P7+/vlcnllZaVSqUSj0Wq1urGxQXq+EP1L0/Tq6mq5XCZq9OTkpFAoxONxhmHW19crlcrBwQHJ816Pb2xsUBSVTCYLhQIh083NzUqlsrW1Rdy+hUJhZ2fn8vJyZWUll8uRq1pdXT07O9vY2Dg/P19YWDg/P5+fnz8/P19cXEwmk2tra6enp7Ozs0dHRyMjI6enp7u7uwghYBhg6DJV5QCzLMtUypA9g4kXJ7/6K8d+d0UhB50OWluRRnNm6kwZDVihBKUa1BpQqpFcwba0sBIJJxFzYjFqbmxLfqgAACAASURBVEbNTahRhERCLBQgAR8L+Ki+7jVR+6nB1PLol8HU1TK1DUwtn67ls3VCtl7I1QtRA59rqOfqeUwtj6nhQX091NVBbS1+1elVW/Pyfv/6lv8l29Z+elxfFVdXy13nf2t5XN1fGGFqXrLt1fgno1xXSwsFLI9H8XhIJCwo5VtWy+zXfiL1B/82Mz4HNLBVQByUCixwwBZvVr75IuOGbT8b1wvMkATC8fFxJpM5Ojoi2pAkBEgjBWLILRQKFxcXmUyGGFpJYjeTyaTT6XK5/OojcRoQjZzJZKrVajqdLpVKxNJLdCspnCddu0jRBMkFk0LhfD5fLpdJ9UQmk8nn82Q6jgjwbDabSqWIvN3b28tkMolE4ujo6OTk5ODgYG9v7/DwcGVl5eDg4OMGOuUysCyDuDJVBQDACJK727/7Ows//bWE2w76djAaoa0NWltzdlvObkVyJajUoNGCWgtKJZLK2BYJKxEjiRiLxbi5CTc14kYRFgmxUIAFAtxQ/1cKENYgPo+t57H1NaihAfOFiC/iGkRY0IQFTSBoxHwh4jdw9TUkUQsNDVBff822iMfDNTVQW4tra3BtLa6rhbo6qK/DdbWothbV1ryOJYF/dQGovu5Ver0eJET8A+z8yaAEfJCIobYGamugRZwWN68aDWs//w0YnYTDM6ChUmA5FiplDBxA9aZm7IuMG7b9DJA1wIkjZ2FhIZFIrKysJJPJlZWV4+Nj0mGA9G3a2to6Pz/f3t7OZDIbGxvZbJZ4GDY3N8/Ozvb29s7Pz3d3dyuVyv7+fqlUSiaTFxcXp6en6XR6Z2eHqNpCoZBIJMj81Q+Ok7xwNpvd2Ni4uLggXQ52d3cvLi7I+25tbeVyObK9ubl5cnKyu7tLeiAcHR3FYrHj4+OlpaXd3d3FxcXNzc2pqal4PD41NUX67FSrVSjQUEUUoApwQLNwkoK37yd+6ucvjU5O3wqdGmhXFNUt1bY2Vu8sKI1YrQaNBrRarFZzSgUjkzIyKSeTslIJahEjcTNubsJNIhAJQSgEgQD4DZ8auKHuUwMkdVwjj+bz6Hoe4jeAoBH4YmgQA78F8yWIL2YFjZRAWBE0lIT1JWEt8AXQ0AC1ddfaFmpqoPaKZKG+HhpeRn0drq97LcsLyIV9TLjE4QACPnkK8+tRw8fi93Wfq9RYhxTN0FAP/HpG3hJTtdz/WmToD/9VLp2o5mm4ADjEkAPIMCdQPLlZQ/cLjRu2/WxcL1K7u7ubSCR2dnb29/c3NjYODw/39/dJ96yLi4ujoyOSD02n07lcLpVKEc1LVOfR0dH5+fnFxQUp5SqXy9lsliRbibGBjBNJm8/nLy8vicP32nhA5HM2my0UCicnJ6Scl7gOstnswcHBNUcTMUsUK3nfvb29g4OD/f39RCKxsbGxt7e3sbGxtbW1ubm5s7NzlUMgTRhKDOTKuWqJBshfZNYfPNr9rd9ef/MncgY7mI1gN0CnlmpXgdUG5kC2RQ86HWh1oNFwSiUjk9EyKaeQgVLBSSWoRYwlzbi5CZpEILom3IZPjddlEkBSx4p41XpetYbH1NWhBiE0NEN9MzSIUYOYbWiiG4RVvqAiaKiIGiqN9SAQQEMD1P0A217x7CtUSDj3NSz5Mav+RXkLIgEIBeTZjwm3vhYE/E+NTB2vKhZALQ/4DVit2DO2rf+Pfwe2pwDlgQPIAmQAigA5bg9dHMLlD/0m3uA/b9yw7V8WpMPW5ubm6urq+vr62tpaIpFYXFxMpVLz8/Onp6fr6+uHh4dbW1unp6fb29upVOrg4ODi4mJra+vo6GhnZyefz+/s7BSLRaJANzc3z8/PiZNhc3Pz8vIyHo/ncrmNjY1UKvVDxhOJxObmZiqV2t7ePj8/J91p19fXT05OiF9icXHx+Ph4eXn58PAwGo0eHCRnl5YTZ2eDM9NrycTI4vxcfOP56Oh6fHOofyAeXT3b2YNSBbJ5oOgE0DFIFdJ7cJFk/+Bfn/7Mf7nXZSvYrJzDzNg6K1Z9xaKnrUamy8S1GymtntFqWa2W02o5rZZVqxmlkpbLKGlLubmp2txENTcx4iZG3MQ2NzLNjWyTiBY1MC+DFfFZEZ8T8TkRnxXUs4J6TtCABA1YyAchH0QCEAkwv+FTA0QiIpYxn4/5fBAIQCgEkQgJBVgowCIhNAqhUUgyGEgogOZGaBSRKTt0dYAImhuBL/xEYIEQC4QgasRCEScQcgIhKxAiUSNuaoLmZqirg7q6iqi+KuJTIgErFEK9COoboU4E9Y3nyuYLlTitas7IG6FeCHV8aOLleDxK1AB6Z0xle9L9Uyd/fjd/cZYCNgXsJbAU4oDigELAIGBvZsm+yLhh288AsQeQ7XK5vL29HYvF4vH49vY2Ib6dnZ1kMrm3t3d8fHx8fJxMJk9PT4mPlZRvkc6HxN+azWav7a5Eh56enmYyGWLtIhYCUrf2unHyLqenp8fHx6lUilgLTk9PiVni5ORkZ2fn5OSEiNnj4+Pt7e2dnb3V+Nbu8fHiVnxxe2t6fTW6v7uwurqxFV9Zjs6PT+F8EXJ5oFmoUhuQ24cyoBysL27+w7+/eefHDu3ukt0ObhtymhmnkXWZsMsKDjt02aHTQtiW1Wo5rYZVqxmlgrBtVSKmJWJG0sxKmllxEytuImzLNPJJsI18tpHPNX7MtoRqP2ZboQCEAuDzPz2EAhAIQPByV0AIV8AJ+EjIx0IBFgmwSICFAiTkk0Hii2D5DSy/gRM0kMGrlucNQmgQYv5VIL4QC0VIKEJCEScUcUIREjWixkbc1AQNDdDQQDXx6SYh0yhCokbgNwG/+ZNsq2iCBiHUCZCQxzbzQK2oSPUp1xv7f/cfwfIWYPYMuDPg8oAYQEAjoDGwGLibhca+yLhh288GqTIAAIZhtre3FxYWVlZWFhYW1tfXFxYWSA50f39/fX2dPKZSqcXFxfPz82g0mslkSIZ3a2uLKFMikI+OjjY2Nq5VcDwePzk5Ibo4Ho//kPHd3d1UKkV8svPz82dnZ2Saa3Nz8/DwMBaL7e7uLi0tkevc3t7eWIodbG4PDw8nz84evhiJ7u0+ezG6vhZfmpjbWVqZGxrdi67lLjMMsJfApqFcSu3AxSGsxfDv/8FM5Na+xUNZvWVDJ9XZXu1suzTpCua2otlQMhspg6mi7+Ta2q6itZXTaRmNmlEpGYWclssYmZSVtbBSCdsiZiTNjKSJETcxzUL2OpqEbJOQaxJyjUJWyGeFfE7I5660JwnhFef+QCABHwsEWCgAoRCEV1NwSMBnBXxOyEciARIJkUiIRAJOyGcFfIbfwAoayLNkhBU0MPyGa4YlJIsEwms9ywlFnEjENTZeB9vYCAIRCERFaWNR1liSNZVlzSBqBlEz8IVso+hc1XihbkqrmnJyEfAF0MDHdTyQN9KWrqHWtvlf/q+X/p9/w54cZ1PnLEYsRkAhoDEwGDhcgpus7RccN2z72SBNZMgyX2dnZ9vb2xsbG/F4nHhU19bWSLqApE0J0un07u4uKVIg/oSzs7NUKlUqlXZ2dkql0v7+fiaTIaVfpPB3a2vrepwc/6njpNFMJpPZ29u7uLjY398/Pz8nUjqZTKbT6ZWVlXQ6vb6+nkwmk8nk0c7eweb2wcHB4tpabH9vdmN9bXdvY31remj8xaNn8bnlrfkoADpKH18Cm6DOgc3B5nLu+2/F//4/mOu9U+r7MrzxNXC5weMAjx37bRCwg98FPje4vODwgMEABgN0dIBeD+1tuFWHdVqsVSO1EqsUSCHj5FJO1sJJxVyLmGsRc5JGRELcyIkbUbMINYtQk4hrFHAiAWFJ/DJAJASR6FMDk9RBowiaGqGpERpFIBRigQCJhLhRiBtF0CSCJhFuFOFGQrtCTFIH4iYQN0FzI24UIZHwZZeyRhA2gugqsKiR5Qs4oQg1NuKmZtzcjJqauMZGVnTV1awkayrJm8ry5opcDI1iaBSDsJFrarpQN11omjPqpksF4WUhquWBvIkyd539xE/AH/0xLCwDTQGLGMQxiIMqBxQCGgGLi4CLN4vofqFxw7Z/KZByW7JNWtyOjo6ur68PDAycnJwMDg6enp7Ozc3t7u6Sef/p6WkycnFxsby8fHR0tLq6mk6n5+bmstns1NRUOp0mOd+NjY1MJkPGZ2ZmSK3a6enp68YJjU5NTZ2cnIyNjRGPwd7eHulOOzExcXZ2Njo6mkqlpqenDw4OFsemjuK74+Pjy2srdx89Wt8/GJucnR6fnRucWJ9emHo+BCzKFdMVoLbZVAoK8OQZ+p/+yfZXv77rv3Vu8XNdXrB6KY0OmwyMpbNo7yzYDJeWzmxXZ8FgzHcYwWTERiPuNKCODk7fzrW3cW061KrDrVqs0yCNilMpWKWMU0g5hQwppJxMchVSMdciZluaOUkzJ27mxE1ccxPX3IRINF0FNDd/auCmRmhuArEYJBKQSEAsBuI2EzdhcTNImkEiBokYJM1Y3IzFTVjcBJJmaJGAtAWkLdAiAUkzFjdBs+TjEH8cjEjENjaxzc1IIkESCScRM+JmprkJNYtRszinFGdU4rRGnNE0U/JmWt5My5poWVNO05TTNOXVTRVFE/k3wPCb8yL1M0vn4e/99vnWVIXKZqhyETNQRHCJIMdCjgWKrWDuGLgTuGn39UXGDdt+Bq7XSnh1KYS1tbXFxcXV1dW1tbXd3d14PL6/v08cC3t7e4lEgiRM0+l0MpkkqdVEIkHaFFynXImXK5lMnp+fHx4ekoRsKpUizrDXjZNMMZmOOz4+3t3dJcJ2Z2fn6Ohod3d3b2+PXANJ4G5HV3dXNhKJxMjE+NLm5tzKanz3YHZyfmlkeunFxEFsAxdKCNg0k70AKgWF8v/7+5v/xTdit7968cZPwp2fBFsIXCEw28DnhqAHur0Q8XABN+N1IZcHuzxgMuLOTmTo4PTtbFsb29bKtupQqxbaW6H1SuQilQKrFaBWgkaJFVKskGK5FMtakEyCpGLUIkYSMW6RAAnCkmIxiJtBfE2ar4nrV12/UCKGFjG0SEAqASl5SgwS8ccU3CImI4SIQSK9ipa/EFxTM2oWI7EESVpQCwkJJ5FgsQSLJZcqSVYtyWglWa2YVogZhZhTSjilOK8T53XiolZMqV9ejN0LRu/ql+7Ai6dQTgJULyoFCgAKHOQ4yDKQY6DKlBF7DOwx3Kz5+EXGDdt+Bq5735HFwxFChUJhf3//xYsXS0tLIyMju7u7Y2Nju7u7s7Oz6+vrJIc7Pz+fTCZjsdjJyQnpHruysnJ6ehqLxc7Pz2OxWCqVWllZOTk5IVndpaWlk5OT5eVl8khcva8b393dXVhYODw8nJ+fJ+UJOzs7S0tL+/v7U1NTOzs7ExMTOzs7xEs7Mz8ztzg3Ojq6tLQ0Nja5MB8dGp0Ympx+PjEW293aSmwBrjKpJFTzcHGCJkapn/65U4un5O3h3BFwhZl2Ezg8YDRxti7GZaG8tqrHXnJYSxYL1WWjzXZstSCzmTMZmU4DY+hgOvRsRzvX0Y472pG+lWvVsjo1p1UjnRratNCuQ2olUis5lYJVylmFjJFLGZmUkbVghRwr5Fgux3IZlsmwVIqkUiSVXknRTwssbcEtEtQiQS0S3CLB0haQtqAWCZJKsLQFZFKQSbG0BUklZBC1SLgWMScRcxIx1yImgyCVfyKwTI5lck4q46RSloRMysplnFzOKRRIKkcyRVklz2tl2VZprq2lqJNUtBJOK+W0LaymhdVIWY2MU8tBJQeV8kxjnXT1DP29X2UPYgnIJKCaAkwDwCWGPANFCsoUhehLoNPApW+07RcaN2z7GbheQOwTiy9MT0/PzMzEYrHl5eWNjY1oNLqxsbG2thaLxXZ2doindX9/n4jQRCIRj8eJ5iVtD/f394lza29v7+jo6PT0lNjFEolEMpkkh33q+Pb29t7eHjnn9vY20bB7e3tkfHd3l5Av0d1bW1urG6svxl9MTU0tLS1tbm6PvpgYGZ8aX1icXVs5zF2wwFLFNJSycLSHd9YH/+X/kf2xr+U8Ebj1lbLFi0wuMNqg5zZYrOCwYp+DC7m5oIfxuhi3C5xecPvB6QSHHWxWbO7CXSZsMkKXEbqM2NCO9G1cm5bTaZBOA21a0LdCRxvSqD4mXIWclctYmZSRSUGlBKUSlApQKEAuB7kcy2RYJiOk+amBpS1IIubEzZy4GUnEhGE5ifiKf6UtmJBvi4STiEEuA5kUSSUkfYykEpBJQX7V/pwElsqwVIakMiSVYbkCyeWcTEbYllPIkVIBKhXpeVbVKAutist2eV4vK7dJqVYpbpUhnQzpZJxWhrRyrFWARgkadd7g3f/qN/J/+G+BOj+D8h6UsgCZMgV5gAILJRoqNIOZPDAZQBm4cYB9kXHDtp8Tm5ubsVhsbGzsxYsXExMThHBnZmZmZ2eJutzb25ucnNzb25ueniZKc2dnZ2VlZXt7e3l5eX9/n6jUlZUVooVTqdTc3NzR0dHy8vLOzk40Gt3f35+dnSUOB6JbE4kE8RssLi5ub29Ho9GdnR2yPTw8vL6+Pj4+vr6+/uTJk3g8Pj09vbS09GT2xcOpof7+/pXF5Ud3P5oemRyemhpZXZg53z8D6hKyUDyB1Sj80bfxr//TTOinmXCI8niqbhfyecHr5VxOzuOCUIANeGi/m/a5KK+Lc7uRwwVWF1ic4HWXjZ2FjnbOZgGXg+kyVjra6c4OMJvKrZq8Uka1apChnW3XVTSKskqO2lu5Vi2tUVdVyqpSQSmVjFrFadSsSkXL5ZRMxsgVSKVGKjUjk1fEEqSQcQoZp5BhpQLUKlCrsErBKWSgUYFaCWolViqQUo4UcqSQIYUM1CqkkDNSCS0RM1IJJ5cihRwr5Jxcysll5BikkHFyGSeXsrIW0GhBpcYKJSdXsES9qlRYrQathlEqqjIpJZdxGjW06nCrDmk1nFyFlGqkViOdhm1Xsx1qxqBiDaqKvAkpWjiJBDqMjFKdEksoc1dMJR148yux3/2/2dgCZgtZwBmACgDDArAALKoAXQQqD3QeWOAQoJtZsi8ybtj282N1dXV0dHRgYCAej8/Nzc3Pz09MTCwtLR0fH5MuBKurq7u7u2trazs7O7FYjGRU19fXiVd3e3v74OBgdXU1mUweHBwkEom1tTVi3SWvOjg4iMfjyWRye3ubcPTu7i6ZJTs4OIjFYpubm/F4nJRa7OzsbG1tLS8vx+Px5eXl1dXV6enp6enpB5ODy8mthYWFpw8eRWeWYrPLw9NTU9urp4BOoHJKHUPlDEYGl/6bvzcd/ok9y23U080G/KzPh/1+8HpZp4N22jmfG0cClNdZdFgqLjv4fOAPgsPDmWyc3YacduSwI7sV2a3YbkWWLsZoAJcdLCbo6gRrF9jMYDKAUQ8mA5iM0GmADj1ub0OtZD5NB62trErFqdVYowWNFqvVSKniFEpOoQR9G7RqQasGtRI0KkKyWKVgpBJWJiUsjJUKpJCz8quMBCeXsjIpJycErQSVEpQKTibl5FKkkGGlHJQKUCpApQCVAskVSKHECiVWqkClxio1VquxWs2plJxKxanVnFrNatScVoNbtdDWCmodqHWg0SKtmm5VVlvl5VZpWdeCWxWgVYJcDhod0uiqej24HKdOC/zev4bhF5A+BahcAHsOuATAcDds+zcRN2z7+XF8fPzs2bPZ2dmBgYGZmZmnT5+Oj48PDQ0RbXtyctLf37+xsdHf37++vj4zM7O/vz8+Pr61tUWOmZqa2t7enp2dJSr4/Px8eHj44OBgenp6e3t7cnIymUxOTEwcHR0NDQ3t7+8PDQ1Fo1Gic8fGxra3t4eGhjY2Nsg4UbIPHz5MJBJPnz6NRqMPHjyYnZ29N/TsxcrCO3ffmxqfGHrSPz7w4nt33z1IJRiocHAJ+X2IzcC//Bc7rjArtoHehyMeOuSiQ26621eN+IoBd97vLgR8VDhU9furbg/j9oDXB14fuNxgdxTNJvD7IBRgnPaq1YzdDuyyV0yGcqe+YminOtvpTn1Fry1qlSWdita3VnTailZb0WrLGk1ZrS6pVCWVqqxU0VodbteDoRP0Bk7Xyqi1nLYV2vTQ0Q6tWlatpBQyWilnVApWrWTVylKLuCJroZVyTqNCWjWnUTEqBaWQ0XIZrZAxSjlSq0CnhVYtaDVIrWIUMkYhZ5UKTqXEGhXWqkGrAZ2mKpNRcgWrUnEaDdbpkE7H6XSsVltVKlmdFuvbsb6dadVSOg3b1ooNeqTX43Y96FpBqwWtitUpy22Kcquc0SoZuZKTaUtC5YmiddNoXrZZhr7+JtpagNwZsBVgGbbMMTQAAsBQBVwA9gKq51C9BIrBCKo33cS/4Lhh288P0hssGo2urq4ODQ1tbm6SegeSz11dXd3f35+YmJibmzs4ONja2tra2trb25ubm9vb2yMJhMPDw0QiEY1G4/E4yedGo9HNzU3SEfHg4ODo6CgajRJJu729HY/HiapdX1+PxWJHR0fT09PLy8uEo6enpzc2NpaXl2Ox2OjoaDQa3d7eHltd/N7jD6bnZ2enpqOzS4/vP9w9SlJAH2cSHFxCbvf8z7659Le+cRi8BfavgLWH9tmrATsVcjHdPronUI0EKuFAJRws+rxcOAw9vRAKMw4XbbGCwwk+f9lq4Txu8HlZl4Nx2JDLwTmsFZMBXPaXYQO7GSxGsJrAboYuE5i7wGwGi+XjMJtRux46DNBphI5OaNfj1jZo04O+A+s0nEZFK+WUUs6olUirxjoN1mkI7ZJdIG4zrZrTqDi1klMpOZUCqVWg1YDuim05tZIj+WK1EmlUWHPFtqxKxarUnFrNaTRIq0U6HWptRa2tjEaD2lqhQw+GDtyh59rbkL4dd+jBYIAOA7Tpoa0d2lvB0MqZWpGpFSwm6OgEmxfa7bTFc+ILJHt7mN/93+BoAy7PoVKAagVTABgAA+Ju2PZvIm7Y9nPi+PgYAMgS4k+ePBkeHn706NHMzMzQ0NDCwsJHH30UjUafPn26srLy/PnzWCw2Pj6+trb2+PHj1dXVp0+fbm1tjY2N7ezszM7OLi8vP3nyZGdnZ3h4eHt7+8WLFwsLC8TnMDo6urq6+uTJk+3t7YmJifX19ampKZKZJY+xWOzJkyfLy8svXrxYW1sbHByMRqPvvvvu/Pz88+fPp6amnnz0cGRg8P6DjwZGhr9/7+5R6pQpFuEiDXsJGJ+EP/4P6V/65bjLRfu9EPKBuRO7LcjvQEE3G/ZTPSG6p4fq7q2Ge9hwL0RuQ+QWhCKs11t1OaoeO+134ZC/4nKUHTbk90IowHqcVbuFspmrFlPVbKyYOipGfdWop00d1c72sl5XaW+v6vVVvZ7S66vt7dW2tkprW1nXCiYz7jRyegPSG8BghE4TdHSi9g6sb8Ptrai9FevbwKAHgx462rG+FTracXsr16ZjdRpGp2F1Gq5Vi9p0oG/HrTpWo2ZUSlat4rRqTqvhtBpoa8WtOqTTcFo1q1Gxmqv8AOg7cHs7q9PRGg2t0TA6Hdfejjs6sKEDdei5Dj02GqDLBGYTMhqYjvaq3VSxGcFgAIMeOtvBqGdsHYy9s6Jvyyq1nNFVbnWudbmeB0NDv/YLsDRQxqkqFIGuQhWRJTURBzmOuQQ2B1QJKhSUMUcDi4Akc2/wxcUN235+EHMYWfX2+fPng4ODw8PDMzMza2tr8Xj84cOHi4uL0Wh0a2uL3OYvLCwsLy9PTU1tbW0RDbu/v7+wsEBk7MjIyPr6OknUTk5OrqysEDPv5OQkmRYj3gMijcnx8/Pz0Wh0bW1tcnKSmM+i0eiTJ0+Wlpbm5uZWVlYGBwcnRkanRscHRoa/+85bNOZYQIAQlMpwdLr+278z9nPf2Pjq1076emm/90p7+p0Q9kLEx4b91UiA6u6uRnrKgTC8+WUI32LcAc4bgHAEusOM31Wwd8GdW7TXVXbYIByE3m7wexmXHXtcEPCA3wNeJ7hs4LaDzwUeO9i6wO8Hnw88HnC6wO4AqxXMFugyg8UGRtMV23Z2gckMnSbUbgCjATo7rsLYAQY9am9ldBowGqCjnWvTMVo1rVExOjXXpsPtrWDqhI52rNMSSkVaDdJpkU4Lhg7Qt0NbK9JprykY6bTQ1QWdnbitndFqaa2Wa2sDQweYjGDuAmMnMnRgYydYzWCzgNnEdnawLivtNIOxEwx66GgDQ1vV0k5ZOiDoB6sLbAHG4Fs1ucbfePP09/53KOyzkGWgAnQFyiyUAMqAOCgB3LDt30DcsO3nB0VRmUwGAMgStk9fYm5ubnBwcGBg4PHjx3NzcyMjIy9evBgeHp6dnX38+DHRoaurqyMjIysrK8PDw9FodHZ2dn5+fmhoKBaLzc3NTU1NjY+PLy4ujo2NLS4uTkxMzM/Pj46OrqyskJTF2NjY3Nzc48ePY7HY4ODg6Ojo4ODgyMjIw4cPR0ZGnj59OjU11d/f//z58+n3n0zfe/z2u+9NLC+VAfLAXsS3YecU3nq2e/sbJ/ow7b/NRUKo13Fypy371S7wOMEfgGAAfH7WH8ThPhy+wwT6oPtLELiDvd3gD+NImOsNlno9l2EH3OrB4SAb8KGgD0IBCPpwwAt+T9liZB1WzmGhzJ1lo542G2izoWrUg8MBNjuyWFlTF9NppA1GxtDJGIxgtYHZCiYz7uwCYxcYzWAyg9EMZiOYDNCpx4Z2bNATYxnbrrti3o42rr2Va29F+jZsaIdOPZiMV8Ta3gb6duhov9o2dZLZOWhvw22tL5/Vg6kLjEbc0cG1t3P6dmwwgMkEFjNYLWDpArMJzCawdIHVDNYusHTlA9ZLvwUsRjB1gEkPXfqyq7PiMjNuJ+30ZTtdh23uQZt34Jd+8ejJd6jyTh4u8lCEUgmKNORZKHB5wEWAPNCXUAWmDFQJqjRU0U2fhC88btj2c+Lae0uyt8ViMZFITE9PF2i7NgAAIABJREFUj46OPnv2bHh4eGpqKhaLPXv2bGhoaG1tbWJiYmZmZnR0dGFhYWlpaWlpaWJiYnl5eWlpaXx8nJh2NzY2BgYGiFdsZmZmZmZmcXFxbm5ubW1tbGxsfHyciNaJiYmhoaGVlZVoNDo+Pj4wMLC2tjY8PDwyMkIU9MzMzIMHDwYGBqanpyfvPhp958Od/YPjy1wZ4IwqQqkKc2sH/+Cfx3u+Dt1fL3t6Up0duM+V+5o59WMd4LSB1wd+H/Z4WX8Qeu5A349D95sVWwCCd+D2l6HnTtXnzXtspV4PfKWXDfqgrwd6I5THWXbacMAH4QDyuliXHSIB6A2D340cFnBawesArxOcTrA7wGYDqxWsNrA7wOkGtwfMVrDaweYAsxV3mrDBBCYLWB1EVF4pXFMnWExgNYPNDJ36K7Vr6oSuTmLyhS4jdL7UwsZO6DJBlxGMBjDoocsIxk7o7IAOPXToodMApk7oMoGh86rVQ2cnGI3Q1fWSas1gs4LdBlYzMnUiUydYzeC0X/otOZ8ZLEawdILVCI4uLmjDIXfRYoJAd9keKrnf2Prqz2T+r/8Tztcxl8zDRRHKQNNAAZQw5Og0YnLA3bDt30DcsO1/HCCEWJalaXpkZGR4ePju3bvDw8P3798fGxt79uzZ+Pg4ucG/d+9eLBb78MMPl5eXP/jgg1gs9vz5c6JeJycnHz16tLS0NDU1NTY29vz588nJyaGhodnZ2efPny8sLExMTMzOzv7R2NDd1eWRB0PHo7GlP/vwfGB+6NHjx5P93515/Nb8sz9/8u7DgQcfvvXdkYcPn9y7O/zw0ZP3RqlLYDFU2CIwF3C0Bu9/p/oLP1NwWio+Cx2yVgPmottUcpnB4QJfmHG6KLsDgiHK4YRIN+1yQTiMAwHo6eH8ftrrRaEgDofYgJ8NBqA7UnE7Sy4HF/SjULDkdFRcThwKooAfBfyUy1Wy2Uo2G+12cV4v63FTTgfldrFeL/L7OZ+Xcbtpp4tze8Drq5gtlS5zxWSumsx0l4Wz2LHNCQ43Z7ZyZhtntiELCTuy2LHVDi4vtjoYk5k2drFdVmSxsV0WqrOLNtsrRnOpw1Q2dJFqt6rJUuowMRZ7xWgpdphKBlPVZKXN9qrJWjZ00Q5L3tRRMHUwThvrshXNnSWzkXM7kMfBuu2M00rZLVW7mbJbaIeVcdpot6Hq1IPNDZ7bl+E3U67uC3eACYZA3wnatpLbHvvZN47e+SaUzy/LcLPuzQ1exQ3bfk5cF5Vd75K1co+OjsgM1ZMnT8bHx8fHxwcHBz/66KPp6enFxcX5+fnJycmBgQGiQB89ejQ/Pz8zMzM9PT05ObmwsLCwsDA7Ozs6Oko8s9FodGxsjBgPFhYWBgYG3l6au7u2vDIZW38wdvp85nxgbmF8/K3Hd7839/T91Rcv1qcHJwae3793/zvfefzeu8OPHkERgIEyBRzQVGpz90/+zeqv/dKK386F/RWfteAyFN2dVMDGBl1gc4LJBt09tMPJuNxFswX6bkEgCMFQ3mKB7gjn9zM+wrZhNhhgAn4UDkFvd9ntLLkctM9D+7w4FETBQN5ihkgY+f2Mx816PRAMQCgEgQDn9UI4RHvcJZuNcjohGIBwGLw+ymYHfwB8fvD4wO0F1yvhcIPDBXYn2BzYYkcWG2e2sl1WsDlIYKudEDG22sHmwA43OD1Xr3V6wekFlw/cfs7mRDYXsruR3c3ZXNe7jMvGeRycx8G67KzbjrxO5HVybjuEfBD0QsADPjf2usg48jrhthcFusDsAEdP9fbXKre+mg/25B1OMJhApctaTdXf+DWYH4BqmsJQpP66vp43+FHEDdt+TiCEyOoyr45wHLe7u7u8vPzWW28NDg6+++67s7Ozjx49GhwcfOedd1ZXVx89evT8+fNnz54tLy/fvXt3aGhoeHh4YmLi/v37q6urJM/74MGDsbEx4uH96KOP5ufn33///YWFhcePHw8NDfUPjY2MTQ/efzY/ODl8/+Hi0NiDDz+69+EH333vnWcjg/ffuzs5Mvof/t03nz149N4H96cX5liAEs2wZylIpeDho8O/8yvHkT42FAavCznNBWdn0WOigk465AW7h+6yQThC252sy10yW6C3D/x+CAQLZjMEg5zPx/p8OBSEcBgFA6zfzwX80NtTcTsrLgfj8zCvsG3F6SjZbEWrpWyzUS4n5XJV7PaixQKRMO3zlJz2qtsFoSBEItjvpxwO2ulknE7G4WTsDsZmp6w2ymytdlnA4wW3F9wecLmRw8XZnZzNwdrstMWGnS7Czsjh4mwOslvqNFNmO2tzMTZnpctWMVlpiwM5PJTFjhwe8PjB4+ccbsbqZO0u7PJWHVYI+iDoqzgsFYcFAl4IeCt2S8VhqTqsVaeVctqqTmvVYa3YLWW7GbqD4Hdfeh2ZgKfY10u9eQdcwXKHJd9p3W/tePpmsHjvW8AeAZ0DFujSzbTXDT7GDdt+TnAc92rbBAKyWygU8vn81NTU5OTk97///bGxsdnZ2cHBwbt375LEK6Hg1dXV5eVlUvsbjUZJK4PBwUHiUhgfH3/+/Pns7OzMzEw0Gn38+DHxfs0vrTztH4mNL0w9GdmYXnjy9t3RkRfT83MP+5+9+8H7Tx48+vC9e8uz8/GVtVypWGbpKocYACgVYX7+8Hf+xexXv3bgC1P+QNHQTluNtN9KBaxFjzXvsoLDA54gZbVXrXYIhmi7A4Khis0GgSD2B5Dff8W2wSCEQygYYP0+2uetul0VlxMFAxAOVlwOwqE4GIBIGMIhCIcgEoHeHujphnAYAoGqx80F/RAJ41CQ8Xpotwv5fET5QjAEoTCEIxCOQCgMwRD4g+D2vAwveEj4wOPj7E5we8DrB58f3F5wucHlBrcHfEEIhCHYDYEI+ILgDYAvBIEIbXUgpwc8AfAGwO1DDg/ncCOnh/E4CMPSLjvlsiGfm/O5rig4HIDuEPRGoK8b+rqhLwK9EcZugaCXu9Vd7A5lw6F8TwScAdrkyOq7jo2W/f/ul2FxCCCFKhlg4SaVcINXccO2nxOEbRFCnyBcsmRksVjM5XIPHz784IMP3n777dHRUeKB/fa3vz0+Pv7RRx+NjY1985vfXFpa+vDDDycmJu7duzc1NfWd73xndnb2yZMnk5OT/f39U1NT9+/fj8Vi77777vj4+N27d0dGRqbefRh7NPxnf/Kno3PTv//tbz0ce/Hnf/a94YcDH/7x24NvP3jr3317bWF1amaeATgrFqsAHHcO2ThMTcA/+xfZ4I9T7R5otYOyjdFpsckATity2ym7vWxzVFx+1hehzBbaYoVAiLHZweevmC3g94Pfjzwe7PVinxf7fBDwQzCA/D7a7aLdbsrlhGAQQiHK6aTdLgiFIBgo221lu63isFedDsrlqjqdZYe9aLVWfG4uHIS+btwdpvzeitfNBv3QEynabSWHveJ0UC4X5XJRTmfFYa/YbdjvJwH+AASuIwiBAPb7EakwDgSxP8B6PFWHg3F6qnZX2eIoW+wVm7NidZTMtrzRDL4g9gXBF4RABMI9EOoGX4hz+6AnwgV9XNAH3SGIhBi/h/F5cDhQdtmrbifldTE+D+P30D435XVVPU7kCkHvl0o/+2b2J0OVPieEHGB1Qrsn6g4P/eIvbo09YFAuD6U8lKGQB+ZG297gY9yw7ecEegmM8auEW6lUisUiAORyuVKp9OLFi+npaTLZRUxaQ0NDZHd5efnp06eLi4uTk5Pj4+OkOGJubm5xcXFwcJBsz87OPnjwYGJiYmFhYX5+/oMPPlj8sH+zf2Kof+D+00f3Bp6NLC309w9//0/e+vCP337x3pNEbDt7kkEADAAFUAVA+GJn9N7+7/1u9Ot/a7PdxXb4oN2FFa1gNmOToWLUVyxG1uViPf6yw3dpdoLPz1ht2Okqm7ogFOacLvB4S11m5PFgnxd5vazHjXxeCPgJ20JvL+12Uy4X5/Mhvw/CIQgFi1YrhMMQCUMkAt0R6I5AJAKRMETC0BNhwwEq4GOCfugOQ08Eh0NswAe3++BWH9zqg74+6O2Fnm7ojkA4DJFXpO4Vw/qRzwfdPRAMYZ8f+/0QCkEohHw+yumE229Czy0I9UC4B3puQc8tCPeALwSBMPYFkccPvuDVs/4Q6/JCXzdhWOiNQG+E9rlpnxt6IvDm7at44xbc6YNbPdDXDb0R6P0S9H4p87We86/4qrfcOGiHTnNVYV719cR/8zfw6QZAKQeFMtBweXnDtjd4FTds+zmBX+IThEtWeaAoimXZTCazvr7+/Pnz995774MPPpienr5//z5Jvy4tLT169GhsbIxYu95///3p6enHjx/Pz88/fvy4v7//8ePHIyMj77777uDg4HvvvUeSDx999NHQ9+/OP3n+rfffuTfa//vvfOf+5Pj9777/8M/uj3z/2f70xsbOAQOQymdpgMvzNJxdwtZo8Z/9o+zXf/ayy800aEBlBEVrpVkCli7o7ABNO+iM0OkCS6DgDGStHvB4WbMFHM6q0QSBILLZwe2umkzgdoPXCx4363BwLif4feDzsi4n9PZyLjfrdIHXByQnEAyWrVbW4yHBeNxEAjMeD+vz4t4IGwnSIT8TDqDeCPRGUHeICfmZUIAJ+emgjwp4Kf/LCHihpwe6u3F3BEXCXCjEBoNMIEAHAtDbC93dKBJB4TAKh1EkjMJhLhziAmHOH2L9IdYf4gJhFAhzgTDZfnWcC4S5QIj1h9hIiAkHmXCQ6w5z3WEmEmIjIa4ngnu7UU+E6w6zkdCrAbd/EvV8OXsnmL5jB7sBTLqq0Xhh617+x/84OjKwi+ljgCL5KjB54Ip/fd/QG/zI4YZt/3+BsO0nCLdcLgMAWVmHLBq2uro6PDz89OlTYvBaWVm5d+8esceSiTLSKZGUJPT39xMT7vPnz/v7+6PR6MjIyL1798hc2fzjZ4PvvHd34Mm90f7vPn/0u3/6rYfff7g3F4dLgDJUOWAAChxdAY4tVSFTPvnWv5r4xpfjvT2pdjNdr4Y2G7R3gaaV1mlxhx46uqDdAjoztDtKriAb7Kt2GpkuMwSCnMUKbk/Z0AkeD3h9V2zrdtN2G+Owg88Lfh/ncnJuN+t0QTAIoTDjdLFuN4TCEAxCKAihIASDOOBHfh8K+CEUhEi44veg3gi8eRtu9VBBX9nnZiNBuNNHB/100EcHfHTAx4T8KBKCngj09XChEBcKceEQd82qkTCKRHB3BHp7oa8PenoI4UJvL9y5w/qCONQN3X3Q3Qfhlwr39ptABntvQ3cfDkVQMAKRXui7w0ZC8MZtePMO1x1GPRH4sTfgS2/i3u7rgL4euN0Hb96BL70JX/4SG/4S6vlK+St9hS97waSr6lqQzQY//vPQPwBM5QjgmPRUZBjgilA4/+v8dt7gRww3bPsZuDYevGpCQAiRhXPIYz6fB4BKpVKpVNLpdDqdjsfju7u7U1NT0Wh0cnKSlCQQX8HS0hKpKOvv7x8bG3v06NHExMSTJ09GR0f7+/vn5uaGhoampqYGBweHhobef//9gYGBDz/8kNSJPX78+O37b90d+ODff/C97w09/s5HH4xPziUXd4CC6kUJAAoABaA5fAmZU0gm4VvvnQWchda2crOCaVGBUouV6nSbItuuzLepy2oViHUg7QS5CeRdeZOjavfhLjMydXHGLtRlBosVrDZstSKLBRxOzmKhTCbGbAanEzxu7HDQFjNjtSOHi0xkIaeLc7qwxwuBAPb5KIej6nCwPi8K+Gmvm/K4Wb+v4vewkSD0daOeMGFbOuTHvRHcG2EiwWrIR4X9bE+I6w0zkWAl6MV9vai3h+3pZrojTHeE7elGvT24rxf19VYCfranu+DxwBt3qFAQ9fVWAgGuu5cORZhwD+69zXX3VgMhKhiBvttspLfsC7CRnoLbC3fepEMR6LtNBSPsrb5KJEz1dOf9Prq3pxIJsbf66N4e7vatUihQiYQrkTC8eacSCTN9veytPvjJn0uH70BfH0QijFIDbR17Dg98899TldMM4s4B0gBQJv1lijf1Cjd4FTds+xkga5sDwA9OiAEAxjifz18vqUu605Kes6RgbHFxcWVlZXV1lXQfX1lZmZubi8VipGfC/Pz80tLS2tra8vLy+Pj47Ozs5OTk6Ojo6OjozMzM+Pj4dUnu4ODg4ODg8+fPn7548mSq/3tDH33r8b3x1WguXyG9TqCMAeAMVc7hkmIycLxfet6/9F/99wlnV06tLYsVjFSFlRqsUGXblZcGTb5NVdVqoFkLTa3Q1A4yU95kL1ndYHfC/8feewZJdp1XgggZgoTp7vI+q9L7ykpvqyrLm3bobhCWVhKlkXaW0uzOTEja2FmNNJJ2FbuSJnZmpKU44mq5okYklxKNQANQJEgCJFwDDRCN9t3lq9JnPn/d2R+3KlEACVKGnBGD/cWNQuLmezezsl+dd/K75zufxwe3R0ItPB7uclOnU3i93OvlXg/3eoXfJwJ+4fdzvw/jE9Tr1x0uy+NDZALxBMYjhteHZAoTE/uZ3FRSxKI8OoFEHJkkiU9okZAZjfB0AtkUTcb2CW82hVwa+YNRyGAyyzMZlkmzdJqmUzSdYuk0y6R5JsOzGZJMYmrSjMcwOWnEY8jnWSaN4qzI5GgyjdwkpmcwOY1cAdk8ZuaQn8TMPE9nMbcgMjlMzyCbx/yclUljabEVjWB1RU8msLjAC3kszJvpFJYW1HgMx1eVWBRzs2KywOaO84UTVixmuJxw+xGK1LIFfOPrxNqrQ5SAMgAV0CFuo+3teGPcRtvvE2+Ftpqmcc6vX79erVafeuop2VtBms603b8ee+yxy5cvP/PMMxJ/5WNZxSvdvs+fPy+7h8nswWc/+9mXXnrpsccee+qpp9qahGeeeeZjH/vYk08++fGPf/zzn//8nz7+iU8888U/+H8/9MWvf+XZZ8+DgTZMq6YDAAxm7MDYxI2X8Kk/J7/8K6/ZnHjHMdx5BG8/giMdVk9XY6CrZOupOQaaQ30YHkHnMO7qwV096B5ldhcddcLj3beJcbrgcsPlhtPJ7XbhcsHjgd8Hnw8ej/C44fMiEEBkgvgDmstten0YjyAa46Gw4fHQQNDweg2Pl/gDPBSigSDxB2gwiHSSxSbM8RCZiCCVQCbFEjFjItwK+fWJsJWIWomoHh3XouNmMsqzKZpO00yGZTIsm2XZLMtkaCZD02mWydB0BrOzJJXC1JQWi6EwiULBSme1eFKNJ4xU2kxn9WRaS6SMZNpMZdR4kucnmxMxks3XwxEjlVFjCTI5yaanlXSKFaeVVIoVp9V0Ws9m6dSUnOfFYiMe17PZRjxu5vNqcUqZnqLuiZ0O281e51ps5hs//wFsXd+FtgcYAjCBBtCEDsu4bTNzOw7FbbT9PnF4N0xKvmSRLiGk2Wxqmnbr1q1SqXT9+vWdnZ319fX19XXZNOyVV17Z2Ni4du1apVIpl8u1Wm1jY6Ner1+6dKlarV65cqVcLm9sbFy9evXatWuyWc6tW7cuXrx48+ZN6Q323HPPvfbaa1KHKx2/nnvuub9+4ct/+fRjX3rxqecvvgL5t00BCwBM0gQto3VT+cyfv/SL731mavqa04ufvAtvuxd3HcPRTqOro9p7bHe4qzLW1xjqxZgd/Q7c24d7+9HvFA6PMTzGbKN0xEaHbcw2KuwOOJzC4eQOh3Dum9IKj1vInx4PvB7D62XBECIRHgqbXp/u9lh+vwiPIx5HNIZoDIkk0hlksshkkc2akTCXbmGphBWNGJEQiU8gk0Qug8kcigUUC5jKYzqPmUnMFYlE22xW5HIil2PZLM1kSDrNslmSSqNYNJNJTE3psTgKBZ7LickpzC1geRWLy5gusnwBxVksr2JyWhSmsLTCC1NYWGK5AhaWMLeA06f5TBEPPaRlMnjXo0YuhzP3iZkZnD4tZmbwyMNqOo0HH2wlkzh9GgsLOH2qnsshvwh/6mavE2feh09+EkqpDLMMmPJfpA40hHYbbW/HG+M22n7/aEMtpdQ0TcMwDMOQ0Pnqq69qmvbyyy83m83Lly/v7Oxcv359d3f3hRdeqFQqzz77bK1Wu3LlSqlUWltbazQaFy5cMAzj+eef1zTt8uXL5XL56tWrtVrt/Pnz29vb3/rWt0ql0osvvnjr1q3nn39e9jTb2tp6/PHHL126JD3AvviNx7/1yrNPfP6L9VJl48YmBDbLewSgWg3VDdy8iL/4yN7p5Yvd914/8hOsp4O87R245yjt7iKdXcbRDv1oh7i3G0d76ZFujIxRt6M13N8c6rWcNowM064uNjhMBofI4BAbHhbS3nvMLsbG4HTysTFis7GxUenbIlxOah9jDg+8QYQiCISpy2s4XNTrQ2jc9PoMr0/zelWfVw8GzHDICAfVoJ+Gw4jFZLEDi0QsWeyQTrJ41IpGjImwER234hNWImrGI1o0TNMZlsnybB65AnIFns2zTJamMyhMkVQahSkjnkBxlqYzmJym6YySTBnZnJUvGNmckkwrybSWzhrZvJ7JqqkMZmbVVIZPz7QSKT5dZFPT5vQ0m5trZbJiYaGZyfD5+WYmo+by+uQkn59Xc3ksLtZTKT43r+Ry5vS0mgxtuIbKwcSaM/vc6iP1j/5VS6nVibrvKUMZLAKDcourgP7f+tK9Hf+k4jbafv+QUCvRVtd1TdMMwyCEqKpKKVVVlXNeq9UURWk0Go1Go1wut1qt3d1dVVWr1aphGJqmVSqVRqNRrVZbrZb8KalxrVZrNputVmttba3ZbO7t7VWr1Wq1Wi6XS6WSoijb29u7u7uSL9+8efPFKxe+ffPitdcuP//NZ2qluqAggAUOoqC2iee+vvbBX3jcPvjtzrvXO+9s3X0nf/vdONLBurutjk79yFH9aIe4t4vf02XcdZT2DehjI62RgeZQn2YbEL29xrGjsI2JERsfHuEjNmEbFaNj3DZKR0bgdFKbzRgatEZG4HLC4+ZOh2kbgS8kXD7qcDOXF74gAmHmC5huD5IppNJIJvfFCcmESMSsiXGkkohOkHCIRSJIJpBOiXjMjIRRnMJkDrk08hlMF1CcxGROZFMsk+OZHM/mRTYvsnmezfNMjmVyKM6yTA6T01YihbkF5AsozrBMFivHMTdPClN0chpLyzh5CovLVr6AlVUsLOHUaczO4/hJUZzB8ioWFnH6NJ2ZxQMPtLJZPPywVijgzBk2N4cTJ+nsLB56WM3l8ei7rGIR5+6ns7ONqJ/kY5uu8JZvCn/6KWw3AWqCtSAUAJSBUFhMEKHdRtvb8ca4jbbfPyilss8551zKaSmlmqZRSvf29gDs7Ozour6+vl6tVnd2dhqNxq1bt0zTXFtbsyxrd3e31WrdunWrVqvduHHDNM2rV69Kh8ZqtXrr1q1ms3n9+nX5rGTNjUZja2ur0WjcvHmz1Wp9+9vf3t7elj16v/3U03sXL5//4ldf+/qzX/vaU3uqerm+u0Eq0Mt48nH87v/aHE9W73gbOu7GsTvwjjs2++7dG+quDHbXujpxZyfe0Yt39OHOHtzZyY/0XPP0Xff13fB033J2oPMIOo5g2MaHRvjgMB8axogNtlE+YmPDwxgb4zYbHRlhozbhsMPpEA47GxuF288dHmp3M6cX3gACIe4LEI+P+AM0GLKCQdXn1fw+IxzSQ8GG141kEhMTLBQS4xEkEkilEI+R8TCLTdDoBIlGSGyCxKMkESWJqBWfgMRZibmZnMjkRDaPbB6T0zyTw/QMTaYxM8fTWUwVkc1bk1NGvqCkM81kyixMitk5a3K6kUjymTmjMClm59RMFnPzWjZHp4taNk/n563ZOX1q2ijO6NPTZHbOnJkxZ2atmVk6N2/OzJC5OTa/gJUVfbpYSSTLo91k3HnNHXn1+CN4ec2ieIkarwiLMQamg7fAW3WYdXAdoLebOt6OQ3Ebbb9/EEJkmwYAlFK5byaEkFQXgMwtNJtN2TjHMAxJeyUiSy7caDRarRYhRNM00zQbjYaqqoqiKIoihNA0TbJmSmmr1TIMo1artVotSZlLpVKlUpEkd+3lb1cuX9t95Ur10s0rl69fvHXr1fJmA1Zt/bVXfu+3Xz1937WBsfpP3Il73sZ/+g4cvWOr/8jeUHd5oKvScQx3duLuftwziLf34u4+fqTniqvnhr//prfnpuMYOo+ir9vs7TN6eo2ePqtvgA0NixGbsNn4iI3bbGJsDA67sNv52BgbGxUOO1xOfWhUOL0IjMMXJHa3PuZgXj8iUdPjpcEgCQX1gN8aDyMZRzJBJiI8FEY0hlQKiQSPREg4JKITSCXpREQk4sikkEmxVJyl4simMJlDfhKSz6azLJ3lmRyyeeQnWTpLUxkUZ0kyjcKUHo0jP4lcoZVKi7l5rKzymVk1k9WyOVqcwdw8llf4zCyWVuh0EadOY2ERJ05iYRHHj5PZOaweV/IFnDhpFmdw4qRYWsLqKp1fwMmT+vQ0zp0TS0ticWk3Gq05+2qOXnPmOH7jD3CjWm9pN4G1fYHtPto2YNUhdIDcRtvbcSh+ZND2TYZb3ynG+keGeIuQCCgPME1T13X5vzs7O/JEy7Lajxlj165dkycqirKxsSHnDcPY3d2VkKqqqqZprVar1Wpxzi9duiSPkeyYc65pmqZpOzs7iqJsbm7W6/XNzc1KpXLlypWNjY0rF15cv/TaxVde2ti89eKLz1587cKF576x+/Kz1z/7yZd/9ze/8s4zz0wWXvF4t/uH63d2Nu++W+26Q+m8A3f9FO4+ijt78BODylEv7Y9oHX6tw4e3j+GuPtx7FF3vqDt+sun8ad7dJ3oH0D+I/kHRN8B7+3nfAO8bEANDYnCIDw6xgUE6MMCGhmAbhcMBj5s67OaYjTjt8HsRCiDgox4X93uYz029Lupz86CXB3086KMBD4uENJ9b83tELCJiET3o1QJeFhv6tgXgAAAgAElEQVS3JkLmRBC5lD7u56low+8iiYgVHxfZpB4bZ5mEEgliOm+l4qKQNRIxmk2TbIZkMySXtXJZK5eTAzOLWizN80U9kcX0nJkpYHahEU/R4qwxOU1m5pT8pDU7p0xOmbNzenGmtrhUmV9E7jiSi5g9pc0sl0+d3Duxqswt4vRpZXWhuTqr3zdfXc7CFzAHh593pT8Xn3nmPT+Pl1/F1rpS3zZANTC5WwkGMAghGJgG8uPocEs5KIcAByzsqxNNgJtgDSZ7BaHKURPQAHX/GA1QgAZQA8pgJbAyaBmkAqsKowa9Dr0BrQUNAuBgHITDYNAYFCZajKsQKoQGZoCb4ASCQjAAqgFVh6pD02BInYgJbkEcHMLF/mAA++F+Nj8yaPsDh9fvXP+7xmGjrzdZIsikLQDDMHRdbzQaAEzTtCxLWiWoqio5Lw5aPAghCCGcc0KIruvyFiJTwLL2TLJgXdcNw5DcuV6va5pWr9fL5XK9Xi/durF368be9sb29vrG5s2r1y5u3nhNuXFRf/4pPPkEvvR5/M5v45FHSyNjVueI1dVVescdSucduPun8dN34W3duMuhdfjKd9q0Dp92zIt3jOHufhw5hq531O0/UXf8JOns4T396B9E3yDt7rO6ekh3L+3tx+AQhoYxPCKGhvnQkBgegWwq43ULj4u7Xdzt4h4X97io20ncDgR9IuBlPg/ze1jAywJe6vdYPheLhER0XMQiPDouYhEkJkRigsbGkUtZEyGWiKhhH4p5ZBMopM1YmKZiRjyCQlqLhlHIarEIz2dIJikKOV7IsUKe5vMklyNttC0umKk8ZpdYfhqziyQ/jeXjZGoGx0+y2XmcvV8tTOL+d2rTRZw5I5ZX9FOnqwtLWHoI0Tnc92hrelF78IHKqRM4cz/O3U/OnLDOrlrnlponJhEat4ZGnrZFvzp9En/0p7h2A7WysJoGSJ3ot9F2P94CbcEBDRJhUROoAwrQRJPwFkVLyMKcfcCtAiXQEqwyzAr0KrQa1BqUBhTZtJgJUAFLwBDQBFQhYfwNaEsgGAQ0C5oJzYBhwDRATDAJtbfR9r9dvBXatpsyUEolOMoZAISQer0uz9V1XfYoY4zV6/WtrS3OuUwFbG9vSwgmhMgZTdMURalWq81mU5alXbx4EUC1WiWEXL58WR7GOb9586ZULyiKIjUMO69da63vvfbiq42G8tRLL14t7T792oVLexvPfvu50tblymvPWC9/48X/9DvP/8Yvf+ydc59ayny5mHoy7HnKOXZ1zFHut2nv6MbbOnC0Vxw5ZnYdqw0cqw92Nge71IFudHWjs4d29qBvAIPDGBii3b1mRxfp6uF9/RgcwvAIbDbYbBixwWbD6Cjsdu5wQEpx3S7mcFD7GHM6hNsFvw8+j/C6hc8DvxcBn/B7mc/dsI+SgJ8G/YrT3nI5aDhAwoGGy07Ggw2XXfG5Kw4bUjErEuTxSMvvJvGIFYtgMmfGIsil1fGQyGZ4Ni3yWZHPiXye5/M8X+D5Ai8UeGFST2Tq4SgvFLVExswUGtGEKM7p2YI5VaQzc61cgczNN3I5a26+NTmlz84qxTljfknNFzG7YqSnUVxuThbr8/PWuftqKwtkcR5z8zSXVePRrYjvmcDQxxJTf/0Lv4RLr2F3A0bdBGkCJUF0ibYUYAJMCMFMWKaU5v1YBQc4IPYf0gPMNcA10CZoFdYezG2Yt6BfhwoTsACC/SaYcpCD03Qu6SuaFA2KBrGAgyHkkKjKGBOUgXBYHBaFSWFQGHQXbBdsD7QEWoFVB2mBaqAGmAVBD/3d72PuDzN+lND2sClBe+YHuPhbcVtCiMRKqbdtzwAwTVMIIRmuTOnKtyRzu7Ku9/BbtSxL13W5soRsSWkBSODWNK29gmTB5XKZMVYul6XggVdb+lbVahq7u+WKrl/Z3dnU6lt6Y1fZK+9cRWPdevnr2HkN3/o8vvbX+OP/rfzBnys9cN96cXLTH9w41rt3x530J+5FzzC/96jZeaw20NEY6mwNdasD3ejsEh1doqcPg8OwjWHYJnr7SVcP6+3H4BAfGMTBvhlGbBgZwYgNo6Nk1EbHxpjdzh0O7nQIl1O4XfC6hcfNPS7mdnKvG34vgn7Jdnk4iHgUiRgmxhEdRyqOVJxPhEUswmMRTOZ4PIJ82poIyYoyGp8wYxHkM0Z0HLm0FgmLbJqlUzSdopk0y2ZZLsfzBTE5iakpTE1jdolmp7B4HNPzWFjhUzM4fhpzizhx2pyewYMP19IZPPJoI5/H/fezpWWcfac5v4xH36dninj4Z6zsDN75sH78ON7ziHJqBWfP4PgJK51WohPl5Pj6bOLyL/yLnT/9M5T2UN7WaluKUJtAGfQ22u7HW6Bti5g6eBO0ArMCsgPzChqvoQpyCFtNwBD7Y9/FjkPjh9CWGqLNl9vpAHCZaWQc9M1ouwO6DbIDsgurBKMKsw5TgXUbbb9PSOyT8gA586Zk7j9y8beKw8e0sb5Wq8kZy7IqlYo8gFJaKpWEEHK7bHt7GwBjzLIsKQurVqulUql+EKZp3rhxA0C5XLYsSzLcSqUi/cMAyMzv2tqa7ApRq9Wa21XasK5fWrMYXrqytkvwwvbuDYt+u1FfE9bLe2tbevWVG6/otLpXudqq3Gh+9Tz/yoXKp//m+d/9n//2/sVnYs7SSCfreRuO3IFjdzSHfqo2fE91uLsyOIh77Lh7THT3YmAQwyMYHBa9fbSrh/f2YWCQ9faJgQEMDWFoSAwOsoEBPjgohoYwOsaGR8jgEBuxweGE2wOni4/Z4XbD5RIu534RmtcDj1u4XabLqYyNqmNjxOMhXo/qsKsOu+l1626X5nZiYlxxOUjIXxsbMQM+I+BFMm5Fwkgl9HAQ+SyNTSCTIbGYSKdFOiMyGZHJin2tQo5n87xQrEfiVqbQjKVIflpJZuj0TDWWMKeKdG6+kc2xhcVqJkMWF5uTk/rsrDU9K+aX9oqT+okVM5nDzKKZyZPponrfymYxh8klTOR2+uw3jw1+Nub4m19caX3zaTTLMOoc1ppZ3WRqFdhklgEI6XRJBZgQoBYs68cPbSU33f+zFBJxBQinagvCAG8ZZI+jSrBXE9fr4ga4CWqA6IzohBqMEQrRZrev5yIETAGTAyqFRqFTmAyEg3Lwg++gghNwAk4EJ4JTwangO8A2xB5EBbwG3oLQhSCCHf4DpxDkgCn/UD+cHyW0lelOyfjaMz+oxb9HJuHwG2jnEyRvlQy32WwyxuSMfPYwt5UcVv6UD9q3jfayjLFWq9V+Fodou3wJchCwwJpUELQ0ZgDbJt8DdoBdYF1YDeBqZaPJmnu1W0ATVhk1hqs1XLmOV57Fn/wft1Zz6713m50/iWN34NgdjcGfrA7dXR7qLA8M4B477hmjnd28u0f09ImePt7dS7t7aHcP7emlvb2sr4/397P+ftLXR/p6SX8fGxiA0y1so9bgEB0egd0Bp4uPjhmDg/B64XYLl5M7nfIndditsVFMTDCfj/t9iMeRiPNggAX9iMeQzSASRmzCDHhRyCIeRSphhfxIJazxkEjEtKAf+RyLx5DJmNEJ5PPI55HLi0yWpTMkmbYSKTORwupplp/G3BKfnMHyccwuYPWknp/CiVNWcRYPPFjP5vDww83JSZw7x5aXcfosn1vEe99Vnp3CQ+9Gvoiz78TyCh59p3J6BctnEc1XR7zbfY4nixPbH/p1bG2Caq29dQ6rBH0HRhnY4uQ22sp4K7Q1G3UIw1D3tnYv1rWbLb5WFzdM7LyeDwAFGMDZASNuQ207e0AAqAQqhU5hMFgMlIPtf9+lkLi5j7aEM8LZHrAHVIAa0AQ0wNpPrd9G2+8ZUu5qWVYbAdsmBv/4+B7cViKjTBTIxxIBOecyh2CaJmNMPmaMtXO4UtRVrVZlEZp8SorD5E5aG45v3bqFA6vGvb29NvhK1ixXk/y3rrRUy9jc22HATqluMeyVVF0FMWEpqGw0oYJUTFgQFQ01Cy20rqhbm3sWqVfWn/vbP/r1z53NPZdxbI900M4juPde3HOPONpBOrrVrgGte5B2dNJjHeRYB+vsEj096O3lPT2kq4v39vK+XtbXS3p7rO4uq6eL9vXwgX6M2jE8KoZGxJANI6OyOIIODmPMIUbH+OgoHxuD3QGHE3YHH7MTh9OyO4jDydwe5vYQl8tyuYjbjXBYdzosj7s5akN0ggb8CIdUpx3xKB0PI5UwQ0FkMyQSQTrNYjHk8pDC20wO6ZxIZ3kqw1MZMTXbiqXY5IyWyrGpWTWTE3MLzXTWnJ4xizPq1LRWLLamptSZGaVYVGdnjIV5c3HBWJgjS/OYmcH8HF2YYYuzWFkmxTkkF9SB8IZt/Onx2F8+NL/z8l8ZSlMhxp7SqMNqAjWgBuxD7X7aUYALBqrB0n780FbiIwHkdhYYYAnoFkplVGv45tN7H/6Q+aE/xp98CB/5CL7wBWX3vFF5mStXYK2D74Dvge4JqwTaAFPANDALnIKLgwUtMItzwjkhglvgBrgGrkHIHTg5lLYDGz2w1tcP9ujUA5M2C2BCCEEgdLAWSOuHvKv5o4e2pmn+10Rb+Wyb0sqQaAugjbY4KIKQS0lNgjzFsqx2PleKDeS5MvkrfwWpT5DHyAPkvKykkGpf+aLy7q1Ti+1vgMMiEAy6CqVCSPv2XSdQGAygDGiAQL25Be0G1NfwmT9pvWd519ZJu47i3ntw9938yFHrWJdEW97VTY91WEePsc4u9PdjcBD9/bS7W/T3if4+1tdLerrNrk6zu4v29YrBAdo3yAeGMWzDsE0M28SwDaNjsDvM/gGjf8AcHKQjNjgcB45iXuJwIhBEMMTcbuZ2IxxGOEzcbur1Uq8X8Rj1eTERMT1uRCcQm2CRcRoJI5sh42GkUnowiFQKyeR+rVo6g0wOuQLyUyhMY7LIJ2e0VA7zy7RQxOyCkZvEynE2O4/VE2x+Eafv02dmcN99xtwcTp1iqyv8+Kq5uIAzp/W5Ik6fxuwM7juB1SWsLrPZecRmW72BVnjy+vzKk7/ybtBLEKxhaBawqdSaQB3YtYh5G20P4i3RtqWiXN795Cc+9wsf+PS5M18+efzCmfvqv/zBJx/78PNP/sW1l79Y3XzBal7l+gY3tqm2w60qtxqCKIIaYARM7KeDOQWnAlQIRiEsCANCh9AOYenraCsAC9AFNAFFoMnRFGgINMVttAXeYuNLCNFoNCilhmEIIarVqvQr+Iet/11DarAkLB7ei2vLBgBUKhXLsuRjyUblAVtbWzjIM6yvr8v5wzpcIcT169flgoSQnZ2dNmtu63kBtIEVQLlcxoFiTFasyePrxp7OGxwGYHFiQLdABCywPRU1hoZAmaJM0NgX1JSqTQZwoFar1etVwIBRxYXnrvzLf/2NSGqzz23dM4Q7O3DXXbW334GhI6Krix3rIEePkqNHeWcn7+qinR3m0SO0q5N2d9GeLtbbzft6eH+vGOgTA32kd4D2DrC+QdY/xAeH+eAIHxrhQyNwuFodXa3Obm4bZSO2/TyDwwmPj9id+sioMTrG3R74/fD7udeLYJB6PAiHNLsdoZDudCIUYn4fHQ+zyDhiURGLWuGw5veTSASZLHJ5FktYEzGRyiBXEOkcS6Z5KmtmJ/V0nhSm1VTOmiwqmZw+Oa3kC+bMrDY1bc7NKcUiXV7W5uaspUV1brZ5cmV7dgpT88hP4cRyfTrTOj6jnZrH5ALGC1eP2WsT838yYv/LR96JS99itevgEG8c+yArv+gyAQEGGGBNkMaPH9qCi8O7ZAd7ZhTcRLO69fH/8ucLy0/m51/2JBqjCeKbgm8KwRnElpA7jtkzePhn8W/+Hf7so/jbL+G5r+PKC9h+FbUrMG4KsSGwR6BSGBZ0TSg6dAvUAtPBFWaZQtYdAQLiYOeNc8oFlVuXbyC58t/rgEExMAJCftzQ9u8SkuV9V1z+vvE9MgaHD/vOBuY4pJZtPyU5rIzDpFV+95dxWGYgtbeHjxeH9BVSh9DWNgghDmeHJYO2oBCoHIaAKagJg0AjUBkadP8rUgP7YkYVaIEBmkk1U15GnFgNNHaws4YvPYFf+hdIL6LPjbu6ce+R+tvvUI/c8TraHjv2OtoeO0q7u2h3F+vpfhPa8v4h1j/E+gZp3yDrH2IDw3xoRAzbMGZnQyMYHeO2UaN/gA6PwOlitlH4g8LtIXYHsTu42wOvj7k9lsRWrxeRcdPlRGTc9LgxHuYBP1IJEg7pAR+NjCOVRCol4gkei4tkksbiLJ5EJodMniczIpVFfgozC0a2gOOnlGQWp89quQJOnGLzC1g9bszM4uzZ5tQkHnxQnZ3BmTPm4iJ54Gzr1ApWTmNuEQ+cZScW+AMnyNll5GeJL7U7HG7EFiof/B/oJ/8ClWswtkHB2RvG6xs6t9EWAONgXEKs/O5FBeecwFKht/Daqzf+zb/9+uTieceEYk+rzgxGUxhLwZ2zgoVKKHdtIv/q1PyLp888+dA7n/il9//tv/2XX/uT33v+cx/59gt/s7b29F71lYZealk1lTV1aAZ0DYYqDIWTdt4XAoxCSKkDg2FqpqUzi4Cw1+Vl5EBzdhttZbwJAeV3eUVRpI6VUtrOe/4Dlv3eUNtGPcmmAezu7gKQHLNUKjWbTcuyWq1Wm9Xqur61tSVhsV6v37p1S6Jnu4rs8Lys393d3ZWFvzjUU1LuBLY33GT2Vi57gNoqoIK3wBVwTTDNIoqmN4kgFDABFbwBWgfqQBliD/p1lFitAQ1oAdto1blggIHdF54r/cH/eWFh5dX+Idbfh8634647REcHP3aMHT3Kjh3lnR28q4N1dtCOo7y7k3d38p4u3tvF+7pFX4/o7xH9vWJwhA8M0/4h0jdI+gfpwBAbGuHDNjo0DLsDXh+zjba6e/jYGHw+ahuF38/dHup0UZdLeL3C56Mej+l0IhRkPh+iE8TrQTxGfF5MjLNgAKmEFQnroQCPR5HNIJsRySSNx61olMQTPJ1BLs8zWZpMi2wexdlGLKmmc7VowixM1xNpa3pGyeX16aI5M0sWFppTU2R5qVWctlaWm8Xp1uxMY3W1vLiA2RWWLvDTy9pS0VydK0+lVWd4q9PzvDf+N/Mr5a99HrVdlHZFtX6wOy5gCOgHw2CwOOj+hUQAA0KFUPAD28X9kQndgkFgclBOhLzisA2xAXMXGtBqvfTUJ37m3X8WjX4zlHwhXjCjESM6TuMxpNM8kVSD41W3v+Lyq+GEOpHW43kjXSSFBcydwOo53PeI8Ru/R//wj/Hxz+DZl3DlBq7fwvo6KiVUdtCqwGgIphKh6TBNUAW0AqWM1h7UHWhb0DdhbApri1ntlNtBUpKCmiDmD/Wz+SeKtuI7pLUy2mUF7Z//gJW/a9CDkPtgh7uXS1IpEbMtOfhOVisxsZ3SxSEtbfuxXFCeKw60B+1XPDwjgViWRUgp7v4kawraEHIPQegQBhcGobrFTAvcgFDA6iBVsCp4CWID9W0oMCxULZSAOhiBqUPda6JWwTe+pfzCf/fa4IjacRR99+LoT4mOY/zYMX7sGO84xjs72oC7D7Wvo2236O8R/T1sYIgPDPOBYT44zAaH2eAwHRymg8NEqhQcTjE2pg8MwOGAPwCnk7ncxOkiThdze+APIBBEIMC8XgQC1OdFdIL6fUjEqd+HiQgL+kkkzGL7BrgiGTcj4yQWRTZLEwmWTIlMFgeeNcgVMFXE3KKSyuK+c9VoAg881ExnceYcW1jEufvJwgLe/e7G1CR+5v2tmSIeetBaWSL332+ePYtT78TMAh4+g3PHcXa1PJU2PBONkeh6YWXtV/4Vbr4Ks4VWA4S+vllutMdttD0UBoFBYHEwTgSUA7TdAbuFisUqUPeu/Pv//av33fetcOpCuljzuus+jxoK0licJ5LWRNyIxK2JFEsWzERemchUQskt78Qt1/gNZ+iqM/z06Ue++e4PrP/qb4iP/Dn+5ov4ypN46SVsb6K6B60OpgEGg6EIrU5au7SxgdIGypuob0PdhVkCrwD1g69/BkAFZ4zBMmFqMLQf6mfzI4O20qtFeguUSiXptnUY8v7uK3/XONyx/PDx29vbiqJcuXKFEHLp0iXG2O7uLiFEamlloe3Ozo7M7cq8bdubcXNzU8oPTNNss2DDMOS8BPR2lVr7PcjXleAun5IMV755qqnCNAS1uKCMEwvEBNXBazAqsCqgZdA90G1YO6Al8E00GrDAgYqFXaAJWFBN3NDNGkB5be8rn/76zzzyZZ/zev9w/UgXP3ZEdBwVHcdE5zHReUx0dYiuDnR3ip6D0dslertEnxzdZt8AGRhiwyPSnpGN2MjQsDEwCIdT6e3VBwfhdDK7ndntUhBGXC7idlO3m3m9IhBAMCCCARbws4Df8noQnbD8XiTiVsCHaISE/FZsnCVjyKWQz9BkTB0P6dEIS6dELsuzWZrJ0EyG5wuYnBKFSZLN6dkCnZ5pJjNidqGRyrC5hVYurxdnjNlZurRUnyzQ1ZXa1KS1ulybmmzOFPncKTZ7Ujtz3878tHlmRVsoIlWoj3pv2bzPeaOfvf++W1/41Ob25UajwRocCpisB+WyepTtD8a4oELs1+bzg8vsB6hQ/FEJLnQuDDCZKoXgUIAysAlsQWyIJoXWuvHyjb/62GM/9/7/fHzp1cDYayHHzYh3NxYqTwTLAW8z4KfhsO50E4ebOT1w+eD2w+WHywenF86oORRUR0NqONNKT5dnlpRH341f+zX83/8Zn/wYvvQZPPtVXHwO66+ifB2tTbQ2oe3CKIM0wFQuTF2wFngDaAKKTO1yDkpgGTB/uB6Z/0TRFt+RSZAhL996vV6pVLa2tn6AaIs3QjxjzDRNTdOazWa9Xtd1vVQqSe/awxK0SqUi99bwRoGE5N1tiUJ7/jA3l/NttUOb5LbNE9reC1L3JvUP3DBACAQToIxZBjc0WCpoA1YVpAJahSiD74DsglWAPWhlqDApFKAKlAEVRKAGbAld1XdQX8PH/2zz9GrZE9B7BtnRe0XHUXR2oLNDAi66O9HbhZ4u0dO1D7W9kuF28b4uo7fP6h9kQyPCNoZRuzTDtYaG4ferfX3awAA8HrhcZNRG7WNkbAx+v/Dv9zTjPh/z+ZjPR/0+HgxYPg+iEdPnQSJmBXyITbBwEPkMSUQN2Tsyl+aZpBmPahMRTOaRz7NslmQyolBAcQaTU2Y6g9WTZGoG9z+oZHJ48GE1X8CZs2xxEWfPWgsLePTR5vQ03vdeZW4WDz1grS7j1MM48QDe/S7t7Ek8es5YmkWqoDgDO57xK6ni5V/712hsc7SA/WTfG9CWsfa4jbYyuDAO0BZttK0AV4S1DZRBVFYDqaO6ufdH/+FPT6y8FnJcGXetxwOV1EQtPl4N+ho+r+EPsEAQ3gC8AXiD8Abh9sPuZjYHxifhyzBvUg1ndsOpS+OJl/OTL584/uSJlccfPPP4B979lV/94PO//5tX/+JD1S//lfHc3+LSs7hxAVuXUd3gasUwWy1i1KjVBFqAhoNMreBgBOzHNW/7ppCII5UJW1tba2trFy9eXFtb+/uu81ZoK8GuraiVpFX2XKhUKteuXZOdGqrV6vr6erPZNE2zXq9fu3ZNmoKbprm3tyfTBaZpVioVIYRhGIyxRqPRtpiR85qmWZYlDRPwRpRvVwYLIVRVlcoE+bvLHTbpfmQxmHxfbaNzrlBKIAijjDFIjb3KoOwfYbXMpkkJYAnUW4bWNMFhAFVa39LWdVRRvqb9+Ueq//xf3YzMsCP3iI6j6OpA1yG07etGTxd6u9DbBtxO3tvJezuN/gFzYNAaHLKGhumIjY2O8rExbrfD7TZHRpjdDo+HOuzUYRcel2UfQzAoggEe8DO/j/i8xO+lAT8LBcR4SCKs4fMgGbNCfiRjIhZBIWMmJtSJkJWMIp8R+QzNpKx0kmbTYjLPJwskl6X5PIpFFIu0UDDyk2ZhWs9PWlNFvTBlFmf06aJenKGLi3RpyVhYICvL1soyPb5qriwZy4uYOofsqZvvvf/SQ6vNdx6vRaLoC9C7bC8M27+0vHDp8x8Fr+gwdAFdga6gAasBS4NlwqSHhgHLALXA9vUlTOxnG37MYhfKLhQDJhjf12QpgAa1JSwDEDDUFlpNKE28cP6JX/v17THvxohr2+aquwK6b9zwhEyXn7j9wh/kXh/1eqjfw8M+HvGRcY8RclacXXVfvzY+asU9ZsKvTHirIXfJ595xe3Zc/l1XsOQcr7njWqAgYvNIn7Du+zn9Z38V/9Pv48OfwuPP4dVN7GnQAZURi+tCGIAFQcDZ/g7aDzH+yaHtd/LZw5OS3zWbzVqtduvWLblt9fdd/3tw2/YLSQcZ2TpsZ2dnc3OzVCptbW3JrgrSnVbWIEiPRImeeGNOWYKpZVlCCAnE31mHBkDy6HYaWgjRfkr2mmyfa5omFzAJVIPrdH9n1QSalkUBwhhjDAwwhWiaqFvQhFQ/trdhdQvMEOCoWboBs45KAzto3MKF5/BHf3ZrYpZ+V7Tt75FQizdCLe/tJEPD5sCg0T+g9/ebg4PUNgqnEx6PPjjI7HYE/HC79JFheD0YD3O3k/l9zO+jPh/xeYnPywJ+jIcRnUA0QkMBxKOG34NknIQDSCeQiJrxCElGeTYp8mmSjpvJmMhnsTCnJWK8kEdxmhXyVjYrpqYwO4uZGcwtWFNFrJwwJ6dx6j46O4dTp7GyipOn6PISzp01lxbx0IP0+CreeY6dPIGVd2P2gb1/9p7NDzxA33N/M57EYBgd7lfs3pff9y7Ur4KVLRALqJY4GOr7hfaGAYOI18dttJWxjdYOWhoMECZVMWgBCsCxvVmDABgR25vY3kS5on7mM0Y0U3aHtoad5TGP4Y+IcBzhGMJRBMPc57PcLtPjJEE3G/fSiNeKuI1xmzExpo2PNoK21rjDSASNZN1coP4AACAASURBVESJRmrBUCMcU8ZTSjjT8CYr9vje8PjOYORbttjTieWrp3+m9D/+tv6fPkY+81Xz6Zdr377O6oammU3LUijVONGFZQmT8R/LXbLvjLbCn3O+vb29vb199erVmzdvbmxsyK/wEtTkwYch+00ZCXmYEIIQcrhQQmKlXF920r1x48ba2tr58+evX79+4cKFra2tCxcuqKoqPbrW1tYURZHoXyqVVFWV3PP69etyQV3X19bWJGOVPgmSwLZaLU3TZNL28PGy0U4bc2UVmeTae3t7bR8cqeGVv1G5XBYH7jZSrSH31g5rhHcqJQtcsQzF1HcrZX6w27avBRYwVE1vqcywbl659ulP/H9fy7jKfQM4MozOUXFPj3qsq2QfqDgG0dGHe3txdy/u6iOdA0r/cGPI1hwZ5WN2pbev1dPLxuxwe8mo3bCNEYeLeXyGw6U73NQboL6g7vLqLi/xh0x/0PD5da/fDATZeIRFJsh4xAiG6ETUGh83QiE9FDIjERKNkliUxKIskTcnUshMqeMJkZ1WJpIkM6klMq1EppFI6/nJZiZnFmeVfMEozqhT08bsbD2fNxcW1Pk5dWm+uThn3Xeiubqgnl5trC4oJ5eri7P66ePK6pJ1+oR+cqWxfKa1es46fhxnTsMbUvpHdnzBL6dST/zhvz1/4Ws7sKoAdAuUgWswan/vC3e/ItQSIAKkLcs3wQ1wFbxtM1gBKjjkUWgeEpbRfX1TW+QrLQepABNvJhDgApyBUzACZoGZYCaoAaqD6rdA1kA3QLdB98Cq4E1wDXz/suMHN3DpY6gIHVDBVTAD/HBJLtEpN4V8b4KCUXAKzvarD8AoGAUloFJYRaDp0A2YFkwCw4JmQNHQVK791h9+4uz7PjoSv5Y4WbdPY3QaRwKwRTHogn1M99qq46N7sbFy3F5OOCsJl+Vzm16n4XGYHifxuanfTX1u4nFyn0e321TbMHHamdtpjo3qthFzzNbst7UG7KbDz0IJLRjbC0ZruWn97P30538ev/2b+PhH8dTjuPANXH4Gay+hdhmtJlOaXFPALOBgq5wDOoFCoDIpLAOwb4hz0EZLvHHf5XUjx/2kkwATPzJoyw/cDgFUq9Varba+vr61tbW5uSknDzsiHk6hvglt2x+HxKm2rZeiKNIpXNO0Uql07dq1K1euXLt27dVXX718+fKlg6hUKmtra5qmSZeZdjmvLPpqv4HDCeXD2dv2m5H7Y+0DVFUVB5rc9v4YDt1j8EYuLA3J3uqzEge6YCGEKRgFLMEYoFkmP3gn+10kNF3WRAqLKLVGbbek//OHqC+AO3twdAhdw0ZX795oX8U5hM5+HO3HvQO4d5D3DOuDttbIWMtmpwetebndQUftdMxB7A5j1C68AeLyWG4v94dYIGR6A6Y3wILjNDROgiErEKLhcTERQzTGJ6JkPIJkUsTjPBZj8ZhIJpFOIZ0SqSQKc8hMo7jE05OYXWaZKcws8MkZLK6SqSJOn1GyeZy7X58u4uw5rB7HqdPazAwefEBbmMfDDypL83jPI8Z9J/iDZ5snlvDoA+WFIt7zSGt1EY8+SM+cwgPv1U8+gEcfVdJJhGOt3uG9wHjjn/2idf4rir5TBaoATArKwNQfINoSCBNCg1AAWZN28Fo/XLRdB1sH2wTbAS+B1yCaEBqEIRhjTJADiy1ZAqDL/woNTONEo5ZumYZu6Zr1eukC339j+8Vj4pAUeR9zKQiBYcI0X0db3YSqQ9FwdRdPnlc/+O+etqWROIO+NO7yotuLIQ8cdsM3Wh0f3YuO7sXG9mL2UsyB8YAI+aU5PcJ+hAMI+kXAi1gEQZ/weRDwIeDnbhdx2KnTjkiSOoKqza15wmoguu0bv+4fvxhLvDI19dzywtfOrH7hoVOf+9kHHv+1X/z2f/itq5/6v9SN9fr2Zqu8Z2oKIYbcxAYTr/tAEoCBMVlQ/F3+9CQg/GijraIohBBFUSzL2tzc3NraunTpkuyNKIGpzRbfpCt4E9q2C7ck2kqGq2na9va27I+g6/r58+dfeeWVL33pS88///wXvvCFp59++jOf+cwrr7zyxBNPVKvVF198UXYeq1arV69eFUJIpy7ZkQxAo9FYX1+X60uHMEmipbO4TAsoilIulyX9lF3IJC2V7SNlYuFw3lZWTMjEgmEYV65cwUG9mdTtSpYtUyubm5vyWcMwdGqpllFp1Ch4rdlQVbVWq8kPYf8sAQhYmkF0Axz4zEdL73rga37Pq2MOZchFe2zoGUb/oD7ca4z0kZEBNjyEIRuGxtRRhzrq0IeG4fMjGGIOpz5i4y6P8PoMu1MEQtQXoL4AD47zUIQEwiQQZuEJPhFlkQkWiQrZ/DyRRCLBYjGRSPBEnCXiPJkQ6ZTIpHkqSZMJEs9qkSRPT7bCcZaZakYSZjrfiqfZ1CyfmVcyOVKcraczZG5eny7ShUVzbk6fnVWK0/zE8cpUwVhdbq0sNJbnlRPL2qnV6uKMcfp4fXGOnjmpriyaJ1Za5840z96HZFE4x28e7dvw+P5iwtP6649C3QYx9u/cjAMMUIR4vTjl7xgHqgUq3ug7dXB1Qoj9EmwJUA2YDZhNmAosFZYOy4SU5hMBAkH2mSM9GNyEMNtozsAkjusQ8nu8hPJaG82lTUsJqABV7Nccavv1toIfUNuDElgoFBqHIWAcugfs3wAEY8xiVOdUBVPBFYjWoeSBcsiWQAf0A8nc4RtKTb/MsfPCf/mP/34u9f8EXJfSmd3xCRFPmH4P9zqZ1w73GBxjsI1hcBQDYwgHeMjHAl4W8PCglwe83O+hXpfwe4nLYTrGiNNOHHbdNqIOD2nDQ0hFdZ+zMTqsOx3U4zXt7taQvTnosNxhxRUujfnXht3XbZ4130Q5PanPrsI+C+9JLL0Pv/K/4MMfwdeewMZFsF2IPU53KSkJVofZgNJAqwFN54QKQkHZ626NHIIy8d3iRwZtZcjLtNFoNJvNjY2Nzc3Na9euSZxqo+13nnIYbSXwiUMCAGkZo+v63t6epmk3btzY3d196qmnzp8//8wzzzzxxBOf//znn3766a9+9avXr1+XhLrVaimKUqlUDMOQYtg2/TyssW1vgrVnDneCkOS0nTr4rly1Xf6AQ/eJw4RX4jsOtGU4SG23V5P1PDq1OGAQq316uzCEWYQaJigXFtWbCl74Mn7nN7ZPHr/uC1S7R3jfGIYc6OkzRvqs0QE2OoRRG2x2jDj0Mac25jCGR+Byw+vjThd1OOH1wx/kXj8CIR4I8UBYhCI8HGGhCAtN8PEoonHE4oglkEgimdofiSRPJHgiwRIJkUohkxaZNEsmrXgM0wvIz2B2mWenML/CctOYWxLTczhxH5mawQMPVRMpPPRwI5vDufvF0jLO3a/NzOA9727NFPGed1VnpvDeR9UTy3jXQ+rJFXzg/ZWFIn7xA8rKIt7/HnH2NH72/aXjK1i5XxlwsWD86sjo1Z97BK89i8aGUS/LMhYI+UEqQOv7XqJviu+FtgJCQEgkp/+10Fb6xbUBt3YAuBZAITiIgLHfVwFNALrYx0iVoWGgqqKq8JoiX40xRjgzwXUIFbwFVj1w6qkDjYNFWkCN8TrldcobhDepaDGoXG4rrKvsJmpXn/jg+z+Vmvh8b5+YX2h6vCToE34X9zngtsM+ipFR9NvQPypCfhbwygSCHMTjNF12RMIIB/fHeAihoBxW0Gv4XKbXTf0+y+XWRh3GmId7xtUxv+IKt3zRejCxF4zf9Iy/ave+OOQ03xGw3hEp2/Pb8+e2/vtf3vyPv1/64id3L36tVbvcatww9W3BGrCaaFREaQd7JUs3qGkxizBCwNqlafxHG20lK5RX/97eXq1WW1tbW19fX19flwDXrnYVb9xn+85MgpxpmzdK/9kbN27s7OxcuHDh4sWLjz322De/+c3Pfvazn/vc5z71qU99+tOf/vCHP/zlL3/505/+9I0bN5566qnt7e2NjY1ms3n58mXG2NWrVwGUSiVCiMwjS/3W1taW5M6GYZTLZdM0VVWVYuFWqyXNwDY2NmS6p1wul8tlXdflG6tWq9JLrNlsbm9vS61x2zNXZnUvXrxICCmVSowxeQ+4dOkSpVTmgvd9cht1nVj1VlM3zUqlIsvbCCGSF0N6OZqWZLhaU8HGdVz45s1PfuSxX3rXNwIh1RZEfxB3dav23pKvbzs0sBsehn0UY3bL7jLHnMLjNcfGjDG78PkQCnOfn3p9PBBkwTAPj7NwhIYjNDxBIzEaiZFIlMcTQiJsKi1SaZFK81SKp1LIZfdHIY/JAiYLIpelmTTLThmJLAozajwtpmbVRIYWinomb00W+dyCkitgaVm61jbzBb04QxcWycKiUizi9KlyIWceX2kuzjUW51orC/rJlcrsNDl9oj5bZKdPtOZm9aUF4+zy7lzOPGqDM/XNe3oeX5j96w//llW/AWpyzUSNQQUELK7rvGqi/ve9bt/UYmD/Ymy7Ch72ppJs8HVnFVW8cTCoFCo5NCyoTahNaAp0FaYOywKVDtlolxQbb7C/UvCGIZfWBDQIHUwXzDg0TGEJ3gJXITRwFVwBlQXJDZAGrCrMMswyrDKMXSgbqN9EtYxKCeU97O1gZwtbm9hcx8Y69naxu4PtbWxuYmMD6+v74/KT2D6Pbz6Gv/zwF4KOlwPuS/bhLe9oM/r/U/fe0W3l57Xoe++ude0ZjQrFht4OOsAqiWJvAEGwiKLK9OaS2LFfkpvE11kvuclz4iTXscex4zr2ZHrTNPUZFc5IGmmkUSNV2HsnQYLoOL3t98dPYpTEyVqTZ9/3fNZvYR2AB+ABRG18Z397789FlzqyJRTttwlum2K3wWyDyYpiH/weUtWqXpfqdSluh+S0MyYDazFxFhNnNrImI2828WYTbzIqxXa5iIKPgtsGqxE6HTQ66MzYUoiNBXggHxs12KJHjgGbdNhQIJvzGN2mTOHGrDaX0Wt5i01xF6G8BtUhuesR/P438dNf4MRx9F/FyhiE1Tt+YbJEGTKgQBbEe0GWqAZl/PagrXJPbuz6raqqyWRSvUe4SqDzP2AS1qE2m82m02kib1hdXZ2fnx8fH19aWjp9+nRfX9+JEycuXrx48ODBQ4cOPffcc2+++ebzzz9/5cqVvr6+qampZDIZj8djsRjDMKTCTafT6l0+VBRF0jEj5ed6yhc5AdJbW0/pXT/59aKYHL/O3hJtGXlrqqpmMhmWZUnrjLwUiV/IZrNEUkaIC9I0k2U5mUnLUDlRUO6+JtkI0Uw4JkWS1bsLK/NILWF+KPrCD2dawrytBPlu3J/L2rVxr26lSL9abIDNAislUU6JcqKkRLRRnMUKnx8lpZLLzdkdktur+ItQUqaWlEnFpVJxmVK2XS3bLpWWK9t23M3uqsTOnUpFhVqxU925EzU1qK5GdRVqqlFbg9oapbpKqtyJYBsaWxDehfoA2rrQGES4A8FWdO6Wm4N49HG2vgFPPsU2NGL/g0prGPv3880BPPkkE2jGk4+nAk146nFuVxse2U93tOILTyQCjfjyF7OhIB57ROxox1MPztWWw1SEAg9fH5r43S8yc1egxKGIkO+AoMQLrJDl1ISMz6zv/nfR9t9C4f8StGXxrxd39xAOCn9P1qwESFCgZiFlIKUhpSGmwSdBryG1jOQi1mbkyLi4OMIvDmVnb8fHr0UGL659eDracypy8oPF40dnDx+ceved8bcPjB14s/eXv+h99tlrP/vZ5R//+OIPf3jh+9//+HvfO/v3f9/z7a9f+N6fDP7l7w99+aGp7tBtDzVmM2S3F6XLnHSJI1tiZ4ooyWuH0w6bAzaH6nfLXhepahWPU3E7ZZdddFDwulHsR7EfHjecDriccDnhsKsldtZlpC0a0aIDZYHNBp0BWwuhsyDPgE0abNQgR488MwqsKLBKplzekCOY8iSrXjQbMzpDXGNc1dkXTd5hd/mNivpL7V09Tz52+I++euxv//ToL76TXllTWR4yICngRcgK1H9d2/72oS2RrJLLZIJcRD+w3jsiGlXSsPqPu2SkvkulUrFYbHV1dW5ubnR0tLe39+rVq+fOnevp6Tl27Njhw4ffeOONF1988R//8R+feeaZ733ve2+++ebp06dHRkZ6e3uXlpYmJiZWVlbGx8ez2ezU1BTLsisrKyS6YW1tbXp6msw5J3dpmiYtNYLLBOiTySTBSsLPEsMYx3Gk8iW1PJGakcm7JJ9heXk5Ho+Pj48nEomxsbF0Oj09PT0/P7+wsBCPx6emptLp9OjoaCqVWlxczGazS0tLa2trkUiEvDIZK7kuQSOKYNKaI6mPtKrQUBXwsYX+ye/8zfWGJrbQIxpssNtgtySKTIkiE+21Cm47nG44PfAXqV6v4vWiqAjFxbLPL/h8gs8vlZRi2w51+w6xbJtYto2EzwrbdkgVO9WqatTUoqZWqaqSdlZKVVVyTTUa6pW6WqmmWqyplmprpLoasbZGqKkSaxvYnTVKQyC7o0ppCmZ3VokNTUxNndjYLDUF+MYmsTnINTYJgSDX3CwEglIoxDU18y1Bub0t09zEhkNcRzgbCrLtYa49zIRDQkeb0BaW29v4UAsfCIg7tyd87sFC7XTRzv7f/RL/0QfTq8McBEaELIGES8gsL8mchKwM+rP+3d5pkNxTAMnqv8wPW58TwwEcIQvuztrCPf9b1xv9snin10/a/ZwMTgYvQ5BB6ARZJeMMRKjcnUacmoaagpqCKkG8eyingFVUWlUykFOQk5DiEKPgV8AugVkAPY/sLLKjWOoTh8+JF4/xx9/gX/gZ83ff5v/4v/OPfRmdj6NhL7Z3orQD3jCoICwNKKlA8Q74t8NbDncpnMVw+EH54CyGq+TOchSB8sHqgcWdcBTzJVUZoxu+ChjdcBXLGgPcHsVj5/32bIkjW+rMlrrpMg9b4hOLfWSQs+ikRCcluxyyyyE77ZLdxllMisOuOuyCxcwa9LzJKJhNnNEgW0yiSS/otbJBD6sZlBUWs2rQwmxQTTrRqOFNGs5cmDUVJA1b17SbU9b7EubPZS33y9YtMGxB7kZs2ID7t2CTFhv02GTO5tsjRs+Uu2y5on5qV/fQ1b743BIYAbwM7p+TIe+FWvFuWvlvDdqSbX0wLYB1HgB3p9GQYwjsrj/l33ILuKuCymQysVhsfn5+ZGTkxo0bH3744SeffHLy5MlLly69/vrrb7755osvvvj888//7Gc/e/fdd3t6eqanp4kabGxsbGlpKRqNRqNREhlOXpBl2XudCORxwhiQjhlpc5E3kkqlyCPkG4KAHWmOkWDJ9RqZTCQjTuVUKpVIJEgHbG1tjRg9EokEUQRHIpG1tbX5+floNBqLxYgbjXyp4C68rqcu/KtBGHc+YWAxmaCFFNS4+s4bN4MtyS02OH1wOeCypUosyRIz47NJXifcPnj9LEWhpATbtql+v+TxoqwM23coJaVKWTkqdqKiUi7fLt1N6pK2VyiVlaipRV096urU6moyWEytrUVLC5qb0diAhno0NqCpEU2NaGpAMEzqWbm+CW2dckMzwu1qIISOXUqwBbu6mPoG7OrimwPY3Y2OTuzZI4VCePBBpaMdD+4T2sN47GFpd6e6ZzfXEcaD+7hwCA8/JIZb0b1bCrXGvK5lyrJaVDLuKccvf47EciQ9zUNMs5Iir4/nBiCJyGTFtc/6F/vvoe0/x7/eC7j8bxxteZUTFJZXGFGmBSkjSGlJSMpCXGJWpOySkJxl18Yzy0PJuZux6d61iavzfcenzr7Zf/DnAy88M/jDvxr8sz++/YUnb7fvGtrZOOHaMVXoXXrAntzgkO9z4XNu/FdHfHNhYosmmaNNbdVl8vTZfCNdYGIKTMktmkyuni0wCTqbbHAoRodidMgGR9JZMp6jQ1mNYvFxOQY+V4cdVenNW2Q3xfnt2RIHXeqiyz3sNp9QXqSUFcPvUb1u1euC1wW/B34vfB543bzFDJcTHrdipySbFU4H3C44HbxBC1L52ilJpxEK8hWdFhaTqtdK+kJeX8AZClhjAWMuzFoKM5ZCxrkpZb0vafwcq7tPKtyArQ8gJwd5Onw+F5/XYLOF03qi1qJZ7/blivrJzt195y+tzS5CVO+Ut7IKWVUE6TeLtr+SFf63MPef3u6NIrz38fU54co9Y2xwN7ebCDjWhy9IkhSJRHien52dZRjm5s2bKysrvb29t27dOnHixLlz595///3Dhw+//fbbBw4ceOGFF1599dVf/vKXFy9eHB0dJTXm4ODgxx9/PD09PTw8HI1GFxcXSRJYMpkkHjPCoqZSKZ7nydSGZDJJfi8RXcmyTDhTcnrRaFQQhHg8fu+tJEmLi4tE20Am+BIVRDQaJTX10NBQMpm8devWysrKwMDA9PT0jRs3ZmZmbt26tba2dv369UgkQmb0Li8vkzNMp9PE7Uam+RIdBQCe50nCGfnQ5jh1RUEGELh0amF49cibE1//ylBJGfQl4mY9rE7R5chWlUSKKHj9vNkqFxdJRUVSUZFYVCSVlMhlZcr27eqOCmnbdra0TK2qzpaUqTW1dNk2qaqG3VGBpqZMeTlbUcFUVCgN9UpDPQLNme3bxbpatrpKqK+jqyrl5kaurkZqbuDqa8XGZq6+UQ60cPUNakuIb2hSgiGxOSgFW5iGRjnUmq2rQ1s7Xd8gBluy9fVobxeDLWIolGmoF8KtTEtA7Gjn28PpQJO8q4NpCUrhsBAMqq1hvqk5Vr6ds/riGtvRqtKzf/Mn6bGryMaUWEZlFU4Bq9651oakQCbjtD+7XYFArAJi9xVUsIqaVYiOFVmo7L8UeiENsHcTucU74ipOBq0iqSKqKqtQVoEVEjsAmQeRghEOjZG5NLgkuDi4KLKLSM0gNYXsNJhpZCeQHMXSIJaGMT+IsT7cvozL59FzEu++h+dexHd/hP/+LXzhD9H9BTQ/iJ3tKA7AuQ3uHXBth60YZh/MXhidktYiFBrYfE02P5/WFHBGLWfSZg0FSW0Obc5NajcltBszxq1Z09aUYUvGtJW3azi7hqMKOaqQd2hFl15yGwSnjndoYXbC5IDBBp0VWjP0FhgtMFthscBigdUKqw0WO8wOGJ0wOmWXg7WaGYtJdNhkp523WjiLSaKsEmWTbTbZZpVtVpLLIVutitUKk0M12RUjJRusosEiGCy80cyZzKLdxtqtGbspQRnWKN0KpV22a5btGtyfhw352JSPnALk5Qm5W5mtm1M5G1fu+xxrNGZN5pjFliopjZSWLZeXJzs7VyZnuViKDJ1UGB68CPk3X9v+ptH23/460lxaJw3ulRb/yv4+qX/J6JpIJDI5OTk/Pz85OTkwMHD+/PmPPvro1KlTJ06cePHFF99+++2f//znL7300uuvv070vOSN0DQ9Pj5+5syZ/v5+ogDLZDKEEEgkEmSqI/EWE9KDSBSICoIUsGQj+xzHkRwGIp5dVxqQwjabzRJpGjH+koiGRCKxsLCwsrKysLAQjUanp6eJKmNmZmZoaGhycnJsbIx4mmdnZ0nfLxaLEV4iHo9zHEeq7/WP616HG9lfEpEEGCCbXgOzgtg83nsbjz8Fbz0sPhRvU31eurpkrcyFsm1webCtHOXlKC9Ty8qUsjK5rEwuL5e2bUN9A6qq0dQsVVSiOSBX1aA5iIYmtLWxFRUIh9mKCnR1SXV12N0l1NagLSw11KO7i6mpwoP7xMZ6dHchFES4XWhswp69TE0d9j3I1Teiew9aw3ccYt17lNZW7NuvhtvQtVsJh7Fvv9IaxkMPZRoa8OgjTEsQDz8od3Wqu7uUrk7s7WYDAezdKwSCSqh1tbSMtfoyRtfNh3evHXkZzBIkBqwMGb8RtCXxYCpoFRlFzqgKfQ/a3pm7lQJorMtcVQGSCFpAVvlndUEMiN5VFqQ5nuYFTiRVBQ8hCzaB7Kq4OimvjCEyhMXb0tSV5I2TUx+91n/w52d//NdnnvmLD771R4f/4EsHv/zoB48/2LNv98fh8I1Q+3BDaKKicdZXNW/fHjGVRY1lSUMZq3dLJq9k9PJaB6+hJK1d0li5fINQaBC1BlFvEAx63qhjjRrGpGFMhaJDy1rzWWu+6NBKTh1v1wgOreoxCQ4tb9eQu9JdtOXsGljdsLhgcsBIQW+FwQKDGUYziZmH2wOXB3Y3bG6Y3TC7UexXPU7F5YDPA79XdTtVpwNul2KnFDulUDbFZlPuAK5Ftlhg88DqhtmhGG2i3sLrTazOQOsNAmVjKEuaMsUpfdSmW6G0y5RmidLggQJs1GCLBlsLkZsn5G3lcnPovBzJoBfM5qzJTLu97I6KaPl2sbUVf/5n3FoSrHiH5+YlCBIkBfcowH4r0Za82jrCEqksIQ3IBfh6WIyqqoTkJePEOY5bx7VYLBaJRJaXl/v7+4eGhj799NO+vr6enp7jx48fOHCgp6fnnXfeOXTo0Pe///1/+qd/euedd6anp+/1GpCIhhs3bszNzQ0NDcVisZGREZqmR0dHs9ns5ORkNpudnZ0ltTPHcRMTE4IgENcZefrMzAzuKgoikQjLsjMzMyzLkokPCwsL5JhMJhONRsk+Udem0+nBwcGFhYWhoaGlpaVr167FYrHz58/Pzc1dvHixv7//008/HRoa6unpmZmZ6enpmZ+fv3r16vj4+PjwaDy6NtQ/kE4kR0dHOY6bm5sjsoRUKkWqWpbn03R2ZS0qyBIHZBSwGVFgOQGigAw7extvv7VWsztO7VTc1YzVH91eOuenUOTnKJu6Yzt2bEfFDrVih1KxQ96xQ9yxQ9ixg6+oyJSV8ZVV8aJivqo6UVrOV9fQOyulhgautjZbWYmWYHrnTjUYEBob2Lpatr6Ob2pIVVWKweZ0bZUUCmbra5mmeqaxUQgGM3V1UqiV3DKNjUIgKLaEmMZGubWV1LN0Q4PYEqIbGsRAUG4JZerqxdZQZ+4CbAAAIABJREFUqr5OaG1NNdRnmhuFcKva0ZGorkZHZ6aqBm0dq/6SBZf3ttbZb9/5/jN/Hlnqp8FFRQbLDJIqRLCQYxBiEBRVhCzdsRN81u1uiUrGGYhQyRyttCpmIbNQeUCEIt4VijECIyi8qIqSxCuKiPVZEYp8J6hblMCwajItrSXE1RjELNgE1hYxPoQrF+XDB9lnn+X+5u/EP/lTfPlr2PsYAp2oDMBfCWsx9B4UNcBTA2s5W+jO5jtYrZvTu2mdI1lgyego2mjPGG1JnSmhM2VMNpZyxsyFSZsubdOlzIVpcyFr03JWDWPKp025gq1AcmoFZyFt25q2bs5QOYwzT8q3CblWMc+maByK1ikV2qVCu6JzwuKH2QezDxYfrEWwFcHiU0wexmVjXRTjpliPnSHLTdEuinVRrIPi7BRnoziLlTNbOaOVNVpUl0OgrLzVLFJWibLxFjNnMvImExwOOOywUyplU61WxWKRzRbZbIbdq1JuxeKUTXZJb5O0FlljVgtN0NugtaLQjHwjcg3YqicrqafSRgdrsIuFVjlHT+w82GLEVhNcZey2ysHtZcd3+N7oqOp/5huY+Bic+M9fqHeYBEURpXsx8NffJft1oe1nfZ11M9h/MB1SvWs04Hk+Go3Oz8/TNN3b2zs2Nvb+++9fvXr1448/fvvtt994441jx449++yzhw8ffv3114mOSr47PZfUxePj459++uno6Ojy8jJpfy0vLxNjLrGipdNpQivH43FVVYlkbT1lnKZpQpsSAoSkKxD9AHk8mUwyDEPQkFTBq6urgiAsLy+vrq6urKwQ8Vk0GiXi38HBwdHR0YGBgVu3bl27du3WrVtXr14dGxsbGhqamZmZmJiYn5ldnJuPR9fmpmdYll0Xmd2bt8vw3LotiAHiPHhahqKy4KLMgrAwiJs38OgfCCUB+OpQVKm0BtK121C5E6XFUlmpvK1c3bEdOytQVYmqKrWqSqmsQkOjUluLYItYU4tQWKqrR0tIbWpGVxdXV4vHHuNqa/HIw3R1FR55GKEWdO1iG+vxyEOJygo8+XimrgYP7pNCQezZwweCeOKJdG0tnn6abmjAw4+gvR27u9HegT17lXAY+/erbe3o7lbb2rBnrxAI4PHHk7U1ePrpVH0d9u9jggE8/BAXDOLRR/nmAB5/UmkOSvVNayVlwybvam3X1PuvAXEaXBp3R2D8utBW+FdoCyKGzUCiobBQOagcBE7hRYXURcqdpUiyLMiyIPEsl07xqRSfTIrJlJLOIEMjmRHX4uzSyvJA7+LV81NnT04dfmfilRdGn/lu/ze+MfD0Fwc6dg9V1vdTvqFc49QWXTzHKOZTqtaZyaHoPCdT4GIKXYLep1hLFFsxb/IIFq9I+SS7j6c8jMWeMVkzJmvGYktR+ozTSDuMGZuWtukEh1FyGARKy1sLRLtGdmlFl4Z15NH2rbRjK+PMg7UY1mJQpXCUw7kNjjLYy2AvA1UMaxGsfliLYCteR9us3cI4razHzvucgt8l+F2838X7XGqJH8VFKC5CcTGKSlBUgqJSFJViWxlKilHsR5EfxX74vPC4CUULhwN2u0rZFKtVNlskk1kymSSLQzQ7JJNdMlKSwaYabNDboLdBY7kHanXI0SFHixxdUk+ljA7WYBcKzOIWHTZqsdmAPCu2mlBSJe6sueZ1Ha/w9/7x0+h5DZkR8OKdYKI7/3rEXPcvtNW/fWjLMAxN09lsNnN3y2az5HJ7XRx2L8gSaOM4LpvNEoJ1cXExEoncvHlzYmLi4sWLQ0NDb731Vk9PzxtvvHHixImjR4++8847zzzzzLFjxz755JN0Or2uSF0/MVEUh4aGLl26NDo6OjIyEo/H+/v7M5nM0NAQy7JTU1MMwxDmYX5+XlGUyclJss8wzMLCAsMwk5OTgiCMjo4CiEaj5HFBEKampkRRHB8f53l+enqapulIJCIIwvj4OMMwQ0ND6XS6v79/cXFxdHR0aWmpt7d3eXn57Nmzw8PDH3744aeffkpafG+//fa1a9cOHz48MDBw5syZq1ev3rh6fXFm7vrlq/Ho2sDtfpZmpqamstksyeHlRCGVzcwtLkhQeUXKcMz6jB9BEGJcloOqQAKXmnvtwCdP/s7VmtBsUTVf2ZhwuTm/K+uy8eVl4vZtcsUOpbJSra5Wqqvl6mqxupqpqMhs3y43NNI7KxEIZiqr+Lr6dGUlU1fL1tdnqqsRDke3lXNNjdm6Wrqhnm1uFELBRE2VFA4l6qql9tZUQy0daMw0NnKhlnhtjRgOx6urhdZQqq6OaW4WQiG6sVEKt2bq69V7aluhOaC0hrN19ejoSNfXy21tybradEM9Gwhk6+uTlVVo64gWlyn1zSOF+iWH53hdoOeb/2PpyiVOZJZ5YVkQIEKhRQg8xCyNFIMUB17CXZH/Z9zuDU0mljFiZZUVHjIHkQPHgKGRzSJDI8vQ6iyLOQXzEGbBzSE9i+VxjNxG73X0nMUbh/Cjl/Dtn+D3/xr7fx/Bx+WdQaG8ni2uFoqrlJIa+CtlR6lg9Mh6l5Rvk7YYlE06bNJjow73F+JzuZl8Dasx8HqToDNJBotstPI6Yya3QDZYJJ1J0BklvUkxWhSDRdQauQIdCvXQGqExIE+DPA00emgNKNTBYITBAIMeJgNsJlAmxWrgLNq4zpY0OFImZ8rkTJldKbMrYXLGjHbeW8Z6ShlPCeMtYXyljLc04y5OOX2q3Q6nQ/G4ZJ9HLPJyfg/r9zBed5KyJSlbwk7FnVTURa14qEUfteijRMoq2Cy8xcyaDJzJyJmMrEGf1WoI1IKiVKtNsVhkk1kymiSjUTYZFJNeNuoVg07V66DXQ2eAzoh8LXI1yCnEJiK8LcCGAjxQyGg0WZ0mq9MktQUxTd6qvjBmMa64nbEdO4Z3Vl6oqj7d1dX/d98Wr3+KVERORxVRkjhe5HhZEO8MBlYA5Vfj2P/v0Fb5d7b137JepZItFouRiAMCxBzHrccmkKeQ+nFpaWlhYYEot65fv3716tUPP/zw8uXLJ06cOHny5KFDh1555ZUXXnjh6NGjPT09pCOHu622e+NoiQJsdnZ2bm6OyBLm5uYymczq6moqlSI0K6lJ4/E4ERWQWpUowABkMpn1apcoFkjhTHSyiUSCaBjWv1GWlpYI+K6urpJMssnJyeXl5du3b4+Pj1+4cOHatWvnz5+/dOkSAdzjx49fvXr1zJkz169fv3jx4tCt/onhkYXp2cnR8VQ8sRpZSaVSpMgVRZETeBlqLJkQFJlXJPnuJEqyMVA4qJIqgEtheRUvH5D/8M+44B6lvoUpKkHVdlSUqZU71cqdalWlWlWpVFXJVZViZaVQWYnmZrWxER0dCASxu1sNBNHWLgeC6Opi6uvw6CNMfR0eejBdXYWH9ostQezt5oMBPPpwsq4GTz6eaWrAQ/vEthD2dHMtQTz+WKq+Dk8+kWlowIMPym1h7N6ttLVhT7fU2op9+5Rw+A5v271HDATx6GOZ+no89VS2qRH793EtLdi3N1FVjYceTldWyY3Ny27/ksOT3bYT3/8xzl8Gk1UgEVPVXevBrwdt7/1fIAN3JQXCnenJMg+BA8sgncFaHJEVBnNJcTyy2jvdf2roozdvv/HTa9//qyt/+t8uPfVEb/f+/uCumfrOtbrdmYqOuLd5ybyTLqlJ+yoSzvKkvSRjL2VsxYzJy+qcd5paRi9MXpj90LuRb8Vm/Z3QWMqlmGyyyQqrXbVQot4Mq0M1WSW9WTFaYbXD5oDJJumM0JthsEBnQoEO+VpoDNAZodHDYIJOD50GJj0oM5xWUCbeohOcJbKnXPaWi+5S0V0q+cpFbznnLuG9ZZy3lPGUst5Szl/O+stpb2nGXQyfF14v/F7Z7+F9bsbrynqcaZdDLS9TykqlslK+rIQuK0qX+2PbfGvlXvi98Hvh9dxR1HrccDkVyqYSxvYOh2CWjCbRaBQNRtViVM0GxaiX9VpZq1EKNSjQIF+D3ELkFGBzPjbm44F8bMjH/fnYUEAXFqQK85OFeQlNfkJfmLAYkpRl1eNaKi654vEOtHeIP/whrl1GYhV8AkwcKiDJiijdCeyRFcgyfrWV7LcHbUnU4crKyuLi4vz8/OzsLIG85eVlosRaWVlZXV1NJpPZuxtpDUUikbm5ubGxsYGBgZs3bxIkOnz48Pvvv3/06NEjR468+uqrL7744o9//ONz584NDQ0RjMO/TFRYv9vX13fu3LkbN27cunVrbm7u5s2by8vLw8PDJDNhbW1tdnaWpum5ubl0Ok3Sb6enp0miGPG/ETqC6A3i8fji4iLDMITbnZ6eTqfTMzMz6XSaqBFGR0dXV1eHh4dXV1cJbzswMDAyMnL9+vXbt29/+OGHZ8+ePXLkyLFjx957771Dhw69/vrrR44cOXDgwKlTp44fP/7hhx+eO/1hf9+NT86emxwdu9nbt7K0PDIysrq6SpiQxchyms4uRJajyUQktkaLPMBm0yvLqRUBgAI6ySyl01lV5SAtxCfw/vsrX/gqfA2s3Ye6HVy5F7U1qK1GTbVSUy3XVMlELVtbK9TW0pWVUmNjqmKn1NycrqoSmprpuno13MoHmsVgQG0LM40NQktAbG1hmhv5UJBrCdCBRqalmQ42saFANtCYCTRw4RAfbmVDLUK4lWkJ8q0hNhjgWoJsMJCurxdaWpK1tXI4nK6r4wKBdG0d19hEwsDY5ma6qYkLBLKNjZmGBqm1NbGzkmtooqtqhrWGZad3tECPUHty8hZSGdBAAqyAuIwlUVwUs+BS4OOQ1oC1NNg01ltmn227m3WpEHJWhCArHEQWMg86i3gCy1FML+LGiPDRpew7J7DrQbTvQbBDaWhRGoJoDEo1dcy27RGHI+KgInbrqsMSdVqiDvOK3Rix6aHfDN0m6Lco+hzVlKdaNIpNJ1NG1qJPGrSrmoKIVhM1meIUlXA443aHWqhTC3RibiGzJZfbWiBrDbLeLOiMitkmmW28ycqZrKzJypitWaMlbTQzfhdX5Oa8rqyDou2U6HIpLo/icAlmSrDYRYtDtrkVh1dx+mSnT3J4VWMeLIWwFEqGXMmQC2uhaisUzXlwG+E2wG2AxwifGX4LfCbVY0CRT/V7Rb9X8Hk4j4fzeCWXF3YvLB6Y3DC6YHDCQClGG2eyciYzbzGLNqtgNTNGA2cySlaLaDEzOp1kMUtms2Q2SyYTqWpFg1E0GKHfCl0OtFug2axoNkuaTYJ2M6/bwmg2ZTWb05pNqcJNycJNycLNSc2WpGYLNv1XbPgv2PBfsOXzqmEL69LH/JaxcvdZH3WqpWH+h9/DxCiY9JrMTgGz90AW+ecmLSXgN5wB9ptGW9KsJzYB4gFbDysgKEzggzxIpi0kEolIJLK0tEREqURUe+XKlRMnTly5cuWdd965cOHCc889d/Dgwddee+3YsWNTU1NERrZ+GmSfmNNINTo0NHT16tWRkRFSYM7Nza2srJDE22g0SlgL4jAmWE8kveunTWINiLo2k8moqkqsaCSGkRgf1tbWiCWMJNSsrKxEIhFSRBMdwsTExOTk5M2bN3t7e8+cOUOSHN54441XX331rbfeIoB79OjRs2fPfvzxxxfPfnzret+Nq9dHB4amxsaX5hdmZ2fJi4uimMykGYFfSyYkqLTIs5KoyFmoDA+RUSVVAMkd54AomxSRwdwc/vyvUd6KsirsalGrygjUqjVVSk21WluDhno0NSEQQDisNjejNczU1KI1zDc2oaMTbe3Yt1dqCWLfXrk1hL17pNYW7N8rtrZgb7fcEcb+PVwoiIf28W0h7N0ttreie7fY3ob9+9hQEPv3cS1B7N4ttbWhs1NsbUVXFx8MYk+3GAqhs1NsaUF7hxAIYtcuurERe/ZwwSC6usiRsYoK7OqKlW2bsTkW7e6Evwxf+ipiM2B4rLFYFYl3bBVqCvjNoa0kcxAYKRWTl5fkySm5f5i7dC3y7vHr//Dzj77xrWR51Vrx9kVn0azVteDwrvlKYr7iFZc76nYni3zZ0qJMsTfhtcfdtpTfwZZ6oN8C01ZY8mEthLUQVq1KGVSnhbMaMmZD0mxI2qy028X6/Yy/KOv1wWiB+a4L1uaA0wuXF3aXoDdJZptsc4g2B2ehOKtdcrhVrz/rdTA+F+NxZOxWmrKJLpfq9qhOD2OwiBaHavfA4ZPtHsnuUVx+eEth18NlgtN453ycRrhNcOjgNsJlgNsArwl+C4qs8JvhNYkup+BysG4n63bxHo/oL4K/BL4yWDww311WNyg3nG44XbKdgsupOh2izSJTNrhccDoki1kwGQWjUSTLsL4MKNhIllq4UdFsknVbJH2OZMylNZsyBGoLNiYKNiUI4BZuxubPYcP/gfv/d+R8HpY8yW9JllLj2zxXdhQNf+kJHD+MxBp4Og15Fhi9ey24zmGSi0Lg14e2yl0XKblLUgpXVlbWi0GWZdd/SibFksbRero2oQJUVSVVJLklfZt7Q17WG0qk7ltdXZ2YmIhEItPT00R5Si6oJycnR0ZGlpeXh4aGFhYWpqamIpHIxMQEsS3Mzc319vYODAxcvHiRUAenT59+7bXXTp8+/fzzzx8+fPjll18+duwY0aWqd3MR1z9BInsgul2e54eHhz/55JPR0dHh4eHFxcWxsbFIJDIzMxOPx4kmbGZmhqRBEp1sMpmcmZkhjoP1nAfiRCB1Lsk3IG4xckueOzY2lkgkRkdHk8lkf3//8vLyzZs35+fnr127Njo62nPpbO/ozROH37t55eKbxw699f6R55996bUX3vzbv/3u4RPv/7cf/MXzZ14b/N53E6+9+t57Rz658Onlkx8PXOy9evbi6ODo5eHbo5H5wcnxaGSFHl9AJJWaXAArLCrMGuS5+KqoyDwvQkUimlIlZCVZAJaTKxkpgeyycunczLe+dTO0a7m4IVXVjsZQqmynXN/A11QiUE9XbUcoyDc2sw3hdF2Iae5M1Yf5tvZsSyPXXpcNVWU7Qum2ILMrnGoNcF3t2faQsLuD39XOtLWkW5rZtlAm2CTtaufCIWlXO98WEtvbUo0NXGuIDgbYUAsdDMidHXSgmW8N0YFmLtSSaWoUw610oJkPtdDNTQhU8tXFbFtzorERzd2o6UBzJ1e6HY2VamMl3F7Z6pjVOG+W1Ty3J8RODt2Bw3UFlqgoqiCCZcAwYBjQDGgJLBQOIgdRWIG8BHkNAg1JVVVIKngZrAIJCi0pPKBA5e4OdOUgK0tABPISYmOYuoHbn+KTj/D+EfzkJ/jm/4X9j0h1QaWyHuXVinebYHXD7gBlV6021WpTLFbZbBEMRlarg90BG0Ueh80Oyg4bpViscNtFq5HWF/ImPZwU3E7ZaqE1GslsFgxGTmfgtAZBb5aMVtlkk01W0WaTKJtks0lWq2g2i0ajoDeIWp1qMOLOMsFogtEMoxkmc9JLxd22lNee9btSHnvcbsm67UpZMeN2Mi4n63Swdjtrt7OUg7M7eLsDVgusFljNsJphM4Myw2FRnRbVY5W9FtFr4X1mzmdm/SbGb2L8JsnjFtxO3ukQnE7R5ZJcbsHpEuxO2emR7B6RckuUR7Z7JcorWN2cySH6nLTDwphMspWCwwuHjzVSKwXajMeTcDrjlC1uMXMGE7RG5OmRq1O36uWteilXp+TrUKhDgRZb87EpBzn5eCAH923EfRuxaQu25iI3V87NSW/638TC+7BlM/LNoHbETNuvemrO7H3q9vMvjo3fjoBbhRAFI0ICJyLz2aZG/mfQVlXVf4W2xLNEQJNA6vqM7vXhMfei7b3jctd7XOvl8L1uhfW2GMlnicfjhDqYm5sj+bP9/f3Dw8MTExMkf5b06MfHx0dGRsjO4ODgzZs3P/nkkzNnzpw6deqDDz44cuTIxYsXX3/99WPHjr388suDg4Mk8WD924IoHCRJWn+PZIc0uK5cuTI5OTk3N7e6ukoYDKK6JQV1PB6naZqmaaKTzWQyhM8lrlme50nQQSKRILEG5FmksCU/JbIEMn2SaGyXl5dXVlbI9w0J3v3kxpVPbnx66WzPtU8+fvfk8Zfee+v1Fw/84Ls/eunF1/72e3//g4P/9OfP/dXYD35w5S//8uDBo6dOfnTpxNmL73/Uf7lvqH/o9szE2MrCQmw1nUhijVYX41IkzsSSCzI9L2dXmTSJCrszYEtZV4PKtJIEs4q5Cbz7bvKrf8A2dMstDyHcJVQ3oiUkN9SiLagE6tDVKQdb0bmfC3Ri/1OZxnY88RQbDuLRTml3k/rQHrqzFU88kgw148lH0+EgHtkv7u7Ew/v5zjY88SgdCuDpJ/j2Vjz6sLK7Ew89yISCePQRNhTEo49woRY8/qjc0Y59e4RwKx5+KNvUhMceY1uC2L9PamtDZxMCldjXybS2IvwQGrvR/iCqG9BcI9Rsg7+EM1iiVOmtstrxH/1PRBc/K9rOg12AmIB8h8KVVPAKOBUiFFpSBUCCwt2taRlw3GwyNbw4emHog9cu//w7F/7HH338pccv7Gof6+6ebQrObtsZ8ZYmPCW8u0RwlkiUF24vXB443XC54fbA5YbDCZsdLjfsznXAVSxWyWQWDEY4bbLdItlMktUk28yS1SyYjKxeDwdBZ0q1UrA5QblAuWBzyna74rArdvt6WwlWGyxWgvKwUbDYYLHCZIHJDKNZqihJ+exRuynlodgSD1vkybrtGSellBarJcVqSTGKi1FUDH8R/EXwFYGiQNlAEau3FQ4rXFa4rfBRqp9SimxikVUotvLFVq7YwhVbUFaCkiIU+eH3w++Hz694fLLLA28R3H7V5YerCO4SuIpVR5FMeUWfg3dTkp1SKQcoN6wu1kjFdKakyxW3O2I2K0FbVWtArg45WuQalFy9lKuV87RKvlbNL8TWPGzKwaateGAL7t+E+zdh42Zs3qJu2SJu2SwV3idp7kdeLswe2HcmzBUr4cfws1dx6zbLJ9cgRSGughEg/H+DtiR2gFSaRDdKYJdomwiwroe64q4rjCQeEL0nyWONRqNE2E/2yU95np+bm2NZdnJykmgAotFoX1/fwsLCxYsXScU6MDBw7ty5ycnJU6dOkf2+vr6PPvqot7e3p6dnZGSENI4OHjx44sQJcvud73znzJkzzz777Pz8PFEI3Pvu1q8OVFUlM8aJL2Btba2vr+/ChQuDg4NDQ0PRaHRgYCCVShGn2eTkZCqVWlhYIPoEjuMmJyc5jiP6WdJMGx4eJspc8omtV7hTU1M8z5O8hYmJiXg8TtS7g4OD2Wy2r6+POMTm5uauX78+MjJy8PSxa8N9773xSt+nF158+403jrz35gsHXn/+jZ/8w09ffPHFbz37nWeP/PLS//0XF3/3/xz5+l8yf//yJ//wk94PT732/oErozd7Pr0wODYy1j+ythQdHhpNZelbQwMZlonOLPDx9MLCAk3TkZl5yIjOr0LGSjy5yjJZIIYMpyTAxjA2wL/2ysoffmPg0ae4YDhWWSs0N6erKuTmOr6+CuEQU13HNYaFYFeqPiy2708HWqWuzmxrPdPWyHS18Xs6021BYc+uZKiZ72pPtQbo9hDf2SZ2dWRamiVyu6sj09LMhIJCe5gNtWQCTWrXrmRjvdzRzreGmGCAbQkKraF0Q73Y2ppuqJfCrZnGBqa5SQlU0zXlaksgWVWz1ty8VFvLtAYSO8tRVood25cLCpPF5ceK/Be+9hXh6iWI2RTEFCQWkggJsgLpzlIURbqbrC2qd+IQIQAMwN0xfsmyTCt8HHQM6QyYBBI81iBFkY0gMofey8LzL+GJb2Df1xB8DNvbFF+D7KwWLeW0zpMqpGiDnbW5GIcz47QnXdaEx5r0UZLRRK6CJaNJMVlkk0UymgS9AQ4XKDssNsVsIUsymkWDUbQYFMoCh02lLILJwBl0gsmoWC2CwcjrDZzOwOuNosEsGiy8zsRpDIrJopqtsNhgo0BRKkWpFCVTNsVpl52U5LQJDivvsHJ2C2s3s3YzinbA7pNMDtg8cJfAXQK7V7S6BLNDsDgFq0uwuQSbi7M6WIudNlMk51vxuRWvW/G6yFK9Lvjd8Lnhc8HrgtcJjwMeB9yOTJEp5TMkPfqUW5/xGLJuQ8ahz1C6rFVHm7W0Scua9ILZIJgMvEHPabUwmGG0wGqVKRtDWbI2c9Zqpi1m0WhWtSYUGlBogNaganW8TsMUFqDAoObqlJxCOSdP2Zqn5G4V8raweZuy+Q/QBRvZ/E1C7kZ50wPYsAGffwCf34TNObBRks8/U1J6tqj4cHPT2A+/j8QauJQEgYGaUUVa4RX17nCK/wVoq9yT2E3MBWtrazMzM4RwBEAM/rirVyXMwL1pretlLyl475V/ksPIOANi9ic5WIS+HB4eXl5eJs2i4eHhixcvnj9/vq+v7/z58729vefOnbt27dqnn35KjGEXL148ffr0pUuXTpw4cebMmZMnT546deqll15666233n33XSKYxT0NMUKSKL8qJ5e8qdHR0aGhIRJnvrKykk6nSawiIWcJs0xcZKurq5IkJRIJYt8iRS5RFwAgFS5p5RGVAjmeMKo0TcdisWQymclkFhYWEonEzMzM/Pz84uLi0NDQ8PDw8PzExVuX+z69cPbk8Z5L53suXXjn1Xdffe71N18+8OMf//iHb/3iR+/+5PYz3z371O9ef+pPFr75D5MHDl44cvCTwcs9185fGbx1e3hocmh8emRyLRqfXVhKM3Q0ESfTJckpQYaY5iBD5VQJyAKLbCoJRkQaiQXMTeD6VfzkFxNf/Ao6dvPBMLq7EQ6iqw1tQezfi1Ab9jzKB7vw5O8lG9rwu1+jQy14+iG5uxVPPcp3d+Brv5MKB/D1r6TDQXzhCXlvFx5/hO9sw5e/kGxuwFe+nG0J4InHpF0dePRhuiWALz6dDTTji1/IBprx1JNSWxj797HBIJ54PF5TczYQAAAgAElEQVRTjaefStfX46EHhVAIu1oQqkf3biEQzLS1xZqbld0dfFMtSoo5i5m2Owa2FkS+9MXxb38L6bhEJz4z2nJ3lsrJkiTxkNMQEsiuqGurWGXkiBCb4Eeuq1fOx468O/Ptv0t6G2O2ymVd6XJhUcJQxtsqFPsOmSrnzT7FUQRviewvYr2upMsWc1viHiscTtidsDvgcMLpgtMFhxOUXbVYZZOZALFsMqtmq2qxKmYLZ9SKFqNKWWSrSTAZeKNesphht8PlgtMNpxsuL9x3x9banARtVYK2Nkq1UYrNJhNZFWXmKYtgt/AOq+C0CS6b4LKpVvfdTJliUD7V5oHTD385vKXwlaFoG0q2o3gbisrgK4GnSPF7FL9HJcvnVn1uEvitepyqx6G6HYrLrrgoxWmTHTbZYZUqXOIOp7DNIW1zqjvc2O7BNg9K3YrPrnoo1U3B7YDHeUdRa6dQqINGJxn0nMmYsZqyNjNtszA2K6vViwV6NU+HAj00ekWjZTUF2fw8FBjUrVp5c764eau0ZauUk8PnbmbzNmbzH2AKNrH5m7icDcKG+5TPfx6ffwAbcqDRwesTPN4Bu+NqVdXCN7+Jc2dAp8CmGCGblHkaigBFUUQIPCThMyHnf7JLdm8HjJS6sVgsGo3eunVrYWHh6tWrs7OzpF5bXFwkuiXCXWaz2fXM1mw2Oz4+LknS6OioKIokZ2BpaYnjOKJdvXnzJk3ThIcdGRlZXFw8e/bswMDAoUOHLl++TNSyhw8fPnv27IEDBy5fvvzaa69duHDhnXfeOXny5Lvvvnv69OmXX3757Nmzv/jFL06ePPnSSy8dPHjw+eefP3LkyOHDhycnJ0dHR1VVJd5ZQlyQUIV73ybxoRFb2szMDAlVmJqaInrbwcFBMqmM6GSJYIvneTIDgni3iH6W1Lzj4+OCIExOTsqyTNQLi4uLHMeNjY3RND08PEw0uZlMZmZmJpVKDQwMxGKxGzduRCKR69evT01N3bp1a2xy4tTFM33jtw8eeO3Chyeff/O1d98/+tbzBw6+8t7rv3jl1V8+/52f/v2L7/3i8t/87cAjvxO31yL45O09D8/96Afv/+x7N6+cOXTsnbPnP754+drQ2NTZq9cXk+lLvb3xeDxye1RcXIssLHFZJjIxAwlLY3MQEV1NssCCyCSgpCDExDj4OOio3Hf59ivPL4bbxusbU22tyaY6MdiQrdqBYDNfXScHO9S2/ammTqX7sVRLh7L3wWxrC9cRTreHuO7ORGtA3r8nEQqIe3enWoNMZxvb2Sbu3pVqaVb27M60BLC3m24NCR1tQnuYb2vNBJqwd0+yoV7d1cmFWphAM9cSlMLhVF2tEg6namqV1nC6to5paBSCTdm6GrS0cjur5oJV47Wla6HKte0+UC44PINm07W9Hdde/oEQmUSGA8AgziAuIQ2FhSRCVAilIMpggNQ9Kw1kAVZQVF6FIIHnIfLgM6CjWBrF/C2MX8XF9/H9b0V2t65WlGdLS3mbE94yWN3QWaG1QGeFzoJCA/I00Buh10OvVQyFkqlQsBRwtkLeVshrtFyhhi0oZAsKyQ6dl5/ZmquazJLBIGh1glYn6Q2K0aSazKrJrFpNssUomfSiSS+ZDLLZJJtNstnMarWsRsdqdJzOIOhNvM7EaAzZAi0oJ+xOOFxwuOB0wemQnQ7BZec9DtbrZPzObLErU+LKlLnT5Z50uUc1eUGVwFUOZxmoItj9cJXAV85THsHhFdw+wePnvT7G7ck6XSmHgy3ycMVevtgrFnlFv1fyeiS3W3a64HLD6YbdBcoFqwMWB8x2mOycs4B15DNULmvL46l8wZYvWPIFYy6vzeE1OUJBjlSwVSnMVQvy5LytUs4WFJiQq1cKNaxRm7Ybsk4jY9VJugJsysEDOdiQg415yC2QCgvWjHkruq3I1ahb8uVNOeLGTeKWjfzWB+j8+1MF9yV0GxK6DQnNhsTWz6cf+Bz/wAZsykGuFt6aOV/VhW07Tjy8p+/FH66u9seRmOVWaSg8VNyl1yReSMsM8xln9P46M8BIfbq6uprJZEjbanFxcWVlJZVKkQeJLYrIY4nxP51OkwEzkUgkkUhEo9FEIkFks7Ozs0TstbKyMjU1dePGjd7eXqIouHDhwokTJ3p6eki5evz48dOnTx8+fPjkyZPvvffe0aNH33vvvQ8++ODo0aOnTp06ePDgyZMnDx8+3NPT09PTMz4+TojR9RMm252k17s1O/kKuZdfBkBKS9L1Wo8gICMaiYiVvDsisCVxM+R3kQNomiZRNeQuYYpJRi3DMJFIZF2KQJK6yP7U1FQmk5meniaS4eXl5duDA31j/R9eOTcxeOvimdM9F8+/+8Gxo28cefeld068c/y5f/zpz19/9ocvfLfvu88MPPJldUeXUNZ2rb370FNPnH3pp2dPvnvuk57TZz7qvdF//ebA0Oz84Mzc4tra7OystBRTV5LZZCoViyPL8bEUaJlboxUFPJAEIuBWlAwDFmoWdBRTo7jdi6/+XrSrm9+zW9rVjv1daqABuzoQ7sD+x+TwXjz99XSwC1/5fbq9E089IXd34bGH2N0d+OqXMx2t+PpX6M42fPFJZV83Hn+E39WBL30hEwriK7/DtYfx9JPY041HHmJCQXzhKXJLBwN4/DG+NYR9+4SWFjz6aKq2Fo8/ka2vx969YrAFnW1SSzN2daMpGO9uWQxVpzvrYxVFMFGZnPx45c6Zr3wBSwOgVyFCluXPirbCHY+mqqQzwsoyPTG0cPmjsUOvHPrz33v/a4+ceiR8uq70rNM05rDGPZ6swQKzU9VZFY0ZBgomO/RWaIwo1MNohlYr5uey+VtY7VbOlM9aC1hrAex22ChYbbDa7uyYLbLRCItVMZoEnY7TaHitVtDpRJ1e1OnhsqtWk2DQ8nqtZDIqFrNoNHI6Hex2UHZQDtidcHrg9MLhAeWCzQ6bA5QDdgfsDsVuF+0U57DJRR6hyM0Vu+liV6bYlSx2Jkoc8WIHvBVwlcNWBKoInm0oroC7lDM7UboDZRXYVoHtFdhegW3bUb5NKStn/W62yMMX3UFb0eMWXE7R7riTeOBwE/p4HW1RbkOpBUUm+IzwGuE2wKFTbVo4jKAMsOphMcBqhNkIox46LXQ2FJig1fEmfcZpzDgMGXMhm78VD2zGfZvw+U24PwdbcsWCvKghd0W3Vd2cJ2/cKj6wWdy4Udyykc99gM67P5l/X1x7f1x7f6zgvkTufcyWDWpODvIKoTHxOu+IrWRu73688hymbgJraWRWkKahCABkFZKicILIcjR4Hr/6Ivjf2/5foe29Fe69GlUyyWZkZISolAYHB/v6+ogvYGJiYmBgYHBwkOSn3Lx5c3Fxsbe3d25ujsj1+/v7Jycnr1y5MjIycurUqevXr586dercuXOHDh06e/bse++9d+nSpZ6enuHh4cuXL5O5ZNFodHR0NB6PDw0NEXXq1NTU5ORkJBIhSa8TExM0Ta+srNwbp73ejiMksqL8syJ5PY2BqOfWZRWDg4MkjmB6enp8fJzMMUun07OzsyzL3mE8IxEybTebzRJOlhiFiUlhdnaWZCmQx8kxBEyJMjedTk9NTcViMXI1MDk5ubCwMDExsbi4SLJmhoeH+/v7P7p6/upw75ULZ69fOn+458TRD099cOD4mYOn3/7Fa2cOHf/Hnz5z8Ngr1/782wtPfI1xu9Wysmmtaa2iaSTYtfzX//OT73//9MG3Dp869tGlCx99eG5pYm74Sl9ydmliciyRiM3Pz66sLE8Nj8ppemV8Xk0JsYUYy0gcsCYKKwKTgcJD4SVGyMTFbBLfe2bgscdG2sOL4Rbs28U11CEYRFOz2toptnVnwnuZzgeznfuYrv1s2y6mrZ3fu1vcv0fY1608tE/Y1y3u6+Z2d7JdnUJ3l7B7F9vZLuzq5Do7xK5dXEc729bGtYezwQDT2iJ1dtDBAN8a4kIt6fo6oaVFCAbZxia+qZltaBQam5m6erq2LlvbGNtRpTYF6Z07hbrKRLlXLvFHdIXzJsOw03kwXMNeORnj51kIigSV/X/Ye+/wuM46bZjvXRJ3S5p2zpypGo1Go96Lm2RbtiWrWXKPkzhOnBAILxBgWd6FLCzsAksJEAIECCkkIYEUSJziOC6xLfcmS1bvvUxvp5f7++ORFQMf3755v4X99mKf67nmenzmaIqsued37uf+3TcgRSFFIbEQJUiqqkBUEb+ZgBsAAlDjkASw0GLQwmHMRTCLuT68dxjf+yk+9mVsuheZdTCV4nY7PmpCEg2bFVlOOcM8bFnck2fozE7pzdKN51JTWdSUK2XWmhS2JKtuCxy0xphAGUAZQZnIFEwm3mjkDEbeaBIpSqQo3mhk9Xo4HKrFItE0bzQJJkqiadlsls1mpDpVm0U0U6KZVm1WOJ2a06nY7ZLVJjBWnrEKjE2yOxVHmuJMUxxpisOhOhyq06m4UhWXS0pziWkuPs2lZHmlLK+Q5eWyvGxWRjwrI5bliWZmoKRYKywUc3OEnBytuBAVZUphQcTjZrO9ieyMRHZGItsTz/bEstJjWemxLLeWmYFML7IykU16EDKU9HQ5jbghe7X0DDXNI7vS5VS35EwTHWmw2lTGIpsZyWyRGavEWAWzlaUZwepgLfY4Y4sytihjC5utAYqZM1ARiz1mdSTsDtZh4+2MzJg0kw66lVi6BEsWYfEiLFmiJa2Q9ckxKiVG6bB4BRatEJctY5OXJYzLEqalvH6xmHQ7lt2OpYu05cvU5BTWYo64naFM92Bx5uG8Ne823zH7q2cRmBQQGdMC4xCmgZCmiTKQ0BCVtbioKMq8+ft/Ctou7JuRZAHCVBIMJZ0FAwMD169fJ55bBHAJcPT29nZ0dPT19XV3dxMIHhgY6OzsJJLSCxcunDp16tKlS8eOHbt06dKVK1cGBwfn5uaI1wxuUr3k8n+hLMVNkeytWQ9kEAaZACghl28VReD/ibolFa4kSTdu3Dh37lxPT8/w8PD09DSxuSEKXyInINm9Cx1ihIIgx0klSypcUu0SxSsJQyOlMalzSVsaUewSWVg0GiXCW2KPMDIyMhac7hzr6bx26djbb7xz8viJC2ePvnbk+R8/23ro+JPfe+y9E2//6IlvjfzgicFd98XS07FqlVZRGV61qaNq69kDDxz5+tff+91v3zp++L3Wk2fPXhjpGhy/0TvXPzI2PhIM+cPhoM8/65uYVqIsYhI4SDFJ4NWYijgQgeZX+QREFTJUUY6H8fIrYx//eE9d7XRdDe7ag5rNqKtDTS2270HjLtxxkG3cjf0P8M27sOdOpbkFd+9T9+7CwQPyru247x6hpQl7d4vNTdh/F3bvxP67pW1N2H+3vK0Je3Yr25qwazu/tQZ7dyuN9di9S6ytwY4d/OZNaGmZd0XYWI2W7fLGTahvUKo3i9VbYmuqUFOnrq9CzUZ+TQlKi3w2Zsbt6vZ4ju+pQ2hIRLh/Yggq+LD6YdF2lB0YTnRPXjnW++h32nbcPZhXHaJL1cWZWJyBRQ7o0kA5EytXzCbdFrasmMvQX89Y0eZZ3p2RNJptnPQaJ5zJs7bkuNMYMi5njUkSpQOlh0kPox5GA0xGzmAgUzCZCKRKNC2YKIWxiBTNGYzkLoVhNKsVNptAUzxl5CijaKYVmxUuF9I9yPBiXkCWqjpcSPPAk4mMbHizFYdDdTo1lwtuNzzpWoZH82Yo3gwlyytnZ0o5WWJutpiXI+bnCgW5YmEel5WJ4mJUlKOkWCnMR3ERSku0kiKtpFAtKVCK8+WiPLkoVy7KlYvz5OK8D6A2JxvZWfB61XSPnOZW0tJll5uArOBw8bZUzurkLA6JMksULVFmmbHC7kRqGlxuuNyqyy070wSHi7OnsvbUmNUZZmwBihldtnJWZ4owlrjVEjMbOWOKZkyBSYelS7D4dtx+OxYtUlcsE3VJBG2125bhtmXCsqVc8rKEaTl7E22VxX+nLL5NXb4UBoPicnBZGdEcz0BxZmf93qEvfAUn3wcbEhHzg5uG0g8uQlyORYAjzpiIQp0RPxze/sXdxIeHh4eHh69cudLR0XHq1CnSzdXe3t7a2nr69OlTp06dPn367NmzpDmqq6uro6Ojs7OTtA+Q7liCMkQ3RvQMCxEv/y8p3/9R41Y7xNbW1oGBgba2tqmpqZ6enkgkQpQDQ0NDxJGWZFNqmkagk2wYksZcQgiQxuKxsTHSRkyyy4gXeCgUIhk8hKMgPrZEXzw0NERyImZmZkjtf6W3vWus9/zp41fOnz504r13z5w89OIbh19689Czr7z65LM/+/ljL/7mZ+1f/kZP3R0j61yRTAYZHuRXIGt1NH3taNOds1/99pUf/LD/6HtnXv/9QFvb2SPvzYyPtbe3jUxNdA71TwZ9Y2NjiWgsNhcCr3G+OHiEpsNQwSYkWUIwEJFlLRGJQtHw7rsd//qNK/ceuN5Y72+qi21cj61bsXmTurWB29qQ2L4n2rRD2n0X27xbad4l1G+Td+/ktzdLu3awzU3qnl18yzZ55w6+eZu0vSXRUK/s2M43NgiNjXxDg7p9e2TzZqmpnq3dwtfVxqo3yvV13OZNxCFB27o1vnadtqWGW1upbKiOV6zWNm6KlVUkyiqxYWt4VUWoogTZxfDkSjqrakx7yWJ4pmn9ibefFBWfAjEuSPNJsMQLUQEvzwfKxIEw5DhUBTzkIHyDGLmBnku48B5efg4HPoH6XShZx7lzWWcmm+qNOdxBmyPhSY+lu+IuO2+zqGYzTDT0NPS0ZtKB0oM2wKCTk5PkpCSk6GGkoTdBb4Ke0vS0ajArBrNiYGQDA4ZRaVqhKJmiVLMZDKMxjGY2awyj0LRsMskmk0LTqtms0rRCpplMs2w2ywwjMxaJsUoWq0AECTaH4kzTXOmaK111pSdSbVyaQ85IUzLcnMsRs1o4pxPeTMHpkl3pmtsLd5aWlom0LKTnICNPyvVohZkozFJyM6TsdDXXi6I8lBQiNwu5OcjMRG4esrKRmw9vFjKzkZGppLmFVBebmhpxOAJ2e9idFs/NmUl3T3s9I+mu0ayMvvTUweyMXq+7P9vTY88echcOpBcOZpV1pOV1ZBZdyy6+XrTqfH7JiZyCtzKyXnGnv5iW9ozT8TML8zhlenT57c9TKZ1ZWYNmq0jZkWLG0pW47aNIXizpFsUMi2KGxZxuqZq8EstTsFyH25dj0XJx5dKofknAtMhvuF1adhtu/yg+8nf4v5ZiiQkG70iq+0xRzk9zmTc/v6/znTfCQ33gY+ATHJcAAA0Cr/2BCbEG9eZe6YcCk79SdsOtcbAEuUgJSZwSb23GIEiq/mFKOW7yquSuW6/6/wovfqFw7urqIqUliTIj3QqkT4zUs8QvHDcZYfJOSeVLnLcI30JEFwSFCYtNSmCiWyCy4tnZWaLhJew2yWUgDMPk5OTQ3HjXeF9/V3vbxbPvXz5//MKZs0fOnHrj+MXDp9949sXfv/Gbl197auLRn03sfsC/NVcqdiPDg4wCZK7isjZ0btj2/p57L33/B2df/PWld96+cPToQNv1vs4bAwN9A2MjA5NjUyF/OByOhsLgFTUuqVEJHNggS4ysJFGDBkXWNFGGqmFoSHrtNe1Hj43tv0u7dz+7uRp79qC2Fnv3Kdt24L6PRxq348H/ybXswT0PYPcduOcuced2HLw33liPj93PNTfhnv3Krh24605hWxPuu49rqMf+/UJjAw7cw9fX447dUmMd7rwjvqkad9/Jb9mMnTuV2lpsa5aqN6GhSa3ejNo6qXIDauvFtVWobeHK14sbN0ZWl6GgXKMcsHthy+6pq+779pcmB09pCMsQBAXgARaaqAIg+x+shhgQAcJQpuLhuBjU4lMY6cDZd9nnfnL9Hz5+dkuVVLyW9RYGbB4f7YpY3AlnRiLVE01Ni7ndUXdqLNXG2RjFTMNIQUdBR8Gk04wpqj5Z1SVruhTodEjRacn6P4u2djssFtVsViiKgKlsoiSjcR5bKVqmKNlEyRRFMPcDtGXMCsMojEWxWGWLFekepKXPz/QMpHvhztDS0lGUq2Z5JE8acjJRmIf8PGRlwZuJ/EJk5SI9E57sebFBdhEy8lCSqxVmqvlelOZhbTnWlqMgh3U5kJ0pul3Izk5YbcjK5m0OZGTKqWma2yOluoRUl+BO59zukNPpczhmXalcSXEwPzdWUTqa6ZkrLezxuIbysnoy0oKlG8czyybzVnem5o4VrWvzFLTllJx0ZV4sKm8tLD1eWPxuYdFbhYWv5ua+kOF52pV6bE3pW97UwytW9uhNcHgCH/kIbluCZUuRvFjSLY4bF8eNizndUmXlcixdiSUrcdsyLFqupKxImFaEqCUB4yJp2W1YdBtuW4T/sQwrGOg9keKy9qrVNx7aI733K0yNQkhA5iGwPJ9QVRUaBE79r4G2t17Lf1hwvJVF/ath6x8NolgIBAKapp04cWJqaqqtrY3oK2RZJuqC/v5+AOPj4yQsh2TYEDqFmCUSLRdR45KFpmmkkWFycpL425LHIRoG0p9GNBssy/b19UUikc7OzsnJyZHBIf/s3MXOa+PByXOnjw/23jh06tjRi2eOvnm89Z1Th55/7b1XXn/iZz98/dBz17/0r8MtB6IVGWyZJ1bsiedmIDsfeauQs1bwrI033T37D49c+uF3Lh5+9eiJ1y9ear12+vRkz8Clro4x/2xbd2ckER8YGBATwnjfCO+L+gcmkVBDI3OQEBydg4y50VkhzMEflAYGAy+8OPnIP7XX1CSaGpWaLXz1BjQ3yTu2zzU2xHbt8jc0SrvvkBtb0LJT2LlD2r0r1tQo79kdb2pU9+xmtzXxLc3Sjh3yjh38tm3YszdWW4tdu6WWlsTWOq6+Vmyoi1RvkBrqohvWy1tr4+uruA0btJra+Jq12LSFX71OqdqYKFulra9OFJcrxZVy0brZ3Bypcm1kqUml0uYMqf2ekvHHvzc9dDkCNgRZFSRIGgQNnOK/mfMdFjmej0OKQ46C9SE6gaun8ePvTN6xY6y8LJqRrVLuRJIx6NL5nclRazLPpIA2gDZplFExGmWblbNbI06r32mdc1jnHDafw+532JFkxDIdliRjmQ5JJqTQWGlUl+qQYoaO0fQWRW+VDVbJYBONNtFog9UKs1mjKNVkUk0mlTIpRqNsMChGo0ZRoGmVMskGg6TXqyYTzGaJoSXGLFvMsoVRLBbFalWsNtVqU20OxWKTGZtktikWh8I4JLNdpKyC1xVNtYTsNOt2yJnpYoY7keqM2u1KRqbk9gquDD41Q3Rlymk5ijtXSctFXo6a5opbzKzNpno8yMzmXZ4Q40i4vHJWUcCaruatnjGn81nlM4w3mJo/mF90Iyf3emb2tZzcyzk5pzO9R70Z72Znvp7leas4/9l056sVRY+7LE8XZX831fxDj+PRktU/q9r8g1WVr+zb/+s9d578xy+//YUvHP3aVy/85EcXn/rZ9Zdf6H/v0MT5E9NtZ6fbz0+1nxs48srgLx//tsNxfe2GKWcObJnaciMMBtawJEwtnmMWzzGLWd1Sefky3LYCty3HR5dg8XLokgTTyrBpaUC/mF25RF26Aot00GfAXtJuSj9cXP5EzcZLv/7xTKTPD9EPhYMocTxi4nw6ZwTgABGyNu9ZJAOYj0D6EOOvgbbqLelhpHeA+Hj9ETlA1gvnL9zeavrwnzLI1l8gECB+C0SlSwIfiaKWUAfkPZKXeut2HKlkyQlkHY/HF4wXSOaYoiihUIhYf6mqynEc8UwQRXF2dpbckniIkD8wMzk1FZnrHuv1z4z3d7W3j/Sf726/cuba6bdOtp289Ltnf3343ddfeOmJie//bGznwdl8e7wkXVyVo5QVIKcA2aXIXYeCmkj9vp4HPjn0/FNHXvplZ/eFdw6/PnLjRmhsun9ybGh2ci4aGp0YF0Ux5AuKUR4xUQlyiIgQIPoSkKBGJXCamlAQjmJ8Eu0d41/6cuDgwWDNFhzYj4Y63HO32NKMT35ypq4en3k41tSCgx/H7jtw/0Fx10586pPRhno8/Bm2eRsefBB79+LgQXH7dnzqU2xDIx56SGjahk98Qm5uwR27+boa3HtPsGod7r0nUlmJ3bvkLTXYvkPbUoNtLdhci7pGbNiE+iZUbhQL1mD1ZjQ1jnncyCwV9A7krg6sqsHh1yFMR8DOIKHwIiQNrARB8wPTwIwkRCTSEMYhPIW+a7h8PP78E92fvPfM6pJr7rSAywNnLlIzohmmeCateBikWWClNZNB0qUIycmixZywMiG7xe+wzDkss3brnN06Z7NihR7LdViuw0ojUiik0FhpwnL9n0Nb7Sa8ykaDSplA06Bp0JSk1xF41SiTqNMJKSmK0QjmD9HWalGtVtVmU212pGfA7YE7A+leZGTDmwtvLjJypCy3mpuB4lyUFCA/W/J61KxMFBaq3izkF6N0NYpXIbsI3kLklaO0CtmZyPCo6WlyWpqQ6uKcLtHtVTPzpYy8WGomSiqD9iwUV03R6VF30ZTZ052Z0+bNvOrJuJyZdSk7+2JB/rU1q7tqN7fX1ZzbvKH7zt0n6jZ13b//WPPWSwfuOLl72/H7Hzr9ic+MffeH17/6L7NPPt39g8fihw4l3ntXu3wBN65hqBuzo4jMgPWD84P1ITGN9gvXDt7/kp6eTctXGQ/ScgIf+UhctyhoWjRnXjRnXvQB2n50OT66FIuXq8krWMPygH6RX3c7n7QUK1OQbEFaOayFg6n5PTv2DD76b/D3KQjNgJ1AIizGNUkGDySAiIaw9l8DbRfGrVtY+PN17v9+DfvXqXYJB0Lybs+fP0+UDws16eDgoCRJo6OjmqbNzMyoqkpUbqFQiPjUCIIQDodJ2hhxopEkibRFhEIhokcmvWeSJBH9L+EoFnS7LMsSHS5xDhvq7Z+dmBQKpfwAACAASURBVGq9cm7UN9568ujIYM+bZ98/du3C8SOnTr935ncvvHrszXd+/IsfvnLo2bNf+KeebXehuAwF+dHVBdz64vjq3GB+GrweFBbzWfna5sb2xqbp733nzGOPth1/9/Ch37e3t1+/3jE+NXP+yqWZgO9qx/UImxgaGuIS7Nz4pBLnRrr7NFYY6R+UJGVwZCya4AYnZoKsGD5/OfKrF840NMX37OW31gj1teK2enHPttnmOm7/3kBzo7rvDqmuXm1s4nZsF3fvCtfXy3v3hOvrlb17Yo2NXHMzt61ZaGmJ1dVru/cEqjepO3dxDU2Rmlq2rkbe1hDZtEFpagiuWyvW1kTWruU2bJCrN0XKKpT1GxNlq6Q1lbHCUmVNVTS/JGLzorLOxziDzvRes+VaXtZvSwo6vvkvwkivJsqcjAgrQQVUWRYCQFyTE9B48DEEZjDQgxNH8cTj+MLD0+vXBooLA+npMWuqyqTB5MYyu/oRw6xrpT89JZZu4NKMvF3PWnQJRscyhpjFFLNQcYbmzGbJxEDPIMmCJCZoTopY9XGHiXVQcasxxhjiZgPHmDjaJFAm0UTJRkox0qqB1vS0pqdVo0HR62WdTtHrNKMRNAWaAmWSdCma0QCa0kxGMSVZSE5SDHqYaZgomGhQNGgGZgssVljtsNpFmuEpM0sxnNkiWB2i3SnYnbzNwdkZwWVTM9LUzHTOnRpyWMNpznh25ozLOef1+HNzfHm5k9lZI17vkNc7nOkdSU0bd3umc/Jmi8vGCko6MvMueXPP55Uc8eafKFv328yC9zZsfTqr+NCmxl+XbXhtc9Ojleu+X73hJ3W1P2/Z9otdO565+67XHv700a9/7cKPHuv+9QvXn38ucflS4OwZ+OYwOYFYND4xAj6mhH1Q+ODEMPgYG/YttFErkCXIImQOUhxCDHxUjsuQOn7zm19Ub/5ximmyZG0wzTuVtDykXxrRL4noF8f1i6WVy7BsBW5Pxu1JWLwMS5dpS5eKSxezSxaFk5aGKN2ky9bndZ8tyn/K6zn2sfv7n3tOGBmBjKlIIAo5BEGEBA2QgISIKAdWVBRFgMoRGQsAKPOhnB9m/MXRlji8qKpKAhBJb+5CxbrAFSzIrRbuUv5wLDzarfTCX6fmJc/S19fn8/mmpqaIqQIx9CLdX7gpgMNNxpZQ0sTx61bR7q187kI8JZFPhEIh4n1Oyn8iXSC6XaLSJZts0UAoMD07FZ7rGeudGB24cf3y+b4bJzuuXL3YfurI6Wtnrrz92uvvvf/OC6/8YvB7Px7adR/WVMpZWZO5aaGKbG5dQaI0C5le5Oajsjq2auONbc0nP3Z/34u/unT40MUzp1pbW/t6B/qGhofGxzr7emaC/vGZqXA4LLBcPBBK+EN8MBKYmBbi7NysPxiJsYIY4qSoqCISxxtv8V/9Wmz3buzbo25rwN17uR0N+NSDvu2N+Oyn4i3bcM8BNLfg4H3Crp146BPRxkZ8+lNsSzMeeEDdsxf797NN2/Dgx2N19bj/gUR9Aw7ezzU0Ye8uoWEr7rsnsnE97r4rvG4ttm9XttSgsUlavxFbG7T11dhUq6ypwuatcsU6VNWjdIPgzRs3Msq69add9u777sb1q4j5VV6MCQo/L1CXFSkILQoIUDl1cjh87PDwY492feqhjp3NfRsrhytKpnOz59LS4jYX7BmwZcOcA1PWTOqKWdfKoCMpYkuKM0kJJoWzGgQbFWUMUYagLSObLNBbkGTBSiZoToraDKyTYh1UzGKImvWsxSTZmD+HtqApzWhUDHpZr1MMetVoIGtZl6Ia9JrJqBj0UkqymJKs6HUwmVSDUTOYNBOlEcBlLLDYNKsd7pu8LdHbZmTCk4n0DBTkwOuW01O1LA8KclCYK+ZmszlZSkVprDDfl5MdKMiPraoIr6qYzM/rTXOFCoqmPN4Rt2csJ3+yuHyodFVfxbreqk1tlZvOrK1ub9l7csu2/gc+3fnAZxLf/CH7/Z/ixDGca8X1a+jtRk83enswNoJgAOEQ5mYRi2ByAvE4RkcQ8GN8DPGQMDcFPhafGYciCBE/NFFgw4IYE6WEoHKcxnMQOEg8FB5KAnxCjiMeO/vpz55ct+HoMn04PUtwOaKmlTHD0qhhcUy3SFyxFEuXY1EyFqVg8XJ18RL59kX84tv55UsShqSYxTST7hwvyL2+bk3XvffgTCsmJ8ELEJQE5AikMESRNBayEmI8WJF0af8XQFvcvBJfiCX/0xNuBdx/99H+CHD/w1/tHw3yJTE7O0t0bIFAgKgLpqenI5HI9PQ0cZZhWdbn85EEGk3TiKKL3AYCAZJbvrAmZmMLIRSqqhLRxfDwMMdxMzMz4XB4enqa8LlEpUvccv1+v298Kh4IdQ33TganLl1o7etuf/tS64mOK8ePtZ547/Rbv3/7xJGjz778zEuHnj33j//cue1OZK1VPXkJT2Yk3xtYlxmszvJt8s5t9IjFGXJxcchbwpU3TX7ii32/+NUzx1578fSRK60Xh7oGzp+72D8yfKGjbWRu+lpf16h/pm+wb9Y/293bGwiFbgz0jgZmLw33jLHh9nBiSAY7PI3O3tlH/lk8eH+wekOifouwvT6+s35uV31gT1NoZyO3Y5tSXyfXbZX37pX27uF37ZT27BZ371L27hF37RJ37hR37OSbW8SW7fKOXYn6Rnn7Dnn7zmhtXaKuRmjYytXV8FtrIhvWx9ZXRSsr2ar1SvXmaNkqdX01W7ZaXl0VLyxT16yP55WgeB3S8oLLacXiedtF/aqm+Pmn/wlaCDIQA6IAC0HTWCQSmAlrY5gaxMlW7kc/Gr3jrv6CMp/dA9oJkx1JJqw0IpmC0SaYXWGLZ8aSOc14wVihNyOZwnIDlhuw3IiVRqw0IckAnZEwrSpNKZRJMRo0vQH6lTAkwXhzmpJB6WA2KKbk+WlMUYwp6s0Jk1E16BWdTtalqHq9ZtCrBr2i16l6naLXKXqdrEshU9HrVINe1RlUnVE1GDUjBcoMmgFj1Sw2yWwRaIajGY6xClaHYHcKdidncyDVKdJUVK+Lmqm40xZOc8y47GNu+0ReRk+W62qG/WJ26uXCjIulmacL3O9lO1qLCw95PC/abc+lp72Qn/vS+nVv3rHnxOcfHnr2lyOvv9b99usTbZf6rl30B6aD8ZAChRdivBCTZR5QFCicJCYEnpXkMMcnFPgTggAEBY0jjXkASWOLCzEVsqjwgCJJvCIKNyNnABngZbAiOAmCOgZMkE9lR/tb9x141uM+neYIed2sjYIhBSuXY+kSbfESbfFydUmysixFWL6MXbIYf7cIty9Fkg60OZBuv1ic/kSR5bG7qy8d+xW0oKJybEJCFBCgJWIQWIicICYSEhuHGIMWgRaEEoQahcJDUW71hf8w46+BtgRhCdoS4nIBc7VbBjlyK5m7IE74U8bgr6lJIC+4p6eHONgSlS5BT0mSFt7XQmca8T5fWIdCIQBEt3Drr2IhvgE37XQJUUuqWlI4E7kCy7LxeJxoEqJzATYYmQ7NTganBvo6+3tvnO2/cWm459zZK+8fbT37/rn33zv61ok3f/Pmsze++Wj/rnsFRyEKV2H12kRxzkSJY6bSHdic6dvk5QrcamkpGvf6c6rnPv3I0Uf+5ZULR966fq7ryo3xvpG+vsHhibGh6Ykx30zfxOh4YG58ajwYDvgC/mg8PhsJjod8vYGpOZW/EeW6EyJ8UYxM4Mmn8dAn5ZZt2N2CA3vFfc3i/ft8uxqUg3dxO7Zh317s3I57Dyh37MV99wm7duKB++U9e3DggLb3Dtx1l7h9Bw7cK27fgTvvkrbvwP4DfOM27NquNDfhzjv4ulrs2B7fuAENDWpNLWrruDWV2FwrralC1SahbA3WbxaKV6neIpZKg6dQpN2vWZJ/t3P9jWuvQZyDoCCiIQEkEIjFokqEh29W6I+eOep7/Imz9973fsWazqz8hLcAzkwYrUihkEzBYAHtlCzuiDXD78gNuQpAmZFswnI9luqwzIAVJqw0YYVxHm0pk0ZTGk2ptEk1GTWDAaYU6FYoSUuV5GUwJoHWg9apC1D7J2gr61Kk5GQxOUlKSVYNepiMoEwwmTSDXtGlSCnJUkqyrEtRF5A3Ra+kGFS9QTWYNBOt0YxmtqiMVaQZnmZ4s0W0OtRUN9wZ8HiR7p33QkxLld2pcafN77AEvGnRkrxul6Un29VTmHktP7010/F+tvNieXZHdXnf1prehoahXTuH7tnfe/Devs89HH3iJ3j/GG5cx+gg4mEIcSg8x8cSYiLKRwGJF2KJREQUORXqAmASnzUBSGggSaNEbJcQY5zCKpBFhZc1kRcSmqZAU2VegKjMZ8GJCgQFogYZc8AYEAqFEI/5fv7E8er1E5s2hDM9cpoNtBHJK7F0ibposXL7UnnRSmlJErd0aWLxIvzdIixNgskMuzPsdV4ocl+4v/HMD78Ath9qQFF5VQE4KEFA4KBK0GQNkgyFhxqBMinF/8ug7f+/hqhC1KDM50QJ8/pKBG/OMEASU+IA2eoKhUKkS210dNTv909OTsbj8Z6eHlJZJxKJ4eFhYs9IVArkeYh72YJ7JNEtAOA4bnR0dKGlYuF8YkAjyzJpi5iZmUkkEgMDA8SfgazD4fDM4ERo3Dc4ODgxN3Oh73rHeH/3lbbhtp4rR893n21/9uL7vzj71s9ff/LwS08E/unfYpXblcwi3p2TyMiVC0q0kgq5sETNKdJyS1BWhfzVscLV05Ubh5sbBx/cH/jnL0w8/+gLR949caOj/cw1X/fY0Ll2f+fwlettnbNjJ/rb2wIjbQOdY+NDPTfaJkcHugZvzEamBweGQ8HI1PioFJnrfP/tiz/+3pmHH+o9sD+8cze2bsP6GtRsxaYNqN8Yaani76hB83Y0bUfLDuzZxzY1S3vuEPfdmdi1J7FzT3TbDr5lF7t1G5p2yZsbsWWbvGEr6uqkTZvkLVsSVVXSlpr4+vWJDRvCa9ZIWzYLGzew69YmKsoT5aVsWTFXWsyVFEYKzCOOxcNF6a0lBb+v3ND3rR9FT16HOG/rrLEa5gKYnEZPF373Kj7/eeTkwe2BzaFabLA5YHeqjFUy0nC4YHWAsYG2wmybz+aiLEKKXjaYQJvnrWAtVtCMaqJlg0kx3rycNzOgzRpFqyaaS9FJBqNGmzXarJgo2WhSTJRGm1XarJgoyWAUdHpBpxcNRtloUig6QhujtEk2GJBiwEodVqYgJUk0JoUsSX5b8pw9xWfXc5QBOhOWmbDUBAOl6I2KwaCaTBpjVhmzzFCi2STbaMlKKXYzUq1wMoqNUu00XNawK3fGWzjpLej25l/w5h7LKXirtPzVyqpnKqt+vLH68a31j23f+b2Wnd/bc9cLn/78se89fvz1t6+eOjvW3R+anInO+uOBkBBLaKKMmxvYsqbKmipBFaGKH7KT9f9gxCQIAK9A4RMQInOvv/zGruY3C3JHS0oVTw70Vn7ZCn7F8vjyxdOGxWFb0lzSR3wrPxJNWSQztjmjs9eZ91tzxukDn4y93xryzSz0ZIsawAHxD4eeH3b8N9rOo23o5lyA2sTNGCqScEOswQOBADGiBUA6x3CT2CUHScwEYWwJhXKrGwPRKix0u5GDmqYR33RynFS15N4FDS9hKjiOi04FYtPBYDA45Z8bDEx2Tg1O9g1Ndg11n23vu9B5aLD96YvvvnHxreOv/VL63hPsxt0oWKVmFws5hWpRGcpWaaUVKKpAyRoUr0HBWr6scqaqumfrlqt3NPd/5mD7D7/06qmT71y+dOPc9f7zHb6O4em2vo7uriujfecn+ttDYyP+iYnJkdDclG96bDIwEWQDsVgiHmNj4SCkOIQQrp3Vfvt84p++JO4/gNombG3Guipsa1C2Vqn3NOJAE/bsRVML7rlX27kbd+3nduzE/Q9Id96NA/dxu/bi4Mf4+mbc+6BW24xd+1HXgpYWZctm7NwZq6zE7t2xqio0NMTXrxc3beLWVyXWrkmsquBWlXPlJfHiwmh+zmymbsB6W2+O43RxPn7+FNoHEQKiUBRIMuS4LA2Pxd85PP6tb17+2P0jtbVwODWrXTJbBBMtmGjRRIsmeh5tbc55tKWtoK2aiVGNZlFvkI0mjTaDscJiA2OFmdEos2w0KUZKpWjQZtAEbc0qRYsGo0LRMDNgLARhVYrWCFgzFo02KxT9wUEzk7Ca4xZaMRiRpMOKFKxMhi5ZoVLC1uSAPcXv0PmdRoE2QW/CMgpLTTDSoMyaiZIMBtGgl2mTYqFlC4WcDM1p4Wi9YqfhccLtUKwm1pTMZZZMuPPGPXkTZetGqjZd37DpYl3DhX37pv71G1OPP869+jtcuoKeAfQNY2QSgZgcioGTIM9nWM7Hymr4z0VbGRASEcT9mB5Vn/vlhU0bplat1jLzYXYpyTpu+bL4isWTKbePrvxI3PzRkO4jrGmZZLZqWaWR8i38g3+PY+cxMCLziTA0H0S/LAqqBh5IfDge9sOOvzm0JdSECu3mNY4mQluQLSuApkHTbnJGChKJhM/nO3funM/n6+rqWvA6AED0swAIn0D8eQEQTwbydAv9wQCi0Shx8l04n4RckBZnUh2LojgzM0O2xQCMjY0BGBwcFAShr68vFotNDU/GA7H+/v6okDjXc204PN1x5dpY58CFw6295288ffrIq9fPPH3o2XPvvDT+pW9Or2oQsgvinqygxxv2ZsVycuI5OVJ2HnKKkF2MvFUoXS+v2ji3pmpo48bplubRTx7s+e5POt84dPzlF69fO3/4xOHr3e3n3jsxcqFj8P0rse6J9gvXZv2Bq9035mLh7u5un883PRmOReSO9h4AfDgAMcFfOBv89QuXH3xo4MAD1+tbpg7cd3V7c8/H7z127/azD90V2nFnbM+BuZbd2oOfGGuoj++/c3Znk39PU2B3Y2xPc7CxVtrZkthai20t4qat0uY6cctmpbY2sX69Wrs1UVmpVG+OVaxmK1ajcoO6aq1augpkFpbKmbl8qgcr3TBXnHZmtn36k/7O1jhiI2BHwcWECKI8zl2Xv/AvI+tqp3NLJjK8wwadbLGqVptqtSuMVaTMEmVWGStsTlLYarRFpRiNtpDCVjUxpDhVCYCaGTAWslg4TspYMucxlLHAYoXFSuBVIz/ocMLugNUGM0NOJo8WSbOGUpk4Y+SNKWpyElKSoE+GUQdDkkolS2a9zBgks1GkjLLeKOkMM8n/I2ZZqbpopFrgsMLhVKyOqMkqefNm0rP6vNmdxaXXKte+X7X69YrCX5Xm/jA/6xv5mU/WrD/zj58bfeanU7/7deDkO0L3VXGkJzbWJ8xNQuKgSpBllRU0VpiXOxGoFWSVF1VeVETpg91sTZXnc4BU6S+PtlAgc5oMcAoXCE1CC2N24PTf/88XC3Nb0z3j7kzR5hZTKDVFB71OXr5MMxk1d1oo2/u+nXmrrPD52o2jLzwN/zRkAYCoKVGOZQUeADSo4n/Xtv+h499BWw233kdkdTMzMySCjGTokj+yW716b12TzgXCz4ZCIUVRSAb7refcqsZdEDPgZi1MKlzSaabdDBMi1uyyLPMRLh6ICYIw6Z+Z5kNd00P+6Vnf0GTf+c7uM+1HhrqeOXP4ZOep93//rPjYU/7KFpSsQnGZXFKqlJap5eUor0DZKpStQUY+cspRUqWsqQ5Ubhyp3jTWUN+5f/e1rz96+plne86eev/4Ox19HcdOnxhs6/TdGJq72h9oG/KNTvf0Dwa5+JhvJhwORyKRoJ+LReR4TPD7/VAlBGcRDaHtmu+b3w589ov46jfYhz+HR7878fefGvr65699/n71voeC2/fhE5+O3Xk3Hv5MaN9u/M+PRe/eJR7cF9xej48fDGypxscfZDfXYN9+1DVh505pyxbcc0+sshL3HIivXovmFqVyg7KmUi5frZRUzKNtQQmf7o0wDtB52lJvd+m62W/+K2JjXXOd4xAmIAZjPgyMcU/95nrd3osZRf6iVYlVq0JuFxyp89PuJEwCHKlwpqm0RaEY2WhWTGaNtsyTCWabStELcx4izRYwFsVEEbT9I8CF1QabHTY7rDYCuPNzAW0ZCyEWyIykWUMuhrVSImWAXgddCvTJMKTAkKSakiWzTjIbJNoomubRlnfqZTelOE2CWa8wFNLcyMxFZj7nzgrnFs2Wr+5btbq1uPBQUe47lWXHttWcu/+esw9/YuzRb+HoWxi4gekhhKfABSFEEA9o4TktEQHPguM0ToRIOpolcBJ4CZI6v3mlfbBxokCTocnQJGjSh+yt+j8ZCrioKAMyFH9wAqIfkXHh5edaG7d2lZdHiyuQXw7GKSxbLixZzC26XdLrkJsbyva2F+QO3L139tFvYaQfbAQip2maqKm8IinkZWtQhA/nV/thx98c2sahxqFx0MT5SlaDqkFW55n4P5l+v5/kJpDOLgDEYnFiYoLALqlGF3oxSOoEAE3T/H7/wvOS8wn4Tk1NLXRzjIyM4JZsN7JLRrrXFEUhWRhjY2PEP5dl2fGx6VAofuPGjWA0eOxqa79/7MqVK6O9/VeOXei/1PWro++8caX12deeufjua0Nf+c7Qhh0hT0Yk0xvJyYzkZEVzvLHcTD4rU8zwIiMH2UXIK0fhWpStx+pNyppN0aot/vWN8Qcfbv9fn+986cnXXvvF2dZ3j7zzZtv5az3HrvqvT1x995J/MHDtQkcswA7eGIjNRUd6ZxUWPQNTcRlXe/siihAOhxGLxbt60dOfOHsRY1NsW5s6OtR76fTA1bOX/+0717/45aP33Dv0uc9eaW4M3Xe3v6Ve3lEvbq1SG6tj1au05trA5srE9obJrdUzDVuiGzZKW2oia9dpW2ojpeXKuvXxgmKpuBxlq1FUgYJyFJQjvxzeQtGWHtFbLziqXs/b9NTGekyMJgIDQAihUXRd4//1u1zLPYp7NWw5sKRyupXj5o/OOZfBlabZHBJjlS1W2B1wpGpWu0wzmsWm0haZYhQTo9IWmK0abdEoi2ZmVNqs0rRCMJc2g2HAWBSKujlphaJVgrZmBnbHB1C7MBfQ1maHxUrKW5U2qxSt0JRipkQrJdgpzmFM2HSsJUmkVsKwEvok6JKh00FvkI1GnqLitCliS46lm/hsB1uQES3KmS4p7CsqOldU/E5x2W9XV/68qvrfNm756tbG7z/0qWNPPzd67drYUIcvMMqLQQmsAC4OzqdEx7lAGGoYahSIAQmABVhAwAKBoM3jLKERbknwVqEp+ABz/+If4ISECK9CSwDT4KaRiCGuxKdf/IeHf1Wz+bWs3M6M/IAnTzWngbLD5vatcHWkFr7szjj7uU92v/dbnzDqA3sjMRnURElT5nfuJA0aEpCj+G+0/Q8d/w7a8n88iczL7/cTkCVWDwtjgavFH9akhD1Y0B4saCfI+aSGvbWbmdTCZL1Q+ZJ/xmIxAERMxnFcLMoFA7FYLDY+NT4cnuqY6J+cnJwZGRu62tt/qftkf9eLJw+fuHz85O+f5554brZhP59foJaWaqvL1VVlSkWJVlGK0hIUFiG7ADnFyClFTjmK1qrlG4SyqpnStYmtuwea9lz/4md/+8jDZ868fvidVy6da209enrsbPfUxcGZ9on+ywNz48GJoenITIgPscFpLhFUw3HNHxd4ICiyAMCy4ATM+BFhMTaFRBy+GShxsEEMDOGNt/HyK8Gv/TP7j/8wvrtFPXg39rZgV4NYW4X9OyMbV+P+u3y1G8T9e/3NdWhu4as34459kYrV2LErWlSKmjqsrkTJKhRVoLAceaXIKlRdWazZFdZbj+mK3iqqDf7oSQR8GjcVneudbjv15le+eH7Xnf1lm3hnKdzF8OTCaY1m6NgcCi63arMLtFkkyGh3KmYLpzeRXTKNsam0RaUsKsUoRrNkoDQzo5lJHUqrNK3eZAYIyComSjZRCkWpNK2ZzTAz83hKCIdbKAXYHX8AxKTgNTOiwSBSRtFKiQ6ad5o4u55lkgTTChiToE9CShKSUzS9XjGZJIYRbJZZ4+JZy/JYupkr9AbzvQNZns7c3LY1a89Wb+l84KH4z5/C5TbM+BFNIMqB4yTWT+BU0GJROZwAn4AUBB+AFIJCNjD8sjzLCrOsEOAkCDIECYIMSSFTEUSR4xc+Ajcpt/n5Fx9RHiIESZzmoz5IAUhRxCH4EfXj0BuT994/XrZOLl2HjAIYrNBb4CqfKtk0cfcBXGpFfFxAaBrRCSRiUBWQ6CMNCUHmhSjExF/4HfzNoS359uYAkXxPk9hUSYWoQlQhqZBVsgNA6P/+/v7Jycmenp5EIjEyMrLQbkCu8WdmZrSb2WXBYHAhWnhubg4AoWKJ9gvAwvk8zwuCQEKACO3g9/uJpEEQBJLGRpqY/X4/0e2yLDsxMREIBMZnAoEYNzo6mkjErg51DIcmr/V2DA0NtZ26PHit963W1iMXzr38+m9a33qt/zs/ubH93og3g8vL4Qvz4rmZ0RxPIj+TL8jic71aQS6KilBYjNxCLacIhatQtEbNr0BeEYrKY2VrRlq293zx8xd/9oMXX3vqt0def+3kiVOdPZeOXJ6+Nt57vD3SNdvW3js5HZoamI7Oxm70DMaA/mh4DupQIjLCxiKqkpDVQCgqKQhEEyzgk6Q48fKQY5GBLvXsyYF/fmT84L1zDfWor0PVOlStQ+UaVFexNRuCjVuGt9UMNW3mq2uUjTViVbW0bj1bWiGUVkglZShbhZIylJajpFwuKI5n5vhS06dtqRNW56cba57/+iO4dgnjE3j6BXztu3zTXdO2fM6QAXsuLB5thU7UJcFrUQqs4bQkzelUbHbJYpWtNtVmV212mbGKlBmOVFjtGmNVzRbNbNXMVo22KhSjms1/OhWzWaFpmaJlipI+sIxhNMYCq00zM4RngJmZR9uFxQL4MhZS4WKpDsv1MBgk9Z49KAAAIABJREFUi9GfZvSnGXwuvT9VJ1iNmsmIZAOSTKreLDNOKdWd8GaH84p6MrIuuN1vZ2U8m+d5srri6COfGX3v1WDP5cmBjtmpES6WmFdgJYAYJE2RoPGaEpP4qMQnNPVm9A9EQNIgE82+esu2mKLNl7Rk/slQbzn9Lz7YBERBkvk5MT4GaQqYgjwlsuBYjIx1fft7L62qPFJY0pFb0GGz9rhcx/K3vLf9YPDV1xEPTyPSpQTaERkF4oCmkt+JirgoiJwfXOi/a9v/2PFn0VbSIGmQNSgauVAi10fj4+M+ny8YDBK/LmLvgJuF56216p/2jJEzCQSTQY6QM8n61luCsKSYxc0wY1ImC4IQj8fj8fhcOB5OiLFYTBC48djsWHRmYGpkdHS0/0r3ROfIpf6+E9cunzx34tzh131P/nrork/y+XlqabFSVsQWZMdyvXxxjlqWr5XkK3nZKClGSRlyC5XsQhRUoHw9KjagoASlq9HQ0l27teNzn/7dI3//m98/89aZo4fOtbZ29w1eHpy9Pjl3bTzUOdM3MD7ri/JBXo4pc8EYB/iBSVmYgxIk5ZOiqsTtHogpKsk+CCtCnA9BSmCgW3v+mdlPPMjvuwPbt6N+KzZtxLYGbFqPfTsjzVuD+3dP725C/Taluhb1zWzFGmzYxBaWoHI91qxDSRnKKlBaLuUVht3eGVvqpNU5ZXP97IufPfTYdzE2hNffUH/88866ncMl1ZGMVaolD5QHRifMdridyLILOVQ0PYWjaMHMSBarZLEKNMNTtECZJZqRzRaJZmTKrNAWWOywp5Kp0ARhGY1hNIZRzWaFNssUrdBmmaYlipJMJsl0C9oyFoWiJYNRIkqGm3WussD/0mayIHUxlumxTAedjqd1c6k6n8sQSDOE3EbJQYOmkGJEkkkzMKrVhXSvmFswZEu94fL0l5X1NdWf29X4/oN3zfzml0hMQwpCimgyB1WDfDN0XYACJGQxLgnSzZS1hKZyQFxReXU+gU1TAQlKQuFC/AcEgqKqoqxKHwRRLwz1lvkXHxwLv0/VJBYYhdSvJOaAKOAbG0MsjqPvH2va8V5h6Y3cgj532mxxse/uv5/7+uOYnEM84kNiDMIApHYkQoAoaPNYIEGDEgDnw4fL0P2w428ObaVb5Ae3/nHwPK8AElQWIgs5DjkAPghhYGBgampqeHg4HA6Pj4+zLEs6wYaHh8kPxuNxYisDYMEtAQBxS1jYHFtQKZCKdeF5b01WJ2QuWS/ocEVRJJ65ZKttdDY4G+HmRidivmDnaPd4aKprrK97fPj6mauD7f2Hj59svXD58OG3Wo++c+mXz4587mtScXHYky7m50Uz0uWiPCE/C2tL4/kZkYIMYXWRsLYkWpIfKylU1q5R16zjC0u0kiylKBOV61Cyjt/U2NnQ0vXF/3Xl5z9985dPXD52/Py7x7uutJ8/db57cORkf0+7f3aoq4MNzo2ODcSkePtobwyYEGMBSNGbEjqRfIvdzFeckMQgKYICc6GTR3se/dbFB/ZfbdwSvHt3rKlBqK+Xt9bz1VuV2mZs24eG3XxVbayiilu9QVqzXixfgzXrULlOKinG2lXK6vJoaeFEjrfTZb/qtLanp97Iywr89Pvoa8cbb/h27PGVVsp5qzi7V3F7hQx3LM0RTGVCLqvscsKeCr0dK82SzSZaraLFIjAW3swIZkYwM6KZ0WwOzWpXLTbFbFHMFpXovax2zWJRzGaJogSjkTcYBKNRNJkkmuYNBtFkUsxmWK2w2chpMk3D7iDiBFLAzusZrDZRb5BJtWu1kb0ylaJlowkpRiQZZF0KZ9KzDrOYZpccVolmEouSYM+C2ROl3BNp2X15RSe9nrdL858v2/z01h3vfvzh3qeeFTvaEA+octQvBsIQwpBj0Fjy2yZqR/L/QeZCefHHU7k5Zcj/W4qovyrayixkVtVECWoCSJDKSQMf4sEDgcjAS795bEfTP+S4Hq8uee+hO0Pnr/FTcxBVaPNMtAhw4s3fBg8IgKLJkKMQIhD+/Rfw/2H8zaEtsan8U7QFQNCWhxyDEATrBxuEMD09TSxpSEoux3EL7cKExtVuJj7cyrf+URcy8X8gkgbcrG0JHXGrTQ9pNltIolyocxcYCZ7nfTE+yEpynOOCkTnWPxmdGQtN9U+PD7T1TvaOXb3Rfe5K2/nzZ04debP3t7/zf+VRrF3L5+WirITLzUJZkVyUi6oKoTRXWVscL82Nl+er69do69fx5WVCWQXWrcem1SjPw+oKtWCVVNN8o7759P0PvPj5hw8/+4sTv/t961tHWo+839XW1TUwfHlq7OrM5NRQPxucC4XnwlxkIuaLARFoUeDPoS1pJBEUCbEQxodw9n089yS+8ZX4wbuFnTuwYwd27ERDCxp2onEPv6kJ2/agpgm127C5Tl1ThTXrsHatXFqC6vVSRWmkpMBXnN/ncV22M4MFOdz2Rrz6QuCnPxg4cO/1Vesm88sTGUWcLYNzuORMj5CZzmamsZlpmjsNDhcoF4xOpKXB5UKqS3M6NYdTczjhcMKRCpcbThdsTs1iU8wWmWZkipEpBunpcLngcMBqVRlGMZsVhlEZRqIomaZVEqlgtWoWi8IwstmMVBcBU3IrG02kyJWMpnkdrsV6q/YWOgopJpiMPG2IWY1xG8UylGCiQTsTi/SCzpGweIWK9e2e7N6qdeP33YXnD+HIaVztwtgkgj5wYWgJDvzfGtpCAYIswnFMTo7+6qmXD+y58sincOkoRmeQECBDFqWwJLLk46/dEp98C9pG/xtt/3Ljj3oK45rMQuGBiMyHJT4BOaaKfX19JB9MURSS0UCSxwBEIhGSvwAgFosRvpWsFzhZIjYge2uKohC0XTCOWABu9Zax0A0cjUaJ7y1xq5mcnAyHw0MTvlBC9vWOIS5291yfY30XBtqujHRfab040T9+/Njpzhv9r7zyyrHj777z1DNd//aj+JpV/sxMtqAgnJ4uZmXH3WlaUV40K11cXRQszfKV5yY2VHAbVocrimNlpXLlOr5mdWBtfnR9aWB1CTbVonwjVtdrRXXijo8Fv/wvx77yyNE3XnjmrefODFx983LrmcHOG9dOB2eHejovckKo48ZlFdJ0YDoh8hJUSVNVVYWiQpYhSRBECCIEIAolIoCToIpQYlJwhB+4PHTohWvf/ur5B+9v371vctudaH4AWx/Amt2JzY3hDZu56lpxw6ZoSWm8sEAqKeQKcrG2wp+ZNppmH8pwnaN0h5Z89GqWB/vvxL4753LyJ9zpfFERm5kZctrZdCeX4Qo6mbDLGk1zRp2pMbMjZnAIOpeoT+MtFo5hOIZhzWaWNnO0mafNgplBmhupaUSioDBWQixIFKPZrArJBzMZWYOe1esTej2r16tWywfTYlEsjGJhZIaB3TFPzlptsFgViiY9Yx8IyBY0YYwFZsafSgdc5qiTEWxWmWKQYkGSDUlpsBQqrop+W15bRfUvs3N/93+z957RcZ3nuehZ956VEzUSbTC9N/TeK9FBAASLSPVuWZa7ndg+jp3c2LIT24lbHMuSm2RVqrATANF774PeMehlML3svp/7Y4MQ7SR3rdwVx0ey3vWtWXs2wRm0/eDd7/eUZx7v+9k/7oy22V0+kjmcqAb8lMfppX0kuKN5q/C3nOXAMqAZ0IdIKjiqsAw45jbu0iwoBpTwcyJvrz/Fdfn/VRxPcjzJ8TRY7veuXhrwUAiQYCifbWN5ZmBv3QI47GBdAAmQJMO5bwd2CKwLAqDB82DB0+ApMOR/MkP3P1t/dmh7pzMDe5snSIEnAQ9L+cD6wbkYIgCeBOykb39/X7CMEYi0R/TYIyXYUaCZUEIf+m/f90jjAEBQjh1ZQAhOYEevw/+buF/hTYWG98BD2dwkfFxgcz9AuKwHa1bf7vTu6uLk/OrMyuzMcn/vyMjISN2tGxMNTWsvvsqXFgeSk5GdzSYlIT2di4tFdjqTHOeMj/BlJ7rzkvfT42zpCYG8LConx5WSbMuJt2XHkeW57vxMFJYwyXnIqkT6mcCZTyx95q8mfv6zN3/5o5qBuvc6bnYtTAytL6wujG6tTXtd23v71gDh9BIuFoxwl/Dvo62DhUfoKVg+4GEDNvh34N2E1cLUXTr44Q+2PvOF7bOPE2WPoeBxLuN+puoCcfIUTp3D6XMoKkZeHgrykZ+NkhO+xJjNCP2SSdsTHlx771+Ox0XhyUdnDIYFpcYeG8dnZpIxMV6Djow0kBF6OsZMx5qZmEg2Opo3xUAXA1UslLEwmWA0wmiEwQCDQUiihdEEoclVqYWRwtGCQQ+9DjodtFpoNdBpodNBr4NGDZVKwGJGJmVkMlYmY+UyRhTOCNMDgZBwp5ZBKjtUOtxBV9jXiPc1YpdaSmtUUGogUiNIjeN6yOL3jhtdycX9Cdmjjz859p3/B4tjIHa9AdoToAN+mgjQFMXyR3dtH1G05UHyIHmeEebRh2hLAR4GNEBSlOOA99vBewAH6V3bBWEHGwDH0PxhM+sDHLfHCreDGJhDtP1YS/ZfWwzAgOfA8MLNBB8AHwDvB0nzJHgKlB8BHwgCXh+2tpeXlx0Ox8LCwlFGg2CxuL6+LnSmBwcH+/v7QuAjy7JbW1vCKFbocIWNNZIkBW8aAVKP0BYARVHCnOEPXM22trYEMq/P51tfXxfME3w+39qm3eVlbeNLOPBPjw04/LYB68TE/spo/+DK7Oqta40zE4vvX7vRNdB36/LlkTfethblLEWad+PjbeZIRCcE1HpERAdUWiYmBhmpTE66LzUxkJqMnFxk5nEJ6VRekSe/gKwsPcjL4AtyuIR4xKcjOgmJmTh5dv509eI3v9rxvb+zXH67872359qaB/rbVlemp8YGKI9zdWYaDO+1OfCBcSbD8RTHE+D84LxgvHARhzl6PNw0s08SDo7xAc6Al7TbsLlB9/av/Osvx7/0N0PPfN5y/sm16tPWgoLt4mJPaYkrO9OTnEglxtHRkUyE2aVSbASHTP+vu3v/x//V8z/+YlasciWkc3FxSEz0GQ1OjYqNjkJ0NK1Ss3IlpCo+XE6HSmmRwi9Xu1SaLZVyTSb1SiReicQrFgvLJxb7xZKARMqp1LxKzas1UB0tNZTqQLgoEC4KiML8ojC/KOzwabgIWg3UKk6pYOQyWialZUKYgowIDqHDRHdqcwXDhEO0lUi5O4RkkCvsGumeItwtlVAaPaMz+xXmHblpQh/dFZfyRmziqycrNi6/t9rS6Nvf8jj26DvS1/08OAAcQAN+9lChLvBkARY8CZ4Ex9wmxjK/r0q43XPwBPijiyIAnv19gtd/69Dg3ysSPAn+NnHzzsUxDMOAp4EAOJvf4yD9JOBkPG7eT3IkK5jJsADJMx4KLHju974o/nYI9x+v/kzRluPA8CCBADg/OD84H09wwl84yg+fh7au+iansLIqqBv8fr9ASzji2x55dx01ocKZo6eCfZdwLIx0BQYYbvMZhBGEALW43dIePRXqTptKkiQZhvH4eKeHgZ2iVnZ8jt1N25qV3Jt3bS3PLSxMLlqGpgd7Rkcnp1q6OiYHBhau3vQ/dHY/PdWVke6LT0RaNqLikZyGiGgkJfpiIl0J0XRWOpOVGUhIouOSkJbDF5U5snMP8rPWU2JRmIuMDCRlwRCN4io6u2j9wQcaHr5//tUXW3/1s/5rlzrffXt0pHt8rHd/27q1sgi/P3DgFH5//0O0DfDwAxR47jDA1AsIqem81w2XC7v7GJ9GbQt+/Rb1t99zPfHkdmnpZmGhp7SELCrg8nOQk4mUJMpkJE0Gh1K1FiJaDpPs6CLssSmO+DSkpiEx0alR21VKPjaGNhq9YglUWhgioTZCoYPahIgYPibOGx1tNxl5vZ7X63jd4YJeD70BBiM0Wmh10Oig0UGthUrNK1WcQgmD/nZ7q4VWA40aahWvUkKj5lVKTqFgZFJaJqWlh4BLh4kE4gEjCmdE4QL9gAoTHckZuN+fKjh18j1FuEsiJlRaUm3wygx7qojF6OSN0xeWP/VZXL+OmSn4PYzbDp7yMdQB4AR8ws0yAzrAcj4GPuajirZCIwsI/fsdiwNJkn6apAHhrtRO+kiAAEOApniKYRhQDGjucPLACjOE30PbP7an4J8p2rIcKAj2ewLaMhRPgqPhdsPhxtLmym/fmfunX6LLImTfCtm6S0tLApdWkDD4/X6Hw+Hz+YQISMFlXAh8FDLHBOt0gZyA3/dPwO+rGI681bnb4ZgAAoGAwNsVaGf7+/sul2tvx+vzcIHpDWy5liZGd+2bfWuW4a254eHhxemllrr26dG5q/UNzb2dDQ0No7W1jucfs2alrSTEbxhMfHQSr46AKR4KIyLiGJ2ZMEYgPgXxqbwxDrp4RGUioYyJKkBCnt8ci8JssiTZfyZlt9jsK4gNZMZ5ouO4lGL27Cccn/p6/9e/PfHCP1+/fr2tra2vvXN9dnHNsuDbdLg3HbSb4liQgA+cD7QPhA8+Ah4CngBoLxgPQwZYsPzhRcwTAA3Cwbv3PIxPmOJ4SP/28nIX9c2vbdx/euJE9kpe1l52ui8jhU2K44xGT0gYERIeOBbuvTucCtVCkwhdGqNM8OsMXrWOM0cjOp7SGAmVnjVGMsYIt1LlUsjdcllALuNUSigVkEohFgfk8oBcHpDLAjIZIZeTCgWlUDJKJadW82rNIeYKsKvWQKVhFXJhCT0sJZWQEjEhDueUiqOTh2grldKyD9pYAW0P7WnEEiZcfKfY95AKJpEiVIHjMoQpOaXRrjWOx0Z1lOXUf+rBmSsve33zPrh8ILY8dha3J48HPnho0IJW53AzLHD4nRdQRTCROZxv0v+uSP1Ip07/4TpCs/9DMJc8+qIAgBF2uzgQBAJ+EA7WZyN9BA7bfMLOgSJAEWACDOv38n47yAOwTsANXtgxO/z+8IIc+Y/7yf+Zoi3zb9CWBgWa4HZ2sWfHyPTVL/zNO498Grd6NzY2bDabgKQCtgrcAEGzIChxaZoWIs0FMa7f7z+KKTsiJwhd6pHMAXdMeI9eRPgEBYC+041BeCq8r98HmgT2COz5XNvre46tCdvS6M7C7Ozs+tLm5PDM/MRSW/9AQ1d7b2/vQkcHvvnFg9LC9dTkLWMEYlOhj0F0KnTR0EUgNhEJyUxkLBcZj4RMxGbCkMREnkBCGfJOITGdyUt35ER6qpOclfH+wjg2PxUVVUgvwwOfmjn91OA3vrP0wxdv3Lhx69atsf7B+dEJ+/K2fXmXPggwHuY/Qls/SEHIRwEUA4YEJ1zYxO3tcw4c6WFJGzgHTVtRcxV//03HYw86T1f4ywqZ/GwuOYHR6f0iMRUmYcMUkBqgS0RUNiLzYMpATLxbpUFsIswxm/cEcYZIZOe7pEq3UuXTaEidltNphYYUKhU0GlarZbUaVqthNRpOqz1qb0mZjJYrOJUaGh30hg/ya1UqqFXQqKHVQKs9nN5qNYxcxshljOwDtKWkEkoqObJbFOYJUKmh0UKlpgWLxTvQ9lABESxDsAISLTRmu9Y4lRg3+XD17D9+FftTwJYde9vUfgAgWfAuwA8EeHhpeEmQjIC2Xp62kb6PKtpSRxB5eDEfoq2DPPCDCIDzgfMxPEmDY4S9bzf8HjABgAqAcoC0gXGA/xht//+UcBPEgGfv2AA7dDP9dxe/w9PrDAg/sBaANQCnYCNPOOHYwM4sOuuXv/bXnQWli6UX8OJ7y/3Djq2t/c0Nn89t3d7cdRysbq57An6bzcaTNOn2geWdB07wcJGkj2V3dnYETi6AO4cP29vbAARcXltbO7pt2d7ePjJgFMJyAPA8L3g2Ct7qQkdMEITP59vY2Njf37darS6Xy2q17u/vLywsLC0t9fX1TU1NdXR0LC4uNjU1WSyWhoaGjo6Oxa88b8s9wUtiYUiC2sgYtJvpGlu+kUpQc7EqRGsRZXQlRroT4xGVjOgUZKSzqSl0ShKTlorsLOTmcDnZVGYGX3DCnZZKn8h3ZaQH8vM8Odk4VcWWlc7/9Vf3Xvju8j9931Vzebn+sm1pdH5xeN62uBzY2wW54fMygHuXgh/YFnhhPjAUOAZgAyzhYkgXGC/gAiegB4VDdr3AWHLtuD17XmJ8dvOV3409/8nB4uzxRL3VFLYm/QuH8l5KH86Z1GxkBBMVT8SkEzEZiIrkDXpKrWI0GhgNMBootcojEVNqNalSEkoFqVTSajWtUQtneLWGlisIiZRWKKDTQacj5XJXaCiv07EaDa1W0WoVq9Xyej1vMPAGA6PWUwotKVfTSi2vMfAaPaNQExIZp1SzCiUjkwtdLSuVcjI5L5ezilBKEeJQhzo1ooBKAqkcQXIck7N/EcyGy22R2i29fEV8fD34XtwTghAZ/qccwUkec/pQfMY72bkvP3qh8df/6rAugqUPhSIMeA404AW8//F18XH9H1h/fmiLXTqw4mfcAeAAOADswA7BABT2VzHVPf6dv+l54pGeopPeJz6PH7+xNz3v2Nxy2/YP7PvugM/mdtpcDg/hdzgclNcPkqa9fsJHBAKUn+O8zAfsgiO/cOH4aCR0ZwjxUf0BP/fOV+A4TogpE+IhhDw0YVLhcrn29vZ2dnbW19etVuvy8vLExMTc3Nz4+PjU1FRvb29HRwde/hF58hR06ZBHIiULMZH2E5HLiWIyQcXHqRGjQ4zZmxzjTU5ETCpiUtmUZDYthUtP49LT2Ix0NjODzcpicrJRUkxkZ6GslDyRz5eVUkWFOHcWFSctn/nc1Be+NPH3fzfyL/88/t6rY23XLZPdwytjC96dNcrtAmghTc9z2z+YEpz5GIClwQTAecB7wLvAuQE/QAtoy9y+aaTBeFhs7GF0HK+/6vjUk4s5cesR4cgy0VFSUifizRo+Ooowx7hMib7IFEREwGyCyQizCWYzzCYYDaxOd3jeaITRAKORNxhYnZbWqA9JCAYjjEYYTTCaDvkJJhMMBk6n43RaTqfj9DpWp2W0GhgiYYqCORrmaBgjYTBDb4LOyKs0nFLFyhWMTMZIpYxUyslknFxOyYJJebBDE+pQh3nl4ZxIjGNS3CdDkJwLV2zpFTtG5YFR6dbKcUyE/3Uc92gRnOjQJS8XVLi++w/o74BzB0zgY7T9CNSHHm3Z2xZE7O+Ru/7D8sBl4/cRIA65Ixy8wHbABpsVnc34/Fc2C051SyP2809ZH3jc+6uXNkcmnBtb0yMjbqd9bmXJT1MLq8t7Dvva2lrA7d1YXuUIan5mgSBo686O3ecXSAirq6scxwnut3t7ey6XSyAVCAoxm83Gcdzm5uaRH67dbhcC0IReWAjLEVIhAGxvb3s8HiHHYXt72+12z8/P+3w+i8Wyv79vsVgWFxeHh4fn5+ebmpqWl5fr6urm5uYaGxt7e3vn335x6LNP10fEbsSkrylMSM4iDCZKq4bZgAijM828mxO9lR+3lZ8IczLMyWxyMjLSkZ2F7CwuI53JSOeys3Ein8rOciYnMQUnfNlZVGGBJzubLy/z5edxGVUofOAgpYR/5PmNs4+yL3x/9x+/b3/jd86m2sD82Pb8KAe/1Wl1gJqjdjbgPzjMyOA8PE/xQhvLgqBBcYdke174sXIUWAKMsI0GmoPPhZVJ73u/Hf3i410F8fvFGXxKInRRUBmhNEMZ4TVHeYwRjFbLC1hpMvEGPafT8QY9jEZKrSJVSlKlJFUqSqUilAqfTOoWi/1iCSVXsCoVJVf4wsXe8HBSLue12kPM1euh18NggEHP6bSMWu2XKGiFhlXpGIUmIJZ7w8R+kYSUyITBLq9QcjI5K/S2Uiknk9GSEFYuItXigErsl4pIURiCxQiVI0yOYLFHJPLKpQGdmtCpSZnUGxZGpBQspRX15xVMf/ELaG+Efx/EwcHexmEbcfuunueEP0b/TUlRH9d/Sf3Zoa0bTo9g5U8h4GTIAPyABwS1Prv003/yPfP8bMoJ38mHVpILHc9+Fu+85Vm02qxr7t3ddetKgKX3nQ6X3+vwerxer8/pBs16bHaGZJwON8EjwHGChIEgCIEodmcamzD8PTrzbzdAeZ6nafrovBCKfhSxLryI1+u12+0+n29zc9PhcKyurgq9rdDPrq6uWiwWi8XS09MzOTk5Nze3df1389/4ovvp53bis5m0fIfKiMxsJCXAqIPZ4Ew17+VGb5+I385PgjkZpmSkpSEzA9lZyMlGVhafnYW8XBScQEkxnZeLU1UoL8Ppaq6sFOfOsGWlqHwSJy7g3Cf2Su6nnvvS6ic/u/e978/+6J+tly9O11/dX5lYWJ3wwrtC7u2D2ge7B/4AvAO8F6B4cALaksxtS6AP0JYGS4K1kWwAAAvsb2N9DpO9eONftj5xbiJGw6ckICYFKiMkWmhjqNgEp85Ia9SsTscb9LxBL3SjjFbL6nSHpFqTCZERiI5CdBQiI2AyQaeHOQJR0TBHQKfjNFoYjIiKYjUaVqNhtRper79NyNVzWi0MEYe9rTESWgOv1vFqLTQ6aPXQaKFUcfJDtGWlUk4mZWVhUElYg4LWyglZOCUSIVQKsQrHw/kgcUAi9cplTpnYJZdwahXMZmdM5lJa0dYjT+CtN7GzBvKA9e+Dvy07/BhtP8z1oUfbPwDTO60272S3HK19cAfC/yQAuw8eP7x2rE7bv/vC1qkzvtBIJJYRmmRXXF5/4YnAqy8utffZllYsPb2Ovd3hsdF9p31senJrf89qtbodzqWZOTZATk9M+7yBxbV1h8+/s7Pj9Xrn5+cpipqbm2MYZmNjw+12C+cXFxd5nl9eXsZt3q5ALyNJUhgLCEgq8HO9Xu/MzAxJkjMzM36/32q1Cj5kdrt9amrK7XYPDAzs7u6Oj49brdbh4eGFhYWurq6FhYXr168PDQ3V1dX19fV13Lg48s4r7d9/Yebb37pWXGzJL1nUxdHKeCjioY7xJsbu5MStFcRk3pJXAAAgAElEQVStFcQhOgbRMchIR1oan5rKp6cjOxu5OcjNYbOziYwMR2ICcyLfl5VFFZxwZqRTRYWOjHQmrwCl5b60LFSc8abn4fQD/uIq//0PeZ94JvC1r25/46vkay+tv/KTQO8Nd+81/3KX0+Hx+0lWQFWWO0xe4QCaBkODE7ZwaA40C4oGdUBzfoDnELA7aI8dpJNdn7LVXOx44NxqcTnMOVDHQx0NQ9RusmEtRgmTCUaDgLa3JwY6Wq32iMVusdgjEftkMkKhIJSKgELuk0kphYJRqQRspVUqUq4QdGW0SkWrVIxazWm1QofLa3WsWs2r9YxCQ0mVpEROSxWUVE6GS/1h4YekBYWSl8k4iYSViDmJhJdIOHE45DKolFDIaYkoIA4lZWJOpeBCRDgejmA5RBrINE6Nyh5pmC+Mfyk+4ZXHHhj+138mJgcQ2LO7N7e9u4eipzs5T9zhr/qf8tr7uP6T9WeHtgfAHliW5eHnQHAgKGppZv69VweffnIiMwcJpVAmI+3kfkTG6sMP2n/xw83+se3Zeefm5trS0t6Bbcm6ur67ve+022y2/Z1dv9Pt2N33uX07O/t2r88VIDwej8vlEqJuhJQdn88nJPUK/awgeRBoCTzPC5oIwXLhyC3syEKMoqjd3V232y3YObrd7v39/d3dXZfLtbm5ube3t7y8vL29vbW1tba2NjExMTMz09PTs7CwMDg4ODEx0d3dPdvfslD7XqCtwfvKb/HLXzKf/iIuPI2ILKgSoYnzJsRuZ8daT8RaT8Qeom1qKpOURCbE08lJfEY6srOYzEwiLQ2lpXRuLioruKIiVJwkCwpQfYouLkJZBZtfgAsPM7nFeORpquAkLjzuqr7f/dhTS489uvPNr/V84dnFl77f/tO/Xbn52/GGV8bGJhYXVvZ2bW6XN+Dxkl4/T9LgwFMkaJJnKY6neVAsKBYUBdIPODmQBAOaAUchYId9FdYpvP4q+fjTnDoZmgREpUEXsRat2IzXwGjg9DpGq2F1Wk6v4/Q6WqMOKBQwm2EyCjtdMBqFY06vg9ksjB0QGYmoKERGwmBg1Gpep+M0GlatZjUaTqM9xGKFAlGxQlcLrQF6EwxmaPWCMS6UKl4u56RSViJY3Io5iYQOC+XCRZCIeXE4GR4WCA8lJCJKLuVDw7m7gnBXCERq6CMCJuOeUTOUop370pfd197D0hQ8u+BcHPxe+P1gP0bbj0B9pND295W4h4u6vY7Qdh9wg+FID9z7WJrD717dP//AtjmWMcVDEw1D/K7K6MjI2cnODfz1F+dvte1Mzs71D9nWNywWy9rW5sikZXVrY3FxcXNzc2F61ud0z8/M7+0ezC4t7xzYV1dXbTbb8vKy0OE6HI6VlZW9vb319XUhVdfj8czOzrrdbiFWkiAIp9O5v7/vcDiEtEeXy2Wz2bxeL0mS6+vrQkfs8XisVuv29vbS0tLu7u7c3JzNZhsZGVldXR0bG1tcXBwZGRkdHe3s7BwZGeno6BgZGens7Ozu7h6saRqsqW+puzk50j3efmuns2HvRz/deeJ5d1wJF5WPyExEJ/tTEjzp0e6MSHdmJJeUxCYlMUlJbEoym5bKpaczGRl0RgYKC/zp6XxhoTcjg8zLc6Wnc6Ul/tzcpcrs1eq8rcp8Z1Wxt7yILi3hThTxJ4pRUIbiSq60kqqodldUes/fTzzyMPHcM/7v/sL1qzdxuQ49/ZidprZWPK6tPWp/D559+A9AusAS4DiOE4joDOAlabgYUAANxsd6CZLmSdhs7ldeXzrz6EZiji8+1ZsYtZymWEqVkyolrVEzWi2j1dIaNaVSUWoVrVEzWg2pUgbkcr9MFlDICaWSVCkJpdInyMmkEr9MRiqVlFJJyOV+qRQGA6/VcWoNq1Jzag2v1nAqNatUsTIlLVGQ4VJCJCFFR6mR4tuxYxIuPJwLF3HhIl4cDomYDg5jg0U4LkJQGCsKJSRhTpXIqRJRIhF1VxD+ZyiO66CN3YyLG8pLvHYhZ6b2mntjCYTTF7B7OB8BzgPGRgaYo81DBmB5nv/vSqb5uP7r6s8ObXcAO+AHmICLtc6jq9XzD9+1ZOe6kzJYUwLisxCViox8V1auo6jE+6XPWVt6tyzT6xNT28srVqvVurkxs7SwurVhtVo3Nja21zY8dsfu5u729p51c3vP4dza2hLaT6Eh9fl8LpfL7XYfHBwIkb3Cnpjb7XY4HIJ5o9vtdrvdAi3B4XAcHBwQBCFIJGw2m8/nE+gHu7u7Npttd3fX4XAIlrsrKyurq6uLi4urq6vT09NHQDwyMtLS0jIwMDA+Pj7e2NF3o663rXm4p2VjctA/3ofrNfjWP/mTyhFbgOgsxKQEUhK86TGezChPVhSblITUNGRmIDODS0tj09K4rCzk5aGigs3LQ1kZkZvDFhb6c3JQVcWWFB88Wrl5f1HgsTP7Zfl48BxRVIhTZ1BagVP3o/w0Hn6CKKvEw4/slJf7H3pw76Hzq1/41twLP9x/6Xfe2gbKMkZsLDnt6xuezV249+CzgXCCIcAeoS3B8QwAAnCz8HJgwAE0T8J+gI4efPVbGwnZm2ojmRq3Xxy5mCILKBScXoeICESYWZ2W1mhgMAi0MEarpdQqUqVitFoYDTCbERkhwDGlVjEaNavVwqCHyYQIYYarYVQqVqXiNVro9NAboDdApYXGAK0Bah0nV3IyJVRq6PS8IMkVi1mRiBV9gLZsaDgXIsLxMASLIA6nFRK3RuxShzMSMUIkCFIjzMwpzBuxsctnima++Qx21sH6wPk5BEjQfjBuMIdS54/R9kNeH3q0FXhdR2h7BLVejhayHX00SXEfEKqcwBbnh9+BzVW89dr2Y49sZGT44xMRG+/T6n16I5+U7E9O3oqNdmVm4KHz05dubQyOWZrbt+YXe3t755eX2vt6LHMzw2OjS0tLY0PDTtvBxNjk3q5tYnp2dX1zdnbWZrPNz88fHBwMDw8LmLi/vz8/P2+32xcWFnw+38LCgtPpXFhYEFJ7fT7f3Nwcx3ETExMEQSwtLTkcjvX19YODg9XVVafzEMHn5+e3trbm5ubW19fn5+e3t7cnJiaWl5enpqaWlpb6+/snJib6+vrGx8c7OjomJiZ6e3t7e3trLtVMDk3WNLZ0DQxeqb05szIz3NO219U2/f0fTD705KQ2AYkFMCUhMXknThXIjaXj47nEJC4piU5IYJKTkZWF3Fzk5iIvz5uSwuTluVJS6Px8IjcPJyt82dlMQTFTUMyXlnvzT1BlZURZOVddTVZWktWnXKWl1OnTRFUVWXUqUFGBc/eTFVV89Xk88MRO1Wl8+1ur//vLxLu/27z2pm9haHNucHt3aWl7yc8zmwd2PwOnm+F4zDnX7AiABfw87QRoeAE7h02bA17Xzutvdp67fyH/hCcp4UAVhhgDIiMptZpQKoWhgTCcpTVqGA0C2lJqtbB7RiiVXqmEMxoItSqgUtJaDa1REwoFqVQeQS2tUDJyJatU8So1p1RxChXUWqi0h6G8txPOIZVx4WI+XAxxOMThCBdBFMaHhXJhIQiTIUyOIAmOi7jg4IAo2K4MdWrCbcHHoYtw3yuFLs1qTq6Ljb90vpSbbgdJ8jQDVsgqva0g4G/LELjDTDD6tsT2T335fVz/ifrIoq2PoymABEfyh0RWAW23OL8NDDw2560bw5/9VH9ezmpKiicmDrHxfHQsFxPHJiS6E+L3EuPd2ZnEqZPrDd3bo5Pblumxrp7JycnJ2ZnZlaWZ5cWZudnZ2dnZyen97Z215TXr6vrc4vLmzt7Gxsbu7u7m5qbdbhd0aDs7O8KsIBAI2O12p9O5u7sr/Kvdbhd6XmFPTOh2hY8RHoVW1+v1Cq9ps9nW1tY2Nja2t7fX19fX1taWl5dXV1dXV1fn5uYmJydHR0f7+/vHxsYsFoswUuhv658amuroG+wZGu4a6BueGhkf6HIN9qDuFn7wEzzzZSQWIOUEjGZ/dsxBsp5PTkZqGlJT2aRkJjmZT8/gMjLp9HQUFbG5uaisZE8UoKyMKyrC2bMoLUV5JVtYgvMPuHPz8OCDgdJSPPwwU12NRx4OVFXiqafIU6fw5JNEZRWeehpn78dDT/CnH/Q+9Oj6U0/OffHTnX/9mZYf/F39Kz+Z6m8cn+iZW59ft+3uutzbBx6Hk/L6sRrY3aAPQHGshwEJ3gsv4AZoAAyJiSnvd767U3XKFh3JxxsRZ4bZJPBtb2+UGVidjlSpGK2G1ek4vY7TH3EVNIxWg0gza9AxOi2n1zE6LaFUEAoFo1bDYIRWx6nVrFLFKlSsQsnIFLREdhtqVZApOImMDZcwonA6TMSFh/Ph4ThcIl4UxoWFcKEhCJUiVHaEtn5R8IEixKEK80jCOYUOxiTI4w+S8yYrqny/+QlcS6AoMCzYQ4eZj9H2o1QfKbQ9GiMcThJ4luZYQDCw4BGg4adAHYDfQW8XPvX5HYV5X6P1pcTsxBn2U6JdWcmIT0dkImeORWwilZOycjpj8f361Y7+0ZpGS0d3W1PL8PhYW1/38JRlcGxkZmamtanZvm/r6+qzWjf6+gbX1janp6fX1tb6+vqcTufg4KDNZhsfH9/c3JyZmXE6nWNjY0cJvjMzM9vb20I2xOzsrMvlEnrexcVFAUbtdvvk5KTD4ZiYmNjd3R0dHd3Y2JiamrJarYODg9vb2z09PVartb+/f3Jycnh4eHp6urGxcXJysqamZnJysrGxsaOj40pbS/PI8JvvXLYMTzW8XTPbbbl0vWbIMjY43jM80bz+4k/mzj+wr4jhzHGIiKC1WiQlIzUNael8SgqXkor0dC4tnUxOCaSkeJOSUVQcyMgkcnLcaWkoKQ3k5CKtAHkn2ewivrTSeaLQf+b07qmT26cr9s5X7547tXO6knjogYPSUvr0WfpkNVVahQuVOF9BVhTg4fvtlWX7F+5fOndu6dlnd7/9guPXv1l+5RV6dHSxrcW2ujQ9PrqyuTKzPWJ1zoxM99Gg5pdWAxTmNxxOCvs+yksRfusC+vvasvP3YlNxjxbBWlqjRoQZZrPQxsJs4g16j0RMqVWcXi9gsSBV4A16mM18hIk16hmjnjcZOYOe0qhJlZJRqwXXcF6t4ZSHXoucTMFK5IdB6HIVpHJeLGHDwpmQUDo4hBeJIBJBFAZRGEShCAtBaDAfEsQHSxEiQ7AEweF8UBAVEuQTBbukYQcSic0cvW5OHEnLeyMxbeyFf3CMdMPnONTVHqll7zjmeRyNy47mY3/qy+/j+k/URxZtaYDgGIZjAfAUwwcoBGj4SNB2+/pQ4MWfrZee2pabArGxZGbiWoRqJzHiIDUeMSmISkJkAmITiezk5er0zdrOydrmtf4RS0f3pnWtrauzb2xkdHpydnFhZmbGurwyPz27sboxN7u4vr61sb4taLrW19dnZ2c3NzetVuvu7q6g9drZ2dnd3Z2ZmRE8c4WGd3d312q1CsxZIepRGB3s7Oxsb28fHBysrKw4HI6lpaXNzc39/f2NjQ2BhzA3N7e1tTUzM7OysjI7Ozs5OSkA8cjIyOTkZE9Pz/T09OzsbP1AX11vb3v3QGtDx1zPxHBDX8/QyPjM1OjUgGW2Ax3N1seewIkzlD4KhQVISGDi4pGcgtRUpKQiLQ2ZmcjIpFPTkJvHZGejsgqFhSgrYwsKUX2aKypGyRnklOGRZ3w5BfjEJ+3l5Xj2Kdv50+QnHt8+U4nPf/rgVCU+9by7pBxPPstVnMEjZ7iqAjzziP9UOT7//NaZas/zz68899z6N7459a1vb7311vS77+6NDI12ti3NTk/OTUxvDlvW+metlrWdtd0Dx95BYNvN2ALYdRNru9vw2mEZp7/2N4HsImgzEGagNWphhiDsjPEGPaPVeKUS4RgmI0wm3mDg9HoYDTCZSJ2G1GlovZYzGnijgdXrWJ2W02qFLbLD6YFSDZX2EGdVmqPeFhIZHy7hROFcmIgLC+PDwhAWhrAPoJYLPs4FSfhgKYLFCBbxQUFU8HFvWJBTEorkJEdUHErP9sSl7X7tm47X3kTADr/rD10JjrwLPkbbD399ZNGWFYwKhfsvdwBeGiRgJ3DjMv7qc97cfMYYCY0aRoM33rBplDoT420xCdCkwJyNiBTOFOlONsyfTRh++e219v7ui1fWxidvXr46MT11qfZG+0BvY3vrxPRUa2vrlGWi5nrN8vxKf9/g2KhleHjYarX29PTMzs42NDRsb29PTk7Ozs5OT0/v7+8PDQ1Zrdbe3t69vT2BSyCAZl9f38HBQW9v78HBgcViEehcm5ubAqO2v79/c3NzaGhoe3vbYrGsrq729vZubW21trYuLS11dHSMjo52dXVZLJb6+vqZmZkrV66MjIzU19cPDQ1dvXm1a6jn9Wvv1/f03nz12mznZMuVloHusXf727u3LN0t7+++9vJIbkEgI98hU/NRcWxsPJKTD9E2NQ0Zh2hLpaW74hPYnFxvSiqTlx/IykZxiSs19SA3K1BWfJCf7a8q3z6R7T1TuVt6Yq+s0HO60ne6ynuyHA8+5CsoxqlzKK7gCk8eVBYQFyp3TmTi8YftuTk4f+EgOz9QVuU8We1++FHrAw8Evvn15S9/du9HL0z/4/9e/9fvbf70B+zFt9te/tH8eNfFy6+vbKz3dwzMjs9NjkxuLK8OdjTCsbr8rz/E33/bJ00l5DGIjBCIX4iIQGSkwAbj9DoYjbxBz+p03KFawSCQw3waJaHTUAYtbdAxBh1r0LE6LaPR8Fotp1Kzittoq9RAqYZCDZkCUgWkckhkkEghliBcjPBwPiSEDw3B4QpGSBAffJwPOsYeFzPBUiY0nAkN44OCuONBXHAoFypxaw0LKWk3MtIbPvv81DsXiX2b20vRDFgerGCScugXwwsJ0OwdjEZByHP7Qz+uD019lNGWoijwAMPzTh8IHn7OPb06+sXP9KYnTChUlD4Ceh3ksoMIhT1O50tLtsUkQJ0MUzbMKZTOeBCnnqqKHnn54v7AxO6Qpb+uoan21uiEZWBirLW3u6Ovp2+gf3p6urWpeWx4fKB3cHZ2YWhwZGpqanp6emVlpaura3p6WgDN2dnZpaWlhYWF9fX1sbGxnZ2dmZkZq9W6trYmjF/X1taWlpaWl5eXlpbW1tY2NzcXFhaEHnlubk4YRAhMsoWFhfn5+bW1tampqbm5OYFXKwD30NDQwMBAV1fXxMREf3//wMBAe3t7e3dbx2B398TIO7V1k21j/Te7xzvGutsHb04ONS72rcz2+C+/hS99xZuazZpjEJ+MxMNJApJT+ORUpB1OElBQSGVkoqiYzslFWTmKS1B9msrL46or/aVFePzhvfxsPPWorawQjz/kqj6Jxx5yV57Ec5+kKqvwzHNsSQUefQblp/HkBeaR03j6ETxwDk89iXPn8eCjOPMAc+GRzarTjmefHT1/1vrVLzY9eaHv659u/9KzY9/4ytx3Xuj6zb9cefOlq7XvN7a1DHYN9bT2zk3MzU9NL1gG9+cHMWvBL15G9oO8LhnRUbRGTalVAuXg8NhkgsnE6XW0RsPqtALfltVpSaWS1Gtpk54x6SmdhtJqGJ2W0WhIpQIGAzRaXqnm5EperuRlSk4qZ8UyTiThRGL+cIXzonCIRAgTcSEhfEgIHxKMkEOo5YKOccfvY4MkTLCEDhFRIaHc8eN8UDBCRRAr+NjE2aSUhaeeXP3pj+Bxg6S425ELjDCl/WD9Ht/mY7T98NZHEG2FxQE0QYIFCBYHXnhYcmmr/dfvQJniu0/kDg1lDPKAMcyrC6ZNcpgjYEqFPhO6bOiy6Igkb2yUN0W3m2ds/oefr7X2TdY0jTS2vvXK77r7eq/V19a2NtU1Nza2NNfW1vZ29zTUNXa2dTU2NPd093V0dHR3d7e0tAwPD7e2tgrWMAITdnBwUGALDA8PWyyWvr6+paWlsbGxubm50dFRQQlmsVgGBwdnZmYGBgbm5+eFj+nu7p6cnBR0Yv39/bOzswMDA4uLiw0NDQMDA42Njf39/YODg4ODg7W1taOjo/X19QMDAzU1Nc3NzSOXrkzX1P2i9cqrvU2v1N+6cauj6bVbg9d6btY1t3S29DVd32+8tvqVL6+XlY1GGu2J8UhKRkoaUlL5xGQuKRlpGUjPZNPSqdR0V3w8k53jSkwKZGZ509JRVOxJz6ALs/nSfK4olyvI5fKyUVyIokIUFqCkmC4uYirLufNn3NXlrvur7BeqtqtLXZVn3FVn7eVV3uozrspTgbNn3JUn3SdLA9XlvpOFnuKcQEmutyDdk5vsyIr3ZiciqQJ5z4w89nTnj7/3y59959o7r9X+5s3u924O1jSNtHVfab82uTO6ttjluvVu/0OPjMWkwGRidVpKrRYmCcLidDpWpxUWp9fDYOANBl6vZ3U6yqhjI4yM2UDo1IRWzRp0nF7PqNXQ6Xm1hlOoWJmCkyp4qYIVyxiRlA+X4DbUcmEiPjSMCw3lQ0K44GA+OIgPDkJwEIKP80HHuOP3ccfu5YIkdIjEHxbmDQ1mjx9HUAhCZRDrD1SG3tTUzs8/R6xO2Ei7F7A6OBt1GMQQAOijZPHbhpQEeBI8fQS1gmvPx/XhqY862tIcfBT2XDjwr3QM/ej5r0Icx4tVtFLpV4c7VfeS5nBEqymVGqpYmHJgzOMVKQF9LJuWzOVF7+WbBn72+uj7NdbOgfmegfH+oWs3b1y9VdPW39M10Hezrra5ubm/t298ZLy+pqGluX1kZHxwcLCpqam3t1dQdjU1NXV2ds7MzIyNjQkgOzk5ubi42NvbOzg4uLi4OD09PTU1tbOzY7FYlpaWent75+bmZmZmJiYmlpaWZmdnFxYWJicnx8fHh4aGhOPl5eXl5eWVlZWhoaHBwcGBgYGJiYnOzs6hoaGxsbHp6enOzs6Wlpb29naLxTJTVz96+dqrfbde62+pGx+7crOl5/2OmWZLe9dgc0fz0njv2vW36Z/8cLWkZC0nw5GUwMbFIzGJT0xi4xO4pGRkZiEnV1hMZhbKT9LZOVz+CSI7B1WnUFyCymKUFeBMBZ2XiaqTKDyB6lMoK8Xpar68FI89zF84i6ce9T5QzT77qPPB03j6k+T9D+K5zxyUncSnnndXVeLJxwLVFXjsAeZ0OR4+S5Xn4+HTgYJ0VJ5gizKRdgoJ56ef/XTLP71w+e2XXv/Vz5tee2/4RlPf9YbWqzVtlg7L5vD+5vDetddXv/RXkwkZMJkQFQWziVAqKbUKkRGIiuT0OkKpYAWarcnI6fXCbAGREYRey5gNtMlAaNWkTgOzCZERMBoZlYqWK2ipnJHIOakCMiUvU0CigOz2GEEsgUjMh4n40FAuJIQLDuL+EG3vZY/dywVL6RCJLzTUGxLEHD+O4FCEKyAz2ZT6ttjYjR9/D5TdD8LBCG7LcIJ3gQ8A9O0GVxjefoy2H4H60KMtgx3AFoDXg4CX42keoEB54CPhJSnAD3YHvbX4x6+jtBQ6AxsigkQGmRISGSuRQqmCVge9HiYTpdcTBj0VEUFEmL0mgz/CzCTEOc8+x1+8WT/WWDPY0lzT1Ns6eO29W42Nva/W1lzpbmt+73L3jdr3rl9q6Wqrq6trbm6ur63r6eyqq6sbGBhoaWkZHR1taW8bGBoUut3Ozs7xkdGGmrrR3oG+lnZL32BL7ZWNxanh/o75aUt97c2luYX+9q6ZwdGZnqGVkcnuuibrzExL663pZUtNX13LeOvlluaRxcXR2s59y3LTG+/vjM/d6GypG+t7r7+1dnKgubl5orO/63LtfPdQa2trZ2dnzbs3u+o73n///Vv1N957/422jvprl6/U3ai/fqu9sX2grrbB0tq0+vMfW85VuQ3aQJSZSYr3RUf6YiK5tGQ+PZVIjA8kJfDZmXxOtjcpkcxIdyUloLiIzs1BSTF7Ip8oLvAX5lNlxb7CfLqizF9SSFWUB8pLfeWlvpNlZHWVs7QkUF3lO1VF33/WX33Kf/asvbzcf+aMr7o6cPq0r6qSOXfOW17OnjntLS2hqyoDZaVEWYm3qIA+WebKz0V+JpOeuJGbMfvA2Zm/+crIL/6l5o3fvv36r9959/X6hhvDNy9Rt27i5y/ib79NFp9yG2IZveHfXbzJ7FMoKa3WLZUhOoY1GBERGVCpOYMhoFD4pFJareZ1OkalouRyViGHWsUr5KxUwknFvFQMmYSXinlxOEQyhEkQEs4HhXFBIVxwCBcczIcEM0HHmKD72KB7ueP38MfvwfG7hRW4J5w6JiXvuhv33QOZhP6//weM5s2YpLeSkhu+/a2+lck9kE7ACcBBw0b8qa+nj+uPWB8FtOWxT8DrBy1IbkCDJ0Ey8FE0Q7s8G6MrL353uCp/W6Vyh4SxIWEQyyBT8GIZK5HyShW0Ol6nR3QMIiO5qEjExXJxsWR0FBUTzSUlMI//FX+xpmOu61JXXV97X1dT383LTZcu1b/b1vrarZt9tfV9NfVXa6/VNNV1dHRcu3ato7Wt7mZNe3t7V1dXY2NjQ0NDW0f79Zs3+vv7e3p6uru7u9s7RgeGpoZHJwdHhjq6p0d6Z8f6LSN9Az0ds5OWidGx8b7B0a6+ya7++YGxpdHJsZ6e4ZHeQUtv73x/q6W9e2qyZ3Jyunlgtm1wvmNgc2S6bWzg/Z7mhtmRhtmR4eHh4ZbO8caO0Yb29vb2pqamnoau5utNbW1tLa31tXVXGptu9nR21Vyvq2nsqm/t6+nut7Q0ut9+bfxsJR0XTUSZmeQELjWJT0vmUpP59FRkZSAni8/ORFEBk5WJE3mBjHSUl7H5eSgpYfPzcLqKKi3CQ+d9RSfw2MNEWTEeeoA/U40H7mdOn8JTT7rLS/HUE/7qU3jyCfr8OTz+uOfUKTzzjP/0aTzzTKC6Gk8/zZw5g8ceJSoq8PhjRHkZHnnIX1KEhx4gy0pQko8TWfbSwgwHj1MAACAASURBVIWHzo98+XPtP/jupV/9/I1XX37/0pvXb7x/69WXJv/lx7Of/Zzz4Sf20vLchljExCI6BlHRiIyCOYI3mTmjUcBWWqcXEBZRUYRaw5tMpEaDyMgPfBLMZuh00GlhMkKjhlLByaScVMLLJJBJeGk4JxYhTIpQCULC+eAwLiiEDQrhgoO5kGA26BgbdB8XdC93/B7u+N38sbv5Y3fxx+6ijknZECV77zEEHYNaifBQaPXbccm+b7/ga27aZt0uwA7YwMFOw079qa+nj+uPWB96tPUh4IUfLH3oP+0HK6QWcwx4N3aW8OZv56srZmUy6u4Q/ngYFxIGsRRSGRcuYcVSKFXQaHmtllKrAyqVX6MhjAbCZPQZDV6jwR9hXs87Q//yrZtNb3f2t1x+653hrtH33rx29Vrjz95881pn65u/eLnp8tXX33mzsb31pZdeunTp0sU33+rp6Lp48WJra2ttbW1/f/9b71xs62ivra1ta2t79913+7q6a69enxm1dNxq6m5saRzsaBjueKe5tn60r3awt35k6N2m5vregeuNbY2d/TUtne0DQ1eaGmv7Oi51NdUN91zrbm8dHeq62bTQP9p++eZUR9+Vprqa3vb3Wm/VDXbVXL462tZd8/o7Y63dl25cq22sf/937/W39r325hs36q5efP/11vZbv/vtK7dqGn739pWaxs5L719d6u9Z/uk/Lz5ywaaSe016Ii4a6anISCUT4qikeORkITebSk2mM9K8SQlUZoYzIZ7Pz/OlpVE52e6UZF9BHlla6M7PYU6Wuk/kMpXl3uJC4mRZ4GQZc6bae7KMPH3KXlJEnj3jrih3V570nz3rra52VVZyDz7oLC9n7r+fqK72V1TQ1dVExUlvSTF/utqZn0ufLPcXF3pO5CM1EcnxbEIyGZ8ZSCokss6QxU+Sp54jz3+OuvB5e+nDezkVq6aEg4g4p8YU0BpYvYHRG2idntRoCbXar1T5FEqfXMGbzKzBiNg4SqtDZJRfqRLOBBQKQqGkVCpapfJLpe7QUJ9IRMtl0GqgUkIu46USyCSQinlJOBcehjAJQsUIEfHBoVxQCBcUzAcF80FBfNBxHD+G4/fh2L24727cdxfuvQv3/qUnKNgXGsbdfQ+CgqFRIybCEm3sOVOB3g7YdgRyl4/l/Bx322T94/rI1ocebQMg3PByZAAkCx/gZimSF9CWow4CIx2TX/9ya1L8ilYLhQGhEi4kDOESiKWsSMyKJVCqoNawajWMRt5k4iMjER+H5CSkCCt5Le+048e/nFkeaO9tGusb7GnuG+mb6uufuNbR8dK7b3XX1bffrL1268blm9e7u7svXrx49dLll37+Yl1d3bVr12pray9fvjw0MnL95s2ampq6urqRkZHGuvrRgaG2W43TQ6NjPQMNA201fc2Dy7NXupqH15bfaWlqn5jsn5kfmJi70dQxMDHT1NU7tWZ9p7GmeXKoY2781lDfrb7u1bFZS1vPypCl72Zjt2Wke2b8Wk/ruy23hrp6my7fmOrs77p+q3ugr7mjreNW+7uvvtvR3VXbcKOu6frlq2+PDg3fvFr77tX6yzebensGxprq+euXpy+cQWYaEuOIuGg2JZFLSRLQls9I4zLTyZRk5OfyOdkoLWFzc1BVhZISVFWiqBCnq/yF+XjsIUdOJp5+wl2Qh0cfYqur8MB58lQFnnv2oKgQz33SdbIcTz9FnD2Np55ynzqF55/3VFbh05/2Vlbgk5+kz5zG44/5y8vwzNOeokI89YS7IB+PPkKWluBENvKykJWLtBNUSokvo9qb97C75Elb2ZMH5U/tFJzfySrbT8wmU7KRlIHElEMns3+zGL2B0mgRFU0ePmqE5hdmM8wRiIiAyQyd4KmohlYLnRZqFRQyXiaBVAyJmBOLWFEoQsUIDUeIiA8O44NCuKBgLiiIO378DrS9B/fdjXvvwj1/yd/zl56gYNfxIP6eeyEKh1SC2Mip+EjnN76KyVE49inwFBDgQQLgGLD0n/p6+rj+iPWhR1vBrgRuHl4WARpEAKwHcGBnDlffwee+QMVlsfcoECqHREbfe4wLCeVF4Xx4OBMmYsUSKJRQq1ml0i+V+mQyr0LuU6sIvY40GQMGvVurWU8pIL77o4F3f70y2n3jrbdG+kZuXKprrO/43XuXmnt7fvuLl29dvfHqW2/camn62c9+duPqtddeebWpvuHXv/71xYsX33777Zqaml/88uUbtTW/+c1vrly58vbbbzfdqn/r1ddaautrL13tuNV49c23hts7bl2+NtjRfenN9/o7+muu3OrvHOlpGRzqGKt599ZU30zj+w1TXROtl5uGG/uutjfV9LS/9ttXxvsGr7317szQ6LvXLtc2N16+ef1Gfd3l195qvVH31q9eqXn/6i9ef+XV9y++/vJrrTUtv/rtby6+/+ab77x6/eZ7L7/4i1s363/z2nvXalvffv3iXGf77Pe/u/jQebtCRkaYkJbMJMYzSfHISEVGGpOSzKSmIDvTn5TgT0rkc3LciQnIzyczM1Fwwp+e7j2RS5UWOXMz2coyZ142U3XSXXQicLLUXVJIVVe5SouZc2fsJUXchfOeygrfqSri3LnA2bOuigo88oijrIy7cCFwqspfUUGfrqaqKj3FRTh31p6Xw1ZV+IsLvYUnHMXpthMpnvQkKj4RkUkwpECTDHUSzBkwpyIywWsye2MiHbGm/RjNml5MqjWEWnPno7A4g5FQa3iT2a9UITqG1ukRGcXoDYxGQ6lUhFwRkMpImZySyQiJ2BcaetjbymS8VMJLxLw4nBWFMaEhfGgYQsIQEobgUASF4HgQjh3Hfcdw3zHcdx/uvRf33oN77sHdd+Puu3D3XZT4uDf4Ll4SBr1xW6Mcz89s+cRDnpE2IrDPUcwHWgbu/2XvPYPbPq+0b21iiQ0d7L2CaARAgr33hsImySpWs2wndsom+zzJpu+72fTEcZNtyeqiRLH3AhYUFpBgryKp3inJkljQ//W8H0DJ2uzu+37K2N7omjOa/2D0kfdvzlz3de5DPgXzI1j/ss/TS/0d9bWnrRnARAAYAYwYIATgGJBmxH7/Rndt/5v71TzhA79IYIcRVE+CxgCWO8FiE+4ehLsHymbjnl4QEACBgai/P3C5joejiEgOCPggEpFCgZUTgcp33/3BT6caz0z0tV2fnpk2TE8Mz3Z36UZm55u6VWOD+mFNf4uqs6a5UafTNTc2tTY1f/zhRy0tLcePH6+srHz//fcbm5s++uTj5ubm8+fPd3R0nDp+Ykija69vGtEMqBpaBlXdI719I+r+ttqGsQHDkHpoWDeq6RrQq8emhmbnDYtdtSpD98isbmp5+JK2obfLMNim1/b3aXRdPUPd6v7Ons6+nraeLpW2r6apQd+trj11rr+z5+zR4+eb649frOxt6Tn98anOblXlxTO1jRc+OfpeX3dPzYXaju6Bzp7BkUHDZFeHpercjKIIJCJcwIP4WJtIaBcJHbS1SUS2aDEkJ0FWJuRkg0yGp6ZCQQFkZ0NREZGRAUqZNScD9uxcS0+G/XuN2Rmw+1VMKSPLS6zFhXD40Fp+LnzrTbNCDocPoRXlcPCQSamEb33LpFDAW2+ZZDI4/DpSooT9+2zFRfD6QUt+LhzYZ87Jgr27kcJ8rCzXKs8gstMgNR0Ss0GaA1GZEJkMsXkgSQNpChIlguQEJDHanix+IgoDsQTEYogSgTBq073l8iCSCzweGhoGkVxrQKCjwyU5kbagZx1ueDgZEgrh4RAZCWFhhL8/BAWCvx/h4417eRJeHoSnB+7BxtgskvW3tCWpNJJCBTcKuFHAze1ZuTrK7kkzs1wh0BfCIu74+8xlpTz6629g4y6ACfDNBQyAAGDEUzA/frlp7H+1vva0tSOAkWAjwIjaMbACPIUnl2Cg9cGeHbf9guxbXMHNExg+4EJb92HYQ7xxFotgs3EWC2GxCE9PCPCHgADM1wf190P8/S2+vhs+3pbAACwiHAkL3QjwX5Om3Nq5e+pHP7ivbjOoWi5Nzar7Bvp1I6quvrHRydbW1v6hwbq2lg51z/kzZzXdvRcrz7c2NVdVVVVWVtbW1l64cOGTY0fPnDt79uzZ06dPHz169MTRzypPnm66WNtwobruTGVX3ZnuhnON5462XTytaqzqbq2rqz/f3F5f1VLd2NtW3dl4tqn2TE1VW1dne3t7fX39+ZqznX1tLa317R0tx459UlNTU1lZWVdXd/Hc+Qsnz1w4eqLmxNmzn508fvz4e6c+PVJ5/PQnp6tPV39y7OiRox8cP/3JseMffvbxp811LXWNqh71cHtj2xWd9tZf/3x5e+lGYADCicCjxZhEhElEeIwEl0ajMRIkJhqNlWIJ8URSEmRlrYvFaHKyNT6ezMgwx8WZs9Is2RmmrDRrbpY5J9Oan2POyzEX5BrzcqyyIqu82KqQmeXF9tISi0K+ISuylVdsKBQmpRIprzDKZFal0qZUbBTk42WltuIiW3EhrpCbc7PthflIYb4xK+NpUf7D3OzP01KeJsWbEqWWBIkpTrAu5WwkRj6ODVtL4t4W+G3E81bF4dY4oYkX/uxmjIOHh6OhYUhwiKO3hUguHh4OwigkOAR4fGtgEMmJxMLCLT6+dj9/m6+f2dPL7OmF+Pgi3t4WNpv08yN8vDFPD9zDnfBwJzzccXc2zmLhLCbJYgGLBUwWMJhAowOFCq4UcHYFZzdwcQNXyiZ5KVSgUoHqDGwKcMOuSfitUkHn4b1rU0OA22wEmFEgTECaAewEoOgGmI1g/rLP00v9HfW1py2CAkYCCmBE7XbCBMTntqt65PzH2piouwEhQAsGqje8QgVnmtGP9dST4qAtxmIhTCbh6Qn+/hAQgPr4IL6+dj8/s6+P0dcHCQkBoQCihFgk54kk8WrZ9lt/+PWjAdWsrmdY268fGpufu9zXq1P36QYGBsamJru0fR3qHnV375C2v1fV3dLYpNPpmpqauru7z549W11be/SzY6dOnTp58mR9ff2nHx25eLbyxJFPWmrqW6pq26tPVp/4QNtWU3f60zGd6tSn77W21WkGejr7VcerT7dou8411w2MG46ePNHZ2anT6epba6obLrS1N3569EhjU311dXVra+vJkyfrqqrPHD3edK7qzEefNlRVf/DBB0cqT3xw5ljdubqTR05W1dYcO/VpdX3liZMf93R0qVWaxpaezu7B/h7dskZtPHPy6o5yiBJClJCIFkNSAiQlOGgLKUmQkozGSrH4ODI5CXKyjRIJnpqKpqRAXh6WmgryQiQ/B8qV1rxs2FFuL8yD7WW4Ug4VpUR5Cex/zV6igP2vIWWlsGeXtVQJ+/ZZy8pg/36kogJee81WUgKv7bUrFfDaXkypgL27CaUcXt2BFhfCzh1oUYG1vMRYIjcX5Fmy0u2piWhqHJ4eS2ZK7ekiS3oUWZjwJIFjT5esSSKQRLE1igtcHnC5m/3s5r9ciOQiIaFYWDiIJXh4OPD4jg4XhFF2/wAIiwBOJBkcgvr7k4FBEBwMQUG4jw/m5YW6u6PubNyd7aAtxmLiTCbJYoIDuA7aulHBhUI6uYCTCzi7govbM9TSgEYDuiv4e4BEcFXM60mRjv/kB2B8SNiMCICN2FwqDDgAhq3BxlNY+7LP00v9HfU1o61jN/iL+xPXAB6iYAIcwAJPbsKEHv78ByQuEaje4MYAVyq4Ukg6BWVTbR50uyeTYDNJdzZ4uIOXJ3h7kd6euJcn6uWJ+ngjPj6Iny/i748GBeIhIY71f0/Cwq7Hx989uB+a6ye66mYM+n7d0NDgiLa9d3Z4qkXTMzQzca6hVmPQ97R2DGv6m+rqdRptZWWlXq8/cuRIV1fXiVOnWtvbT548WVVV9emnn144e+6Dv/z1wskzR9/78NSHn4z84J2ZH35/9Ftvrr/75/kf/POTP/zh2r//6vZHf5n/4PcTn/xp7LN3x0+8P3n8g8lj788deW/mw/faj3zQVXv+6Pt/rKmtfO/jv9Y2N3700UdVpyrPvHe05UzNsb98VHPuwm9+85tz1ZV//ezD41Wnjh85UX225sz5yuaOxuOnP6muOdtUWzfSb2jr0Hb36nUqzR29/sGH7y8p5faQUHtIKMRKMbEIFUVBbAzEx+HSGDQmhoiPg+RkLD7eJpXa4+KIlBTIyISMDCI1bT09eTUlwZSZtpaejBbl2wpycaUMkRXhJQpTYR5WVmJVyKxK+UZxEVpRtiErspaXm5RKW1mZUS7Htm+3KpVoWZldocDLSk35eYi82FqQZy/Kt+bnglJhy8+F1DJElAdx+XhMOmQV4tJYPDHGHMuzJQutSQJ7vICQCIAvgFAB+AnAh0dyItGQUCQk1BH8sgUGWQOD0NAwEEbZg0PM/gFEeAREcu3BIZaAAHtwCISEQWgYhISRQcGYfwDm60f4+YG/P+blhXl4Yu7u4OUJPt7g7U26u6MMOsag4nQqTqMSVArp5ka6uoGzKzi72rZ8A9/qDK4UoNAwVzfExRWlUgkGAwKDICDwfnZSQ7Lk2pkjq/MTYLWRZhJsAI4B882/ZQxwG+Av87b/m/W1oS3xgl783Qhw14JtAIoRG7cHOqZ/+sPZ3OybfoEkxWuTtm5UYFAdtLV5MP4Tbb08Ca9N2iLeXnZvL5uPj83X1+7vjwQFYsHBWGgoIpEsREVd37Nr/cTR64a+uTHDxMT0wMDw7PDUvGF6cHq8TdurNuj1U+MzhnFNZ/fY8MiYYVSj0fT09HR2dvb393d1q+qbGpuamqqrq5ubm08cPVZ34eKpT45Vnzl3+sjR4X9+R7V7Z5NCpn/9oP7Qwbnvf2/4u9/u+e5bml/8S9e//6j9t//a8bufdf72Z12//lnvr37S84ufNLz7p2Pv/r6p+sxvfvvLps6mdz/6oLq6+uyxU02nLp569xNVXeuRd99va2v7/bt/PNdw4XjV6b4OtbpD3dzeVt1Q1avrnJoZmTSMdjR1DAxNqTWGsQHDgkr15NOPp/NzQRgFPB7ESXGJGBOLIFYK8XFErBSTSon4OEhNJZOSsIQEPDkZMjIgOweysiEjA5TF1pwMqChZS0+G3TttBbmw51UoK4E9r9rkRXDogE0ph4MHzAoZvH4QqSiHfftsFRXw+usO39ZeWgoHD8CO7bB/HyKXwf59tqIC2LPLVpAHe3fjsiLI3Q3xCkiWQ2wW5BRBfCKkJWDJYmuSwJoksMfzCYkAeAII5YOvAHx4IBBCJHdzjS6Pj4dH4OEREMkFHh+4XCKC48jegkAIXB4WGvY/0Rb38sY9vUgvL/DyAm9v8PIk3NkYk/GMthSCSiHc3EiXTdriW53A2Q3cqLiLm22bk83ZGafTwcMTgkPAP2BeEvnox9+DMQ08vA0YAQi8pO0/oL42tMUw7EXOPievFSxP8RVAPofZceT7/3LTh4NvYcI36eBMAVe3e4FuK0HUh4H0x34McGWBC5NkM0h3JniwwNMdPD1ITw/CywPz9MB9vDEfb8zHB/X1wfz8sAB/PDCACAoyBwXcCva+zBfCX/483HBicXK4u7u7Xzc4rzZc0o5Xa7q6JvSN2m7D9ORgt3awW6vp6dWqNdXV1Vqttr6+fnBwsKG5qbW9vbW1taWl5eLFixfPX6g8ebqusurCyTOVR0/gil2PwmPv+QqeePEhNBFC4oCbZAoS2WLTVpPTVzIyVzKyVtKzV1KyHidkPorLVH/7B81//sOFv/zu9MkjR85+cqa+6tSpU7VnL7aeqmk8XnXhxDlVR+fF+rrztRfOnD/V0dncXNMyrDXUNjVo9erzNWdmZkf7OlU97T09qsF+7Vh7Tcs1tWbuZz9blsts/oHA4UJsDCERE44YXFwsxEoJqZSIi4PERDw+Ho2Px5OSIC0dMjIhLR1PTrHlZtnzsldTE615WatpyUhRvjEny1KYZy0utBQXGAvzyR0Vq/l5SHmptURhVsjNJSW28vL14mJ0+3aTXIZv326Wy2wKOVlehirkloJ8KC1Zy0hDiwsteTmmrEwkd/t6fKE9vsDET4LYbCIyBkRxwBeBJAYk0SCOhigJ8CQQIYZgMQRGOZJe9uAQNDQUCQm1BgRaAgJtQcFoaBjweBDJtQUFY2HhECUCoXCzt3VUYDDuF4D7+pG+fuDnT3h5g7cP+PiCjw94em6O57JYON2NoLsRVDeS4kq6uoKLCzi7gJMr6eIGFBpBpVld3dacnTZoFNzXGzhhIIm5EZdQmxILIxpAVkkbChhgFgArgA0wIHEAwvG6og0HG/4lHrGX+nvra0PbF0UQBIZhGIbhOG4BkwWewupNU+XJqZz8K+4h4BwE21jg5AYubvcDKQ+CaY+CGI/9GeDKBGcGyWaS7kzSnUV6sEkPd8LTHff0wL08wN+P9Pcj/P1wfz/c3x8PCCACA4mgIJwbcTPQC5MpTb/4+b2JXn1fx/T09Ozs/M3RhanuIf3V+b65sZnbVzv6ehbGZm4uXDEMDXd1dI6MjOh0uqmpqYaGhj6txjA21tbW5sgkHHn/g66WttOfHmuvbzp/7CTsfxtSZFh0DsFNhcg0CE0AUSZEpT4Ij7rBE10SiS9FSRaEkgWe+HKEaDlM3P3Gd2t+8+v2458c+/Sv51uqjlWdrq6urjtX3Vvd1namrq+1u7O9XTs0UN/a0KtVDQ1p1Z0aTZducm5WPzY4MjHY0lY7NjR8ZeHK0MCkVm24NDa32KVCzp1dLC6ChCSIEkGMhJCIcbGIiJaANIaUSnGpFJNK8bg4LC4Oc9A2NQ3S0omUVDQxCcqUluwM2PPqk+QEOPDaelY67N5plxXCqzs28nPhzcPGogL41lsbxYXw1ptIRTns328uLYVvf3utsAi+9z2TTAavH8LLyuDgAVtxEbxx2JSbA4cOGLMy4LU99oI8KDlA5u6E/J2QWACZSpCmQ1ImxCZCtBSiYyA6BsQxIIgBTjSERkOIGMQSEIkhSgRRIoh6NlcmEDqGd4kIDhIcgoWFOyzd/x/a+viCnz/4+JAe7jiTiTOZJJuN0d1wmhtBdSUorqSrA7UupJML4eRCulJwCs3mRjG5udnYLAgJApHAFM65EZdg2F0ONy4B8pSwIqTtJW3/QfX1o61jwxiO4wRBkCQJjxZgVAWffWQtKV2h+BAu3sAMJLc4gYsbwqA+9qU/9Wdt+LrbPTzAxQOc3Uk2w1GEO5NwZxEebMLTnfD0AD8f8PMhfX0IXx/C15fw8yP8/El/f6Mnbd2P+SAkDP75R/raIzMjfSpVh8FgmGxS39BNnehp1t+5fKKxenhiTFXfOjc8qenpnRgbb25unp+fP3v2rFqtPn3ubIeqq7W1Va1Wnz17tq+75+TRz3Sq3uozla1Vtdfe3n8jN3tOJL4fFfPEN8IeEIn6haN+obbIyHV+5Io4ckUUuSKMXOFznkRwHodHTpW9PvEff1R/8NeW6tMfXzxW2VZ36tzZuqq6huMXVVWt1Rdqm9vbzly80Nrdpmqq7+9q13XpdH2DZy6cH58drW26MGzQtjc2Tw5PdLRpBvsnOmtbb2l0cz/5yXWl0ubrTwSHkmIRIRYRoihcJCIkElK6uaMMEhMhKQmSUzYb24xMSMsgU9M20lOsuZmrKYmErHAjM41QFK9nZxjzss2FeZbigvWCPNi1czU/F99RYVFu9rb27dvXiovJXbuMMhm5c6exqNAiK0aVSkQuM+blQEX5WkYaqZBZ83LNOVkrRbm3czPX8/M+T0hA0zJNohg0Ot7IE+IJiWhigi0p3poQa46LMcVIjJIoc5QQDQ17PktmDw62B4fYgoKtgUEgjCI5kUR4BPD4DocBCw0jOZEv0pbwCyB8/jNtff3Ay5tkszEGA2cygcXCaS4E1YWguJBuzuDiTDo7E07OhJOLfauTzcXVSqUa6bQ1Fn3d18MeFohFcS4Iwyr3VNyqPA1376FrVhsBFgALgBVIBFDS8enwFBzPh7/U/159bWhLkiT+TM9/JAiCGGm9+7sfTZYXz/IFd1w8MCdPoPrBN13BlYIyqI996U/8mOs+bLu7B7h4govHJmrZDJzNwNlMwoNFeLoTXh64pwfm6YF6eiCeHoinJ+LlhXp7oz4+IIxY92XYY2KfKLc/mlItTgwsLS0MDw/f7J9+NH65e2myaWKgY6R/bnlxcXRmqEszPmJYmJufnp7u7e3V6XSTk5Mjo4aG5qaeZ2ppbGprbG6urmutbWisvLj+q395pFQsSKIfSxNRrhTEyRAhwvxDcaHQIhY+jhV8LhU8jhY+kQiNQqFRIBpXHND//Ndjp45XnTxypqXy0+rTF2ou1pyv1bdpx1RDo8PjHd2q3gFdt65nZnhwvF8za5gd1U8MjY6097Tpx3SG0f658ckh9dDk+OKIfmZ+ZGqyruHRe+9NZWaAKBoiIkmRiJSISbEIE0UREgnESkmpFPmCtsmQkup4Eox0lKzQlJkKu3asp6fAof2WvGzY8yoiL4JXt5sK8uCNwxa5DN560yQrhjcO28tLYd9+a1kZfPvbRrkcvvtdi0IBBw6gpSXw2l5rUSG8ftBakA+HDljycuC1vUhhwVq5crVMDjsqbLl5UKSAlExIzyHiEl+krSUuxiyVmCQiiygKoqI221tHV+t4NoHLgyiRg8IOP9eB4P8v2np6gaPcPXAWC2cwcAaDZDJxmgtBdSYozqTri7R1tm91sjg5m93cTAya0ZNl9PM0Bfqsh/qpc1NmfvdvcO0yPHhImBAHbTde0vYfUl8b2jrcAxRFnwcS7Hb7+vo6fPfNNR7/FpW5wfYx0d2NNIbR22Pdi2lj0kkaA1xY4OIOLh7g4r3m5bvm5Uu6M0g2nWDRcRYdd3S4HmzSywNlsxA2y85m29lsu7s74uGBenqiXl64P8PuRbnLYD9Nzh2p++ja3PDY2PDAwMAVleH+4PzZga72xbGLkAdghQAAIABJREFUPe2zy5eGu3XD3Vp1d49BP9zV1aXVatva2iYnJ3vVasfkrk6n6+jo0PVpas9XqZrb6iqrWqtqF/784/GKoqG0hGmBYF0oxYL4ECzE3P2AwwVupF3AsfE5CC+S4HIhnAvh/Omk0pv/9mfNb3872F73u2N/atB2fnbmVEtzR+OpGl1z74nTlQPDI8dOn+wd6Gs7d3a4o723tXdkeKKjRzU4NnCxoXJQ39fb3qVXD2nVBsPwrLpZtdjeOfvjHy8VFuKBIWRwGEjEEBMDMdGEWERGR0N8PMTHY9HREJ9AJiQSCYl4QiKWkIgnJuFJyWRyqiU73ZyVvpGRYs7OMOdk2gpyLQW5loI8a3GhqTDfppAR28vN8mJricJaolwrKrSUllrLyiylpWjFdntZGVJWZpYVGwsL8NISW3ERIisiSxSW/Fx7Yb6tIG89Iw3LTiYzkyA/yxYXA2mpNmkslpKyLo0xJsUbk+LMiVJbnASXRIGADxwORGx2rEQEBwkJtQeHOAjrAKvjxoyM4ODhEWhoKBoaiodHbKI2+Avagq8f+PnjHl4Y2x1jsTAGk2BuvvWF0+k41ZmkOJFuTqSrEzg7kU5OhJMT7uRsd3I2OjuturmssxnmIF9LZLA5MvhxZKDq3G+ezI2B2QRPEbDChhnuAVwF/B7gD8EM5DqQG0DYAIMNgI0v94y91N9ZXxvawrP41/Pv1dXVW7dureSkXma7X3ejW70CrEzPdQrtKZvxkO5iZzFIOgNcmODMBmd3cPFa9/Jd9/Zz0BZn0XEWDWPR8ee0dWeh7izEnY04UOvlhXl74z4+Nk83m5ebKTjspiBupP6jab1qcWluenr63sDsXLO2cUbfd2PecPVSp7p3UjeysnxzbmpG26eenp4eHR29dOlSQ0NDr1o9Mmpob2/v6uoyGAztza3a7t7Gqure1o7OuqYr7/984bWym7vK58Vie2zKGjsQBPEQIXxOW7uAg/IjSR4POHzgCGdTysfe/vG1c5XnPvpTrbrxo6oT7T2q1pbO3vqu+pPVat1Qc0fn1MJcdVPNtEY9q9OO6kbVfQMqde/E3NjweH//QM9Ar2Z+Yr6vRz80MDmpM1xR9Xz+3ns3lEoQRUMEF6IlEBsLsVJSIgFpDCQmQmIiHiOF5BRISYGUVEhOIZKSyeTUTUuhvAQryoMS+UZGKpQpbQW5sKMCykpg53a7QgYH9pE7KmD/PntZCezbay1Vwt696M6dcOgQtn0HHD6MVVTA7l1oSQns30eUlcK+16C0BHbtRIoKoKLMkpsNhZmQnwGyfDQhDjLSscREyM5GUlLWE2LXE6TG+GiLVISKBCSfC+HhEBZGciKBLwC+YPPpr0guRHId9gIIoyBKRERwiPAIx/cXve1/Q1tPlMm20+gIjY4zmSSLjTOYGI32Im3JZ7TFnJwRZ5cNJ6dVV2ejJxuPDIUYIUiF1hjevalmsK7CrZvwxA42eLyK3Ae4A/CStv+A+srR1jHHCDgBhAXAiIMRBRQBMG8A4PAIgzUAwB7D9UlouwiHdgGFSrpRCFc3wsWVcHElXN0IVzfSES93JMwdRaNvFpsNTAZBpwGLCZ4e4OUJbBZCoxAsBsako0w6xmIQHizSk016snEP1iN/5xWfrVZXNvgnrPzy59cGu7qGVANTY3rdwOjQcNugWn9pZrRXNzc0qtZpDeNjPT09jh0Nw8PDHR0do6OjGo1GrVZ3d3dv9rY6XUNDg0qlamhoaG9v13z07vC33ryZrVyNSiYE0etBfo/5fhuSEIQThEaEoRFcNIK/IRBuCKIIjpDgCK/GJc99981jH/5LS/XHtSc+7qltrj9V1dXYfqGmurO3Z6C5baJXXdtU16NVd6v6Bvr1TXpN87C2tbNjamR0VKVZGBwd6hkYGxxTdfUODAwYOtpW6quv/uz/TuWl3RdHPBVxN4Qik0iyLo0xJkiNSbHGJKk9TorHxIA0EcTxpFCKixKQtCxboey+rPBqVro1O8uYkW7NzTZmZqBFRdb8PKS42FJQYJfJzEVFdqXSWFhkLy0zyRX2snJbaZmtvMxcorSVl23IZPayMrNcgZaXI6VlWHmFVa6wyZXrefk2ucJcWIwoSuwyhT09YyM+AU3PsCQmQVbOhjjaHhtvj4lFo2NtQpFdEEVEScgoMRrJRzg84ItIHo/kconISILDcRTJiQROJBnBQYND0KAQMjScCAm3+wfa/QLxoFDgREJwKOYfgPn6E/4B4B9I+vgRnl64uyfJ9iC/mNBlAp0BNAbhvAWct4AzFVw8wdkfnHzMruwNZwrp4gzbtoGzG/iFWcL4cxJpQ0rCvbOn7t69u76+7ojTkCTpuNr9ks/YS31J+irS1g4AKAa4mYB1DNbtgCAAgAOBwoodNgCePFy+ceHjz7936KEwHHdxxZxdMGcX1MkZdXJ2fOMurpu0fQ7c57R136QtyWSAhzt4egCbidKp4MEm2cwvzFwPFu7ORNmMp8GUm6wt4O4PLOGDX/1ioadpcGZIOz5iGBq+NDM3dnmhZ0w/qdMvjU5Nzc4M6Ifm5ubGxsYMBoPBYJiamnJ8Dw0NjY6ODgwMaLVatVo9ODg4MDCg0WhUKtV89bnln/4EO/AdY3QapOWYw4PwZIE1jgOCCOBzSZ6Q4EYZhaINQRQeIcAjBI/zi6fffr279aPjH/5K11Z38t0PO6ubW6obO7pVff3aiV71YGu7ekBjmBgfH5vq69U2Dqn75sYnZqb1Gt14r25hcHTOMDOkHtIPGQwGw1XD8P366sd/+s14dvJakng9WkAkpRCJybbkRHNyvDFJupEQY5VKUIkEElMhMQMSMyApC3IKMHnJk/KSB/JiUCpsuTmwY7sxKxNe22svKIBdu4iSEti5E1Eo4MABc7EMDr9hVZbAgYPkq6/C/n3I9go4fNikUMAbb1hLSuDgIdi1G/a+Zi8phdf2reXmwd59xvxC2LnLLleCTE5m50BRMZmZDUXFaFIyZGRCajqkZUBiCsQnQUIyxCZAlIQUiCBKQvJ4wOWRXC4Z+Yy5ERwinAOCKIjkAocLPAFw+RAWAWERwOFCSCgEhRCBwbhfAOrti3p5417epJcPeHqDhxe4ewDLHZisTeDSGOD2DXD9JjhRYBsbtvrAVi+zq7vJlQZ0GmzdBq40COYS/Ji7mblzB18D/aDRaESQzVdrcRxHEARF0b/JjL/UP4i+crRFARASUAInUAzWMdjAwUqQJHkHYBksj9FVWHsEF6of5yoWQsKvUan/lbb4f0vb58B1ZwODQdCom+2tOxtYTJxBBy8P8GCT7izCnUl6sAh3Fs5mIEz6hj/lqbeTxYkOQYmLe/au6romxjVjhmFtT+/i7Hx7v3podrK9uv7azIKmX9c/NKjX64eHhxsbG+fn5x29bWtr6/DwcHd3d39//8WLF/V6fU1NzcjISENDQ0dHh7bq9PJf/nxn12FjStHTYJ49iv+UH7QmDAYBDwQC4IuAJzGJJSaxGOdHYTzh44TMB//n/1z8+OeaxlNVR97rqWtuOFvTrxk431Tf3KuqPXV6TK2tqrs4OjXR2d6l7tE0trWMz0zpevpmxyfrq6pnxyfb1ZruwcHmnu7+8bGhlhZza9v1d75/JyPX7B8GEVEgiAVBLERJQSyF6BgyVorHS/HEWLMkyh4ba4+PN8fGb8QlmpLTN1Kz1lMyzFmZtpyctdQUpCDfmJmJy2Sm3FxrYaGpoMAul28UFODlFcaiYrRiu1Emt5SU2MrK0O3bjQo5tmPHhkyGbd9uUSg329uycmNhEVpSup6Xb5cr13LyNvLyybw8W2oqkZ1tik8gMjLXxRJ7XII9JhaNiUXE0WiUGI+SoHyhJZRjDAo1BYWSPB7weMDnA48HXB7BicTDI7CwcCI8AgsJxYJDidBwPCQMCQiyBwRhQSFEUDCEhEFoOAQGo96+iOMdTl9/8PYFLx/w8AK2BzDZm70tlQF0V6A6gyuVdKJjTizEiYW40BFXqvWVb5i2bLGxGMbIyOHISG1BwcJ//Bru3nn+h+245nX0ti8OQ77UP46+crTFHMAlcBxBYQ2FdcxB22uAXAW7ESxweX7lp78whPJH3D0feHuTrm4O9wB3cSVc3chnNsIXZsKLwKXSgM0GBgOnUTEqlWTQgcUkWUyCyQBPd3BnEWwmwWaSz3tbFt0WxrrltgX8w23bgq6/fnih6uTVK1NDA7qF6VnDoH54flo3NXpzfmlyQD+7ML905fLo6Ojw8PDCwsLo6OjMzExfX9/ExMTCwsLAwEB/f//k5KRGoxkZGVGpVHq9fnBwcLK94fr778Mvfn9XmAypeRucMMhPNkdzgBsBXC5whcATWyTR1ugYEEWDKPqBNG3p8OHG479uPPXXnurznVX1mtaeof7h5t6ui62No32aca1ufGaitavDoB9dWlg2TI7r9IOXpmdnxyevLS6PDAyNzc9PX76sGTXoxkbvTE8/rqmF9z68mZoNSZkQnQzhIuCIgR8NYinExkJCPCQnQEoipCRBRjpkZpLpmXhmDplbhOXLkNxCKC2xZGXCnt1PU5Lh0EFjdjbs3YspFLB9u7moCN58c72gAL7zXWOxDF4/jFZsh4MH7RXl8J131ouL4bvfNcnl8Mab8OqrsP8AUlIKb31rI78Avv2OMb8A9u6zyRRQUgKFRVBSAtm5UCzDU1IhMwuSUyEpBRKSISEJEpIgNgHEUhCKQSAiuFzg8UAgAIEAeHwyMhILj0BDw0AcDSIxRIkhSgxCEfCFmxUaDmEREB4BwWGkf+Az3zYAvH3B0xs8PIHlDgwW0BgElUZSaEBzcdAWnBmYEwtxZtld6IgrBaiu4O0BQj4iFo8JBDO7duF1tWAywguZxZeQ/QfXV462QAKQQOCAIQAmADNgJOCAAqwCcR1m+uF3/wbc+FVXz8/dPNaZPg7HFndx3aTtswdBSDcK+fwppheBy2QCnU7QqDiVQtBoJIPuWJXqYC7OpOMsxrPZBxbuzkR96DYPN8SZDj6iyYRk9MzJ2z2t8wO6kV7t0ODwhcbmqaXLqubW2dGJju726fnp3t7emZmZ7u7u+fn5+vr62dlZx1LInp6ekZGRxsbGycnJmpoag8HQ1NSkVqtV9dWT1edufPdfP88ove7DscXEbIgi1/nhEM6BcC5ECCFSZIwWm2IkmESMScRr8Tlr+95pff+XXWeO9J6v7Ktvbalpae3oPtFc3zjQ21R98dLk5IW6qv4RfUdLx8zo5GCvxqAdaLlYd31hSdXRPjo7UaXuUM9PNQ1qB+ZmBlrabB29N9/50aPscquPBMJigB8PwngQJYIkCWKSQBoPsVIkPmYjOWYtJfZJkvRxYqwlKQlSMiEugxQnW7KykPy81dRkvLhoPT2dUMiNOdmWggJjXp5doVjPL4AdOzeKivEdOzeKZRZlia2sDH91p1Ehh927N2QyYudOs1yOlJZtFBZZFcqnOblYaflaTh6qLF3Nzl3PzcdyctDMTCgstCanQHaOSRprj0/YiBLZJDGoJAYTR2NRYpQvRLkCG4drDeUQPC7J54FAAEIh8Pkkl4tHRKBh4UhIKBoahoaEIkHB9sBgJDDYHhBk8w+EiEgIDYfgEAgKgaAQCAwGX3/Sy3vTSWB7AJNF0hgEhYa7UfHN972oFgbdwqBb6DQrhQLbnMit2+xO2xBfz7uSSHVcVL2iQPun321MzdufrDsyixiGvYjal07CP6a+orQlCcBRcATBUQJQsCP4gytLXWsf//ZGYZaR5o94hGww/R44MxwGwqaN4OT8nLnPC/6myaXTSRqNpNEIGhWnUQk6jaDTCAYdZ9BQOhWlU1EGjWAzCfdNMwH3Y65Svwl+oRtb2NfyixZ/+dMbXU3T2r75kfGpyZmppcvqEcPc2MT0yNjMwvTopOHSpUuzs7OOJbiXLl1aXFy8dOmSRqNZXFw0GAyOGbPZ2dnR0VGDwdDb2zuh65upr4L3j99JKIKUwsccDmSnmKO4wHGEEKIgUrQhFm2IRTahwCYUGJPy71cc7Dv2+6r3/mOsva3pzIWupq7a+uaWof6eyZHZsdHe9vYBw+Do9OTC9Ly2q29qeHR6ePTSxPSIpn9mcmJ4arR/aaZ9TD+4tDAwN319YvLRxQbyTx/fTCoCfjYeLAZODHBjgB8LUXEgjgOJlIyJscVG43npaH66NSfNkp0OObmQJ4OMIkjMgbJSW0427N61lpYKB/abcnJg925ULocdO6wyGRw+vFFYBN9+2ySTw6HX8R074MABZHsFvPO2SS6H73zHLFfAodeJ7Ttg1y6zTA6HXl/Py4c3v2UqKIK9++xyJSjkUCyD8nLIyQWZjEjPgKxsLCER0jMhPQtS0yEuEWJiIToWxDGkQETwuKTDSRDwHX4CGcklOBwQCDcHzHh84PKBJwCeADhcCIsgg0Iw/wDcPxACg8E/kPD2QVjuxOYtGZtkMAkanaDQMDcq7kohXVzB1c1BWyuDbqNSwckZtjlBUCBww+9FcxdkueaP34PZSTAjYLY75stfRK3Dvf0ST9hLfVn66tGWQAFHAQVA4DbALYDHQAL6CDqbYP9uiAjBXLdZnb4JHsw1CmuNwkKdnNFtTl+Yts9o+9xV+E+WAoVKUCgklQq0TewSVCruwC6DjtGoKI2K0qk4k44z6RiTjtKpOJMKXmyCygCq/22O0PK9f779lz/f1vQYNJqZ6YVe3cjEzFJ3W8/c1Iymv2dwRKvX6ycmJrq7u+fm5nQ63eXLlwcGBgYGBkZHR6enp3t6eiYnJx37ytra2lQqVWdbc09LzY2f/+5ezs4bodGfRwqeCiI3IsIhnA/hfIgQQaRoXSJal4jMYoFZLHgYlYrv+eGFn31/sOZs7QdHhlXai5V17b3a832qlrH+lsb6oX5NbUudYWpC09nd196t7tZOjE5pVb2zY2Ndbc2TU2Md/eoefX/vsH5gYkLd2nmvS734+7/OHnx7OVO5lJk3l50xl516MyXlYUKyWZqExCXh8UlEYtJ6fMxaStxqavzjpNiN+DgsPglikkGcaMvJseVkm7Myrbk5ltwcW0GBOS/PlJdnKSqyymTm4mKbQmmWK2wlpRZlibWk1FpWai8vt5aVIhUV1pISW2mpWa4wy+VISam9pNQqV9gVJTaZApErzUXFpoIiLDcXzcqC/Py12Fh7aqpRGosmJ5ujY5DYOCI2HpPEWLh8U0SkPZJvi+RZwiJwHpfgcQkej+DzSD4P+HxHIWFhjhszJDjEHhSCh4ZhoWG2gCAiKIQMDCYCg4iAIMI/gPDxwzy9UbYH7u5BsD1IJptksEg6g6TSN50EJzpso6/TKesMVyPd2U5zAWcXcHED/4CHPG5voljzw7dsixPo+ipBgtFE/I174LAUMOzl/rF/RH31aIvZAbMDAmCH2wA3AR4BTtpX4OgH96Uiu9M3bdu+YXfZanJ65faWrTYPP/yZjeDg7LN3RenPo2B/A1zM1ZWgUIFGd9AWp1IxKgWjUkgmA6fT0GfARelUO41ipbhiDAq4M8Hd2/xPjEfi2Huv7b/629/c0vRcGh/T60e1Q2NzS9fnJufH9CMDw5q5xSkHWGdmZm7durWwsDA9PT0zM3P79u2JiYkrV65cu3bt8uXLWq22t7dXo9FMTEx0d7Z1Nlx49LsP7mRvX5dmP+Lw0cRYTCyCkEgI5UKYECJFxhixSRptl4qRWMlGXJ6x9Fu6j/9Q897vtVU1tccr25q6WlR9jSMD5zUdPV0di3MzQ+PDHb3dOlXvjcWrBv3YkE4/ohu8Mj8/PT46NKTrGxmcubqkGx/vHx+fHBh+rB5Calse/+w/4J2fYm+8/fmeV1d2lj4tKlrLyLLFp6LxyURiMiSnmFMS7LnpaGG2JSfdlpoCyWmQlAXJOVCixAoLoLzMlpcLO3ciRYVQUeHobbGSUtiz16pQwr79SFk57NsPu3bD3r34zp1w6BBSUQGHDtnLymDPHqy8AvbsxcsrYM9eq0wOu/dai+Vk+XZrsRxKS0EmA6XSlJhEZGWhKamQlw/pGWRiEiSlQHwCJpJgUWKIiYXYeIiW4jwuzt0sYrPJFYBQCFwuCIUgEJKOiAKXB5E8PDQcCwiC4FAIi4CQMMIvAPPywb28wdvnPyfAmM8TYODMhG30VZrbU4rTGnWrjeoMrhSg0iEgcE0sGi/MuPbeb8D0yPr0sR0FjIAXaeswcL+8o/VSX7K+erQFKwHmB8YNM4AFYBXH4PPH0NIOIdHApMO2LbBti5G5ZY2+ZZ1GM7FYjhDCc7ASrm64s4sjpfC8yX0eC9v8P24Uws0Nd3PD3SgEhULQqCSNtukqPLNxic2iA52BU6g4jWGjs9DgiNX4jKtvvGFpb9X2ds7PLfepR2dmr/ep+i/NL2j7O2dmR4aGhmZnZ4eGhqanp4eHh+fm5p5fms3NzfX29i4sLHR2dk5NTXV0dKjValVnW/PFM0v/99+up5Y8ikpdFYgtMSITlwOhXAjmQDAPOFHm2BhLXIxZJFjjRTyQZK3t/WHN73/efuZY88kz2rbe+rq2pq6+kx0t7RNDPZ3ts5PjtS31humx/p6+Cb2hY2BwYHpGNzgwaRjRNDfNDPSPa7TzI+ND2qHp0WmtqmdKb7g2MgS3r8D8GFydWB1uu9ZxevS3/3rpR98bL1XckSlvJ6YZU7IsiWn2lDRzYpI5MRFNT7enpGCpqVBUbM7MsGRloQX5xswMpLDAVpCPKxTWwkJELrcUFyMlJaaiYqSs3KxQIuUV9rJybOcOW1kZsr3CrFBg27fbSkqxigp7SSlaVm4qluHlFYiyFFGWWIpkeFm5ubCYKMhHs7OhqNCcnEJkZxvj4rDUVCQhEU9MwmLjEHG0XSiyC4QIX2jn8W2RPBBFQZSQEPBxHheN5KAcDhoRgUZEYBERWEQEHsEhIjh4BMcRVMBCwyA8AkLCyMBgzC8A8/HDvX1JH1/w8cPZHgTLnWSxN/fi0Jk4hYo6u8I36eDsbnJxJj2YRpdvPtyyBfz9wC90LUI4II5p27UTHt212dftJCCO5PhLvdQzfeVo+/jpHQCrFWCNwJ9i6AOLZVWtmSzbTnpGgpsLvLIFnLaYWFs2GP+0RqVu0OkvugebtHVxxZxdSDcK7uLqsBe+wK6TM1CoJIVKUigEhUJSqCSVBnQ60On/M23pQGcA291KY657+d3iSmb37DW2NM1OjoyPzVxavNPdo79++fbIkH7+0tjE5ODMzMzi4uLi4uLs7OyVK1cc39evX5+bm7ty5cry8vKtW7ccxu7IyMjIyMiAtq+15uz9X797JVmOpMme8KIgLckuFABfAhzhs95WYpJKzCL+Op9jSlVYD/1EffyvHWeOaesauxs721p7mrvUDfqB1vFBXV/P2PDQwOjgzNLs5PDoiG5gcGbOcGlxcmZ6ZKD/0sjwzdmZ69Mz49rBsaGxmbGZKcPY9PDY2pUluH8DHtyEpzdg/TpYbsDKMqg74E+/X9u191Fm3pO4FMguJLNz7alpaHo6FBVCcRHk5UFBASgVWGEB7N5lysqEPbvthQWwezeuVMKrr6JKJRw8aJbJ4PAbtpLSzVztgf3o9u3wxmGzUglvvWUvLYODB4kdO2DffruyBA6/gZaUwcHXbTIFHDiElZRBiRKKCkGpRDIzoSDfmpQEGRl4cgpkZUNaOiQlQ3wCxMVDbBzExIIkBqKEIBSQAj7B5+EOS4HHI3k8gsslN1fPcUnHNh3H07eO4d3gEMI/CPfzJ3z8SB8/8PEl3D0JljvBZIOj6EyCQsNc3OCfaODkvrFtm43manLbanLbCiHB4BtiFUqXcvPNxz6F1QcEaXNs0jW/NAxe6gV95WhrJ1bN+KMN7CEGazA7C3/8ENJ2rTv7oDSWxe0bn9O3rLlvIViv4IxtKMUVdXshjeDqRj6LguEurkClYc4utle2otucgEJ1eAv2rduASnvh0mzTwAUGg6BSSRqNpNPBEVFwFIOOU5nAdMf8vYxsqtmNZqf6Xi8uhtpaw5j28tLNrnb93PQtVWf/tWvXtNrWyUmdXq9fXl7WarVXrlzp7++/cePG8PDwlStXDAbDjRs3RkZGHj58qFKpFhYWHIO82rbm4XMnlt/84ePMspVQsVksXhWEr/PCQBwNfBFwRBApMkVLLNIYVCyyCQX3k4tXfvbbc0d/169qrjpxeqB3sOZCc2fPQFVXV+fIYMP584uTkw3tjUvXl9XdvYO6/lb9sHp6trG9dWFmerCt5cHc3GRH16xKM947uDyz3K3STC5dVo0OXjevjK/M3MbuT9ydv299eOPOApg/3xjsg37N57/81eMDb9xJyzcm5SDxmUhCKpaagWRlruemP81KsWRn4UWFluwstLBgPSMdkxWbcnNNeXnWoiJEqTQWFGLl5RtFxVjFdrNCaS8rt5SU2MvLN2QybMcOk1yObd9uksnMcjlSWmpXllhkctj56npeAVZSZpMpzIXFRFGhPTuLKMhfT0xEMtKfRkeb4+M3JBI0PgGRxtrEEluUyCaMsvOFNi7fyuGSIiEZJSCEAkLIJwR8UihwLD3azIQJBM9WQ3IJTiQRwYHwCAgNh5AwCAqBgCDwCwBfP/DxJT28SLYHwWSRdCYwmI4EGO5KIbe4gjPTvuUb5q2vIDSK3d+bEEYtCcWDGTn9b30HbtzB1kwogA0ABbC9pO1LvaCvHG0JMH1uvLWOrCDw1NzQOJZX8jmVS3hwUCrLTntllb1lw3MLuG8DljNBp+JUCvEsb/s3BRQq7uKKbHNCnZxJNwpQaYSrG+IgrxsVHH4uhfIcuP8TbVE3Okln4wHeZk+GlcqwUXyuFRVBXe3V63N3bj1cnL+3MHtnefHWrVu3rl6dunlzbnFx8XkDu7Kysry8fPv27Xv37t26devatWu3b9+emZmZn58fGRlxdLgzQ/2Dp4+Z//3dG9I8yC3i92AAAAAgAElEQVR7zImE7BSbhA98IUQKgBMFXLFFGmONk+Ix0ZhEfDexcPGdH3fUfVZX+Vlfa0fjxWZVu7ard7BJq2vX9y+Mj08ODo7PTejH9cuXFq8sLmlm5tr0IxNzMwsz0ytLl6Z7em4Ojz6eW74xuXhl7vLVK7eGpmaWH92dvr98A7m7Ao83wL4BZoRYw+5fBeNjWJiFqovrh9/+PFeB58ghvxTyZGRGNpabjSoLUEUBlJYgebmwf99qagocOGDKyYbXXkPlcnj1VatMBm++uZafD+98x1gsg8NvEDtfhX37LCUl8Pbb68XF8P3vm+RyOPQ6UlYGBw5a5Qr49juWYhm8+S1jXgEcOowoSmBHBSjkUF6G5+SAXI5lZEBuLpmWDpmZkJoGScmQkAgJCRAXD9JYiI4BcRSIhGSU0AHcTdoKBSAUbpZAAHw+OKZ7HbQNi4CwZ8D1DwQ/f/DxBU9vku1BMFgEjUE6ZnapdMKNSm5xAWcm+s1XjN/8BslmQkQIxhcsi6Jv7N7/4M8fwLoZ37DYAYwogQIgL2d0X+oFfeVoa1t7AMZ7sH4D2i7Cjh2kjz+84gyvONvZtFUv6gNv+oonlXAslHZ1ARen5wbC83L88rznfd7tftECu3zxqALp5vATqCSVSj7rc4HJACYDGAySQUdpbBuDvRHEeupHAzc6ODMfZmTA2TMjU7qlK3cmhq8uTN0d0c9dvnx5fqb/9vXpiYmJW7du6fX6e/fujYyMrKysTExM3LlzZ3Fx8caNGzqdbnl5uaOjY25urq+vz2AwjDRevPbeezcqDmwkFTz0C7cKuI84vk/5gRAZDpGRwI0CQbRNKrVJpaRQjPOjZvLkl//47mcX31OP9lVWVuoHJ1obekb1s/VtXeqhoZ6a+suGsYv1F0cmRnp7u2dnZ7s1w4bJBZVKdePK5d7W+qVJw5Cq4+r09GCfZn7ucmd3/8L1u6phw7X1J2N3lh6C5dLlR083YObWg6ckMX9jGcBimh0Fde/s3gM30guNsTmW+IyNmERrQtJaXvrD9ARjehpWkL+RnoYXF62mpUGJ0pKfbysqMhcWosqSjfwCcseOjcIiYsdOk0xuKy2zlJagO7Yb5XLYs8esUMCuXSaZ3KpQoqVlaGmZuVgGu/as5uThpeWWIpm5oAgtyDNnpCG52avx8Vh21kZ8PJKaYo6NtcXF2WJibBKJXSRGRCJEGGXjCyyRXIgWg0REioSEUIALeDifh/O5OJ9HCvgg4G+ilscjuVycE4lHcCCcsznFGxoOwaGb7a2P33+lLUmlE25Uk4szQqeRLi64kxP4+mwIuVPJcert5autreabdwk7ECQgJKybbQSgCPpyY/lLfaEvjbbk/yBA1uH+klHftvTPhxfDw1F3b3CmwJatNhZ11Yv2wIt2h+Vid3IGJxdwdgKnrY6xsecTZc9nyVAnZ8LVDZ7dkqFOzo5bMsLFlXB2xZ8N+BKuboQbxREL+29pC2xvG4O96k9/7EMBVxpspd9LTobjny1cnbxy4/6D29aFqbv37qxeuXLl0crS00dXb968eefOnZWVlatXr37++ee3bt26f//+o0eP7ty5s7y8fOfOndnZWUdEYfMCra998Y9/tH/vJ3cESZCa9zQ0CNJizNERwI0AHg/4YhDGWGNiTGIxEsm3RXDvvHpg6fd/ae+vreus6e3tbW3pVnfrB7XjkwvL6iH9wtDwSFf37OLsoGFwbm5mfHx8cu7K3NLNy5cv6/u1y9Njt5fm7l9ZnOzvX5icnp1Zml+8YZhdWn7wcPruzSvGBw9I06OnuNEKJoAHiG0NNa+v3oPHd2HpEnzwsbHsNaM0m0gvgJwiUJTAzpLV3DSQy2y5ObB3jyNva83Pg/37ydJS2LnTJpfDG2+Yiorh7XfMCiW8fhjfsRMOHkAqKuDtb5sUCvje96wlJXD4MLF9Bxw8ZFeWwLfetskVcPhNU0EhHDiEyJVQUQbFRaBUoNnZUKKEvFwoKoKsLEhPh5RUSEqGpCRITIL4RIiNg+gYiJFAtBjEUUSUABfwMT4X43ExHteRDCN5vM3iconISJzDgQjOF6gNDAb/QIeZ8F+dBJJCw10pFjdXK8UNaDRgMCAo8Elk2Exqwsovfw63boGd2HhiIUhACDDaEAJQFLN8Wefrpb6C+urR1mxeP19pOfDGehBn7ZUtduqWdcYWxPcbGMUZqGxw9cO2elq2MREKDVy2gtM3HA7s8/b2edhrs6V9jtRnHS7p8kJv6+JKvtDewn9LWy9/M9vjYSD1np8LOLvAVpfV5GQ4d2ZsYfD+Y+No//LaA3JoYNpoNC5M6x7fX1xcXFxZWZmbm7t3797c3NzKysr8/Py9e/dmZ2eXlpamp6eXl5eHh4cnJiY0Go1Op1uoqbz17//PI8WudXGqKSTS9v+y957Rjd3nue9cSxoS2AUg2Dmcxt4J9t47QQAk2KZ3ddvJ8XGKkxvHyTo+yTm24zhWbEWRZFuypKi3GU3nzHBIDnuvYAEJkGhEB3bH3u/9AGokJfEH5y7lnqw7z3o/bKz9Ffu33vX8n/f9J8c5Mg46sw5DegKkp0J6FqTLfVlyb2ZWYAfY2qWnll59+ZXrr348ev21d9/tuzX4yTvX+m+ODA2O9/cPDHz46eLdgTv3+0YnR/r6+/oHBybuTq2Mrw7cvLswPXXn3tV13cLg6L27D+7eGxmamFu+2Te8tLA1PDSj0xpmxqZ3dUZ6DmAVlpY8myzct1lWgVqxrYF+Ba5c1p990pBbQxbXc0U1UF7DtDQ4Kkt91VV0Qz1ZX0fW1/nqatmWFrqlmWhq8jU3kwoF2dbGtndQ6namQ0Oo1IRKTXdqaI0msDCBam9nNBpKrSZVKn9nJ6VSs+oOobPL19xKtbZRCqWnoQnaFHRtDdfY4C4tgaZGqrycr66iioqIvDwiJ4eUy+lsOZOdzWRm7fW2AdoG2tvMdD4zXchIFzLS2ZRkLiX5IXDhc+ZCYnIg/gWHjggB1B6IhZjYf/eUjBUhtlCRCX8cQqQQHQUJ8ctJCfc0Cur+Tcrv8wHovYITgOEAABi/7dEOxUf6sv6Po61pYmL4//7z5dqm7dBoX/A+iAp2Sfd5Qvcx4v2AhQF2SAiOZsThvFQGaDCIHg+cev1r2mJ44JSMfmI/GxT88JSMeWI/iFEQo8LeqRoKCAoYBhj+u2l7kAiLsBzBdw6IICgY9oup2lr4+MMN8+KWyWHapDYW7TYrZTabbaZly/bC9va23W7f3t42mUwPu1qbzba+vr62tra5uTk7Ozs9PR0YgpicnNR++I7uB9/39V60pRWBvJBIPMIUpfjyEoS0eCEtRUjNEFKzvJlZviw5pOdAZt72899efOWf3+x/6+3+j9/77Mr1q3evfXyn/8Zw3+2BO3furQ6Org6OTM5N9A/dG5sam5mfWxxZnrg7Of1g3GYy6raWJqeHRqYG9Vb94PjoyPT84PDc4vzmmnZnR2fRr20RVjdsA2yByQybLMxy9AJ49KQRbAYYHHB/+7u+Og3Ut5O55Z7sPLq5nle2gEopKFqhp5tqbIDuLra1Fbq7OaUSOjs5tRpOn+Y6NHD+AtfZBadO8z29cOY019MNZ86Q7e1w7hzb2QmnTgvdPXDmrL+zC85dEDq74eQppk0FJ04ySjV0aYSWZmhTkFVV0Kbgaqqhvo4pLRXKy4XSUigp2auiYsjPF+S5kJsdoC1kZ0J2JsizQJ4F8mw2OSlA2715h4ClkJYGSckQnwhH4viDh/kDB4WYWDgQCwcO/tsEGI9gTLDYHoYYxPtAFgIHYyExfiH+6NipbrBuMTxhZwQPgIUFPw8A4PYaBHD9f/V9PdL/gfraabsI3CJwPuDAx4NTAKcAJM/4ORcIDmAYYAWeANcueG1A2MGiA3UrpCTsYiIHjvhkUhcq9qIIRETQCMqJMV6MgRgHMQ5iCYilIJZyYsSPIAErgEcxP4KwIjETLOLE4n+32OD9nCjIjwTzqIhHRX4kmBUH0aL9jDiIQYM5XOyXonwIxodg/hDUL0VBHMrvl7ijZZ6YUF4WRiFh2pZ6+Pid2dUH64bt9YUdk86xOKk1be5srsyZdCvrK6tWk3l1ddVkMq2tre3s7MwvLur0WysrK1qtdnR0dGVxafzByPL03ODtu0M3+2befGn6mbOe4mI+K505coCLOwjJuURcui051Z2RakuR0hmRcCQSDsU4EuNnW5VvvfryrWtXPv7gneGR+2++83rfUN+7V9777O7Vq3evDU086Ltza3J0bOTu/ZXx6em+gY2xhbF7o7Mjs2P9Y+sL69Mj02tLG5Oj01OTs0ODI/NzS4MPRqfmFobGxpfXN+ZWVkwOh3ZpweO0b2xskAy9qN/Ypbwr60u0dYe7ftfzVz8ROp9li9ugoBYKiilVpbel1Ftb7ampopoavHW1rKLV19hAK1qJlma/psPd3Eyp1d62Np9K5VEquZ4er0rl1bS721Vkd6enXUX3dHna1VSnxteu5np73G1tTGcnoVbTHR2ESsX39PiUSk6pIBrqyaYGT02Vv6WZqqmmqqvcRYVcZQVVVETm5zMFBUx+Pi3PIbOzabmcz8/158pZeTYnz/bnZPPybH9WFpeRwaWlsympTFIKm5jMJaVwiSlsQhITlwgZ8ZByWIg7KhyMh+hkiEyCsHiQHQZpJOBSAUcFKSbIQriQMAIPd4tDuH37ANlHhYdtFxW+mpjwqxPHr3z8Bg8sDRwNfnD5wcWBhwPSbwIwf91f1yP9l9J/Am39i+D3gR8IYY+2lMDy/m3abQeaARZ4AnxO8Np2ZkY+eunvITudjAqzosEemYSNCidCJF4UoXGcwyU8JgFMCqgUECmIJSCSgAj/YkgBw3gU9SMIKxazot9JW784iEeCBVQkYGIBE/OoiEOCWSSIEQexe7RFeCnKh6B+KcpJEcAiIDjEExPqiZaxEpkvOGSxoQree2NtZ9ZgsbgttG3ba9tx2XasLoveYdq0Gk1Ou8Nut5vNZqfTaTabt01Gy+6uXq/X6XQbGxvaxaWVuYWFian58cn54fGFd381+9x5T3EJyDOFhCOQHAfphXRiFptf6EpPpXJjfMkyyEuDo7FQmL/Rc6zvyqejQ/2D/X0Dg3037lwdnR29O3bvav/1+xODY3MT09OTU2MTa3OLa1Nzm5PzpvmNjfn1jYUN/YperzUYdUb9+vbWumFtbXN2dlGrXV9Z25hf1q5t6Vc3t3Q7RqvLvb2lczvsVqvV5fFsu+0Wwr1tNnB2E4xOs//rF/D0X/BlamjugaJSOKlg2qtB1UY11sOxHm99LZw5RTY3wYnj/o52OHWKVLbBuXOESgnnzxPqdrh0ienuhjOnqJ4uePpJr6Ydnn2a0HTAhfP+48fg/DmiXQ0XLxJqNVy4EPBz2c5O6OmimxuhS+OsKIeebqKqEhStdEUF1NfzlZX+0lIoK4PSMqGoyF9QCIVFUJjP5+VyuXJ/jpzPkfNyeYC2kF8AuXl7l6IHKjMb0jNBngwZCZCcBHEpcCgDYtMhOgUiE0AWDVIZSHEIwQWZzC8LIyURXjQUQoJAuh8SE5bSUtcuXFh54ee7plU/MDRwNPDg/oK25ke0faSv6munLQ08DfzejnAOgAagAGhgAHxA+cDnARvYt2BiFP72BUNJGxEuc+GoExOTMikXEc6GhpIY5hOJeGkISANLnWWAywCVghiHYGwPtSjGo3u05cRiViTmxMi/WzwiElCxgIkFDBEwhMfEfkzMoSIGCWbQYBYTcxLEL0W5vUIAjwSRzBMT6o6WcRKZLzhkqaEa3n9zanlg22JZndVTDmFhYsVjc68vTZu3Vje0qy6Hc3Fx0eVyLSwsOByO2YX5bZNxdnZWp9M9ePBgc239+uXP5sen7l67OftgdOlX/zR+steUmuFJOuw9Ek7GR3GJae4DR1xH46nUFGMswufF2Q+HM6kZY2WlU9/5bt97n0zeGbzy5rsLIxPvv/7b2bGxq59+MjBw73bfzZmZmevXry8sLNy6dUur1fb39y8tLU3Nza5t6h6MjRrN5pGREaPRODU1tbq6OvJgeHNtfXTwgWnLMDE0YtXvzI1NWra2rTNaMLk2xmdZLzG+smBnvZPa6W37hmdkwPbCP1pPPMkqet35ZVxVhbWp0N5a4q6uIhvqXdWVrKLFXVvDtik8jQ1EawutVPoUCndLs7+729HczHR1Ee3tbqXSq2mnerrc7SrueK9brWR7e7xqFanZu9PB1drq7+62NzYyGg2hUnlaFUxbK9va4qiqpBsbXBXlbEO9p6yUKCtlKyrIwiJfXh6dn0/n5ZPZciIrm8qWQ3EhFObz+bl8bg6flyPkyP3ZWVxGBpeewaamMUkpTGIym5jMJiTRcQnkkTgu5TCdGEseOew7eIQ4EE9GxVHhh+jQwDZxGYRiIMOEUKlfJmOkEYQkjAhB4VDU2tHDY1UVW//jr2F5gaVcPp+bE3hO4IH0A+EHyg+s3wmPfIRH+oq+dtoyIDAg7E0x+iGwAAEYYAGcfo8LXAS4uPVp6ysvac88t5xV45FJiFCpTybxSjBCijOyECZESqEoh0t4XAqSkH9F2885+5C2AeAGBnP/neIREY+KeFQcKD8q9qMiDhWxaDCLilhMxOJiToI8LEDD+SCpO1rmjpb5Q0IpJGy1pR4+eVdnmt8ymiiHYNl0+Wy0xWAmnWaXRW8zW+27No/HYzAYCILY2dmx2nZ37fZA3nZ7e3tuemZ1cXl8YGhxcmZhdHL7vTfnL511yHP92amQGQfyRMgp5JMyiKRkX3ISVGcT6dFQnLUbc3D35AnHz/5h/Mbd/k+vTd8bmrr/YGZ45Mbly+PDDzY21ianxqenp5eXl0dHR3U63dzcXMAm3toxrG3qjBbzytqqyWRaXV3d2dnR6/VrK1rd6rple2d1Ycll2TWsbti2TS6Tld+xCzsOv9VlMew4WFLvNG+7TEbXJjc7sf2jn8B//76togW6Trnzc+GUwqOuhHaVr64GTp90VFXAxfPuulo4dZJVq+DkCU9zMzz1lLu1FZ57zt3WBk89TWo64MI5srsTvv1Np6oN/vAP3GolPPWk/1gvnD/nUbbBM8+4W1vhmWdcLS1w6RKlbofjx+iWJjh3xllZAefPeSsrQKNhq6uhpQVqa6GqCqqroap6L59QVg4lRVBUIBTkCfm5Ql6ukJvDy7P9mZlQ+DCQmwPZOZAl39tym5cG8mTISIPUTEiWQ0IWHE2DQ4kQEQXhIRCKCzKUD8G5kBAmJIIOiYC4g8LBSKGuZkPTDv13YHMdgOZ51g8CJ/BA8p/Tlnc9ou0jfVVf/ykZLQAtCAL4AVgAFoAXgBfASxJeehcEGxgX4Z9ecCvUgKXDY5EkhnEyGSeTkShGIggnlfqlISyG0wjKIhiH4jwuFXCpgEl5TMKjuIDjAobt2Qh7tN1j7u8okR8RcWIRJxaxyOeFilhMzGJiJlC4mMERRoKwEhSQUHY/7oiQ2CMkLCYlgmXaplr46J057QOjxbo4se6xMBNDM+5d1/rKjM28ub6iddkds7OzTqdzZmbG6XTOzs8ZLea5uTmdTjcwMLC9udV37YZ2dqHvyrXRO/f1L/xyVNG2Hn3IfDjMehRzxUnJ+EOuqCibLJyPT7JESYncxKXYqNWqhrefvfTgzXdvv39l5Nq9y6+/tzQ0eeWN9+fujw1cub06NTd8p39lYfHmzZvLq9rr9/pWtjf7xocXtnVja9Pa3Y3+2SG9c+f2yB2deXN0ZmRDp52aGtvZ0o3e77dubU0PDnmN5rWJaY/BbFhec1tscxNTVqt1cGFC5zLcn+1f2hpfv/qu9q//UtumERo1dGYxlJb5yvK42lJPTTXT3OisquCVCmd1Fadsc9XXES3NZJuCaFM4m5rg+HF7UxPX0+NTq91tbb7ODvZ4r0utEk6dcKnauOPH3ColqemguzopjcbdpoCTJx1NTf7ubp9S6WlVuOrrqJZmZ3WVoFS6KivZxkZ7YaGrqIguL/cVFHpy88i8fDI3LxDbILKyofRLtM3Pg7xcPmfPTGBT0+jkFDopmUlKZhKT6fhE8mg8nXiITIh1xx12Ho1zHkmwH4pzxhz0RIQzkTIhDIMQES8N4nARJ8U5mYwJj7EePjqdkfFxvtzz8ovWuzfA69br9RzHBf7WPM/5eZYR/AzwnAD+R9vDH+lL+s+jLQd7ezr8AvgF8JIEDwQQ27qPf3O/RzORlAaPH2X3SV1BQQSKMlIpI5UyEgkrkbK4hEZQGkGZAHARzI/iPCYRMCngUsAlEABuALXonrHgD8D33xYi4sQiVhzMiIIZUTAjDg7QlsOQAG1pVERhIhrbAy6gYex+3BaOWUNRIhhxfQOdry6Ht1/Xmxf0RpPbTBm0VqvBadza8TnNXodp12S2W3edTqder3e73Uaj0bK7a3c6tre3dTqdwWBYWVzaWl2fHZ2YG5uc6B8yvvjPE2r11sGj9oRoZ5LMlxzmT02gjx6F9Cw+PonPiN86GAJNdc7O4wv/+LOpDz6Zvjs8defBwuDEzXc+XRme0U0tmVY2R/r6V6bnVuYXtVrtxMzUmmFrdn1l2ahft5m0u7oV67reY1w2rm7ZDMtbK9tWg8lk2NxcM+jWTVub6/PzbqNpd2PTu2OiLA7nttm2bfLYHFqt1uDdHV+fntPPzm+MrF5+e/gPv2U/+6S9sAaUx+jsHGhvhqZKaFeTDfVw6oSrpgrOn/XU18GJ46xKCadOeltb4NIlj0IBTz/tUSrhqaeozk64cI7q6YJvPudWK+Fb3/SoVXDpItfbAxcvEO3t8NyzpFoNzz7rUyr3ettODdXcBOfO+urq4NxZT2UlqFV0VRU0N0NNrVBZBVXVUFkFpWVQXAqlZVBcIBTm+/Nz+QBt8/OE3Bw+Oxvy8/d8W3kOyHNBnrvX3spTITvFn5Xuz8ziMuRsejaXnCrEHaXCpbwMEaTBfnw/iwVzUlwIC+ejD0Nh8WRamu7CGbh1Fbx28Hn21noJAvACL3A8zzHAs8BzAI9GyR7py/raacsLHC9wwPDAAM8DA4GbnHkAEoxb8O77lOa4Hoskn0AAl0BQECNCGBHCIpggCREkIRyKswjGojgvCfHjEhbDGRRjUIzFcE4i5aUhIJEALnlI2wBqAz9/V3EowiJiRixixCIGEbMYwmIoi6MMjtKYmETFJCqmMDGFI7QEBSycCcJt4fhD2i5Wl8Pbv11YGjIYdrRTm7Ytz/To4q7Rqlubt5h0utU1+65taWnJarUuLS3t7u4uaVfMu9aVlRWDwTA9Pa3f2Oy/1Tc7OnHn6o3RO/f1f/vTiYraVWm4/gC6FfuY/uDjzsPhrpgoOvoQJKSaw0I342I2cvK3//CPX3vttc+uX/v02vXrfXc//vjKrZt3b13tW5xcHLs3NnDj/vjAuHZBe//+/fmVpXtjDxZ31geWxpd2N8dWF1dM+rGV+U2HZXB2ctWon1yaXzNsTS3Mbei3RifGPx8yNs/NzOs3DYObS7N2/fTawoZueWrmwerUwOTtD6x9H2/++H+u9J6w5FZDTi2klUFaAeTnQXGRr66WbKgj6mup5kaisZ5sbvI2NnibGtl2tbe1xatQUO3tboWCbO+gOzs9KhXRpSG7O32dHWR3p1fTTmg6PGqVV61iujp9ahXV0eHv6fGpVFR7O6lWO5qaqLY2tq2Nam1lWluJ+gayrp6oqqaqqrmaWqq0nCwqZopL2aISOq+Aysln8gr8hXlcfg6bJ+fycvj8XMjPE/JyhRw5lZpKJieTSUlUYjKTnMImpzBJyXRCEiQcFeKPUAnxvsQkT2KyKyHRc/gwGR3JyjCQigEPAuwJPyZiZSFCdDQTlzyYkfN+TdPk3/4QXGab18oAzzICTfmBB/ALXmA9wHqA84IALMCjPQmP9CV9/bTlWZ5n92jrB1oAF4ALeD/lJPtv27//V4aKhh3pAVYkARSDJ/ZDRJSASxkx6kdxDsVpEcIiGISEQlg4yEL9EimDYjSKMQHahshAKgWJRMAwP4o+jIIJOP67UCvgGI/tAZdFxByKcDjql2CcBGNwlMLEJCoiURH5VdraIyS2cJxBJWRQyFpTHXz07sbWlMlksek9rh1iZ3PXYXXYrXqXfWfXbPG6PRaLxWazWa1Wp9Npslo8Pu/Ozs7u7q7RaDRsbk2Pjk89GJ0YHF4enzb9+Oezdc1bkbHWuFBTnMgUJyKSYpm4o86QcEhME9LT1g9HGgpLtE9988MPP+wfHLh2u+/dDz/pu90/OTm3ML106/Lt0bsj21rD8vSyTqtbWFhY1K7Mb6yumDfnTGubPsusYX3VsqO1bG86LEsG3ZrJsLq9ZbCatFu6bbNpfVO3vb29s7NjNls3VnXbW9vDBu3Urm7dol9antGuzcwM3pi994np5oc7f/+j5Z7jVLUKcuugQgUZhVBTDZUVoFZyrc3Q3Um3NMGxHrq1Bbq7WLUKTp2k1So4dYpqb4dTpyiNBi5c4Hp74Oxp9ngvXLpAdXfCxQtkpwZOn2J6uuHMaUqjgfPn/D3dcPYs3dEBp075lEro7eXVaujt9dXXg7rdV10DbUpoaoamZqGmlq+ogspqqKiCknK+uBRKytj8HDZPzuRms7lyPj8XCvIgL1fIyYGcHMiWQ1Y2ZMtBngs5eSDPhewcSEmC5ER/SgqTlk6lZxCpaVRCAncolpVhECIGSTBg+3kc8YeFQmwsn5R+7XD8p80q6O8DykXxPqvLAQIQPuYhbb0Pacs9ou0jfUVfO21ZYN2Mm2B9PHA8sALQwHrBpIcPr5AXvmU7kMUiBwGPAlGQI2QfEfUYL8IEMQaoBDApYFIBlfgRjBVjLIIxCBqwFAK0ZXAJK5FwYsSPoHs7ZQJ3MSAoJ0YCIbCHNzUIGB7wdmmRiBaJaLGYQcQ0IqbFYlIsIsUinyiYEIsIVExiCLyy2pAAACAASURBVIkhBCb2IiKvOJjYj/oeR2yRkt0InBZjnsewxYpS4bVXJ2fubG0ZNhd2nAafbmXbaDAtLk0adlbXVrQ2i3V9fd1oNK6tre3u7q7pNowW8/j4+NbW1szMzLp2dfBu/+TQ8OTQ8PTgyO6PfjaeW7yOy3ai0Z2jInM8sh0ttURFmSTh3pijppiYpUNRi5k5689956N33rt899ZLH755fWrw/b5rA7MT7165MjYzf/vO4MK8dmR4amPdMDI8vmnQD42Nrht1D2aGV41rU3Nal88/Nau1ucjBkSmD2X5/eMJodQ6MTMxrN2aWtEabY3pxeU2/PbWwtLyx+WC8f311yjDYTw8OGH/zmvAv/+L4+78T/scPt9o6dsvqQF4LmaVQVAP5JfbmSkdLFdPcSDXWc60tvoY6rk3ha2qg2xREa4tf0+FtbWE1Gqq9ne3sojQaOHGC7Oigerq8mnayu9OlVtI93b6Odrq7K+DbepRtTFenV9lGqFSkSi309noUCr9G42lsIlsVnroGb12Dp7rG39RCVFZDU4uvuIwtryQLi6GukSkoFkoq2IJioaTQX5jH5Mnp3Gw273Pg5udBXp4gl/szM7n0dC4tnUtNY5JT6L1Bsjj/0XjySLznSLzr0FFfVDQtC+WDgwBHQRQE4iA+Jtode9Aae3A9PfPDBtXdn/3cNT/roz0WgbMIPM0D8AAcDxzrAsoJpAtoN/iBAqC+7s/rkf4r6T8hAUazwPqBo1jCR7kFoDmnxTXUP/z0t0YKataQQ1RwDGBRgIhcofvIqMd5MSaI8a/SFucQjENxFsVZFGNQjMFwFpdwEiknlXJ7eVtMwHABw3kU8yMohyCBENjDVjcw+8CjKCMWMwjCIgiLIgyKMChCIwiFiCkUoXGUlmCMFGekOC3BSBwlcYQRSakgzBYpsYShRJDYuU88U1xAvfzL1Y1xo9HsNpJOg8+1S1qMFqNpw+7csZrMXpfb6XSaTCaHw2Gz2Sy7VpvDvrOzE1ibsLm2sbW6vjAxPTc2cffKdftP/mG6qMIQFmU9KDXFiS2JmCk21BYbS8TGOyMPOo4cnTsQbq1p0D717Y/eee/NTz54585nV8fvf3L/9s2RgTvDw2PT83fuPbh/b3hudmVTt7O8vLqm21ha065tb8zrFrdsBp3earH5NvSWrR2b2eY17boXtLrVzZ11g2lpfXNeuz67vLq0rptd1o7Nzt0fGRudGhof7Vu8dmX61Zen/vePpv70exN/8K2Vs+fMncd2y+uhQg3pRdDYDnnFdGeLV1UPaiXVWA+9PZ7aGjh5wtfYAMd6ObUKThz3KVrh3DlCpYILF4j2dnjySba7G86dpXq64KlLnnY1PPcM2aWBixcCeVu6UwNPPelTqeDcOUrdDhcvUu3tcPoMpWiD02eIxmY4dpyoa4CeY3xjMyjVXFUt1NSzJeXQ2MKXlENlLZRVQmUplBbxRfn+glx/QS6fn8vn5fA5csjPg5wcPiubz8wUMrOEjEw+PcOfmrZ3a0NcAh2XSMQneY8m0LGH+MhICJGABAMMAQkGCfFMQoIlNtZWWgFvfQQrq0ARPHAuAAcALQDHAvh58HNuoFxAuYDxgB/2Yo+P9Eh7+vpPySgf8CQFpAusfsYEXiNcvwnP/pE9MssrOkQ/EQ5YGBsuc4UF7YZ/wxH9BC/GBQQHVBIoAZXwKO5HcB6T8JjEj0n8GO7HJH5cykukgiTEjyD+z73avXGyz1O3XxgLn7/iUZRFsYfFoBiDYTSG0RhGIGICQQgUITCUwFAfinhRxIOIGVRGiiS7kbhRJiaeELn2iWeLCsgXX5iduWcxWrQTG4SFWZha3d11zC+OW3f1utV1n9uzvLzscOwlE+YWFww72/Pz8zs7O/fv39/Z0g/e7V+dW7h/s+/eleu6H/xgKCtrE8W3ZaKN0G9sRDyxLJWuhkVvRh0xHEyckiAbKUdm4o5aOk7e/OMfXP31S1cuvzU63vfeB6/PzI59dvXTjY2NW3f6J6bmhsemN/Wm/sFho9E4MDBgNu9MTD4wmrbWFretBvfc+IpV71ib33DuOBdGZ3Vz2qWxqY3phQfXbuhn50auX9ucmhj49OMHVz4Z//FPNn/ww5FjF0znvjlZWGtsbJ/JLdyuqHRX1ZBl5b6sXCitcpQUG9tqh7oqJk41+Opq6KZGT00Vp2j11NVwyjZfUyPVpmDUalLZ5mltFXp7XS2t/p5eurOT6GgPNLZOVRt7vNfTruKO93rUKl+7munuYro6fSqVv6fH1tDAdnYSKpWzqYlSqnwtCld9o1/dYa+sZppbidp6b0W10NjiKymnyyqd8jy+vMqTnccUlpI5hVBZCuXFQmmhUFwgFBcIRfmB6TIoyIe8XMiRg1wO8j1XQcjIhPgEOBonJCRyiclsUiqdmAKH4yD6IMjCQYyBVEaGhXmys7Q5WQPJCSvPPwULC4zF6vf5PDTj5IEIHPwGJtGBYYCkgWSAZYF/5CQ80r/S109blgbaTQJBgUfwW0A74fnRTxaK6+2RWX5ZMkiPgDSSDMFdYUGOqMddB4IERPIQtQHaCqiERyV7tEVxDsU5NABcCY9L/V94sns8/SIK9pVXe897kP3ClEADtPWJxT6x2CsWexGxRyzyiEVuscglCqbFUiIIs4Sh29JgYr/Y9xg+X1pMvviCXj9j3jaTVs68avM5WYN+x+7Y8Xitduuu2+EkCEKv13u9XqPRaLXbLLvW1dXVzc1NvV6/ODu3urA0fLdft6Rdn1nY/uH/nC4ptkUfcBwM24kR7xzC9DExxkPx1rh0fWyCL1++eCR6pyB/WF5y//t/c/ft33788W9v3P5wcOjmteufDA7137lzZ3x6Vru2uby6ub65rd8xr6ysmM1mnW7NZN5yOM1mvdO06fDZ2Y1FvX3bqZ3R2vVW1/bu6tTcyvi0bV03239/ZWTk6ptv3Pngvc9e/83l7373ctexoe6zAxUt5o7T2tJ6h7rTp1SBuoMoLQeVhsopgNOnNhvLN7/du3hJCZ0dVGM9nD3jqq6CJy96G+vh3Fno1MDZs0SbAp55xqNQwPPPe1UqeO75gG/r1bTDN59zKhXwnT/0tqvhqUtMdxdcOE+0t8Pzz7taW+Dppz2tCnjyKUKphOMnXPWNcP6iq64Bzp53VlZDz3GiqhbUGmhogVYlX1kDLW1CWRXUNEBpFV9ayBcX8MX5QkkhlBYF4rdQkAeFBZCfB7m58LmHK2Rm+dPSIT4R4uIhMdmflMolpzFJqXA4fo+2CA7hkURYmDU5aS4tZTo3G37xMzBbgCCAYSieD1zmRAN4KTbwX2eAYoBigGUDvu2jUMIjfUlfP20FFjw2oBzgNsHdG/Cn3yNKahnpYRBFAxImSKSEBLOHYa5IKRUdJkRFCJhUwAJXnEp4TCIEkl6YlEclPIL7xdjDCnTBXyHsl/GKfQW+D2nLIBiNoJQYJUUIIUZIMUoiKIViNC6hcJzEcQLDfBjq/bx8wZh7P7IjE22ij3sfC/J+A5spyHP83Y8WZvvtpt3lsTXSws6MLznsrvnlSZvLuLai9brcgVmymZkZj8czv7S4YzbNz89bLJahoSGjYfvaJ5cnBofvXrs5Mzgy/cf/rS8rwYAgBjR4Nfgba/j+OSxqOvTQUOiB2cMpw5HoVkbc6P7HNw8cuVtUPvHtP5z7hx8bP35v/jev2PrvDr/11vrQ8NBnt9YWV4cGR7Wrunv3h9Y3dQMDA3q9bmJsyLi1vji9aNkyzTwYJ022ocvX7PNLKzduOUdGVz/8wHT5k/mXfrnyT//4wXNPfvT0hV8om37V0Xqlrn6opLovPsNQXreUnm2pLJ/PT9PXFZjqC+y1hY6cDKGmyllc5G1uXGitXtc0e2qq6KYGR0U5p2i1V1WwSoWrvo5obaGUSqJN4Whs5Ht6dusb2O5ur0rlVird7Sqqp8uhVPAnT7jVKv7kcbdK6WtX+9rVlKbDrVDAsWO2hgaht5dUq92trT6F0teqdNY3QVePvaqWU6i81XXusiqyqtZXWsnXNHjzi4XKWm9OAVVQ4syQ+0sK/MUFXHE+X1IApYVQUhiI30JRweftbQ7Ic4SsLC49nU5OgZQESI6n05KotFQyLc2bnMweOipExkJ4DITHQFyiPiFuMDv9g6rCvm+fheUJIeDF8gD+QE8LBICLoxhgOaDATwJHAMcBKzyKJDzSv9J/Cm0JJ7gtwsyD+b/83vXcvLnIIxCZCMFRECTlMJySST3RMk+0zBcRQoeGAB4i4F+hLeBSwEO+oK0I5USoX4T6RRgv/op78GVX4UshXORLr1AGwSgEJUUIESz2icSEGAnQlsJxEsN8KOpFEA8idu8V4g3C3E+It6VB66J9rn2PO/eJRjLSdT/4C71uymIw+Uy0Zc3usVHb2yarY9tN7FpNZpfdEZgl83g8Fotl12Hfddh3dna2trbW1tbWlrU7m/qpByPz41NDN+8sf/97D4ozbeFh9giZKRSzxIZuxiSuHkpZiEsfizqyln5k7lCYKzNNGxFzt7jijYamm3/23at//RcTL/1i+NWXTQ8ezN64NXt/ePT+8PTU/Oz88samYWJ6ymg0LizMGrbWTAadxWDWLa3vrG5ZVzfNCyv6kXHtzdvDr71+94Wfv/e9P/nkT//op2rFmxdO/6iu4kV1y48ri24r2voLyrca1YvZhUxb+3qu3NxSuVGdQ3U12KrzoV3hLcyH48esVeW7Z7u3etpA0041NsDpk67qKjh31lNfBydPcGoVnD7tU7Tu5W2fesrd1gZPPkV1dsK5M0SXBp57xqVSwh98y9fRDk9eYnt74PQpr0oJzzzjaWuDp58m1Wp4+mmqvR1OnyUUSnjyabK1DS4+STQ0w8kzbEMzNCugsRVUGqiuhxYlVNRAbaO/uAKq9pwEvrhAKC4IGLjcQychN+chbdm0NCop+d/Sljl4hI84IEjCIDLWf+joTnLSYHb6bWXD7j//GBwGt8fi9Xo5L+n3chwhcAyQn8+is0ABRwDnA5YFlmcFYL/2r+uR/ivpP+GUjPGBHSZm4Qc/saZUbO+PorFoiIzkY0KoMJSTIRAeAqHhPCrzIqEEFiFIQwRJiB+X+jGJf2+EIQQkIYBJAZUAggsiLFAgwkD0lZOxL5+YBS4w/3xzwhc37LKYhEZxUowSIoQQIYQYpVCcxiUEinkRxC0WO4ODHUFBjqAgR3CwIzjYE4S6nhBvS4PXxf+X5xv73fvED9JStd/7k9mpO6atndVJncvgW5pdN5t3F7RTZrtBt7bucbhWV1d3d3eXlpZsNtvi8rJhZ3tmZmZ1dfXu3buGza2J4dGFien7N/sGrt0a/aPnrskPG8TB22LRlijYFBq6FJo0HpFwJyb+3sGkW+GPLx4NM4rFnsiI4fCoq4cTLpdWXu3s7Tt5buVvfrzx8ms7l2/MfHR1/v7I/dv9U5OzA8OjMwuLY5MTS0sLk+PDaysLC3NTk+NDw/dubkwO33379Qe/ffX9H3zv5Qsnf9pS8/cVhT+Rp/wiM/FX8uQPC7M+Lcz4tDDzg4KsK+UFQ4W5oyXy0eK0meqMoaaUoeaUlfY8Q2O2t0QOhSWQUw7yasipgfx6tqWJa21mmhvZ1mayuZFubSaam4iWZl6jIZVtlFrFdXV5lUpa08l0dQXytkSXxtOhJro0Pk0H1d1FaDqIjnaioz2Qt2W7Or1tbYxGQ3doHE1NTLvG16okFCq/WuNrbKGb25imVm9lLV1dT1fVQX2LJ7/YX15D5pcI5TV0QQnUVkBlqVBWxJcU8CV71q1QkMflyv052XyOHHJyIDcX5Dl8ZiablkanHaXTjrqyEt1Zqe6sdGd6KhkXz8Yc8uAyPurgdkTUYr78ZlPl7T95ll66z/hNHmA8AMAIQAB4BHDzLsHvBT8BJAk+IL1AeoFggBC8AL6v++t6pP9S+tpp6/F7XZwVrt7eOP7kSmQGG5sFRzNJDOVjZD6ZiMKDQYYDHkI+gbpFMi70gCCV/Xu0lQEeAngIoFJAJJ8vXcRBLPly6uvLaTCQSOAL2or3XqEoh0sZTEIhGClGSfGeh8BIpLRUSuESH4Z5EMQtFrvEYjeCuFHE9YTY9YR4RybaxB6n9iPU/pCJ7Kz1v/iztZUR67Z5d8PpNhCWbafVajOY150+i926SxNkII1gNpvtdrt+Z9tstayvr+/s7Gi1WqPeMD85Pdo/ODU0sjg2Nfm9b9/KizdhqAnHTBLcGROzEZ0xHZN6/1Dy4JHUyeSIyRhsVyrZlUpWklJHcgpfTUj5VVnV1e7jN5751sjf/uTO370w8i8fzPUPP7g3ND42NbOwODY1rV1bm52dXpqfWVtZmJ0au9t3bXFq5M6Hb3/68i9+9u1nfvncpb9qqv7r8oIfFee82VLzakHmJ3Wlb2Ul3qoquFGR/1lF4dWqoqWmunvypIW6gonylIWe4glVlq63RN+QDfVlkFMAFS2QXg4lLZDfAJp2vq0Verqo5kbo6Sabm0DTQSvb4MQJSqWEU6cCyVmyowPOnCU1Gjh3hjnWA+fPEp0auHSB6e2G82eFE8fhzGm2uxsuXvR3d8OZM2xnJ5w542trg+MnCYUKjp+k29TQ1Us1toKmm65rEpoUQkMLNLd5C0r4ilq2uALqW6CyDqrLoaKELy3ccxLKSqC8BMpL6exMNjvTn50NuTmQnw95eZCTI2RlkSmHqdTDzqxET3aaV57pyUpnEpP4g3FESDjEHNZJZbqKkskTHSs//yFQ2z5K7wCfDRjwfd7TkuADIEDwAUGCD0gPEB7w0eATPACP7sl5pC/r96etH4ADQRA4gaeBJ0EgAUgAJ0v5BJYFoAS/m6ZZABrA6iPhylvw3edcdSXmrBRrwlHnwYNEdAwtDYOwKJCFg1QGEglIcSEE58NwIUzCh0g4Cc7iGCfB/FIJHyL1S3EWxxgMZTCUxdHAK06C+6W4XyphgxA+kM9FJQKK8wjOoxIBl9IihBGjDIKxKM6iOI1ilBglxYhXFOwViXxikQ8R+1DUh2E+XOKTSKxBQXYEdaDYLoJaEdSGSawoZgwWLT2xzxAi3nxsnwMVb+/7hnEfOpuQuv0nf7Q1fmNTvzSzsWJwuk3Lxt116+Tymt7mWNKuGC1m7fqaedeq0+ksFsvKykrg7gatVjs1NbW0tDQ8OLQ4Nz/Yf7+/747uePNcavyIRLoSc2ghLGY+9MCd6Kj+AwcGYmJGo6LXJVEbIZErYRHTByIup4dfTg+/fDTmWuKRz5KO3MhOvZabPtRYNdmjXn763Op3njP81Z+t//WfEb9+UffTvzG/8o9rL/zY9vo/b/zl9+e+853bp05d1mjeqq9/o7r6xZycn6el/bqw4Nd5ea9kZ79RWPirrKxfZ2X9KjPz7YKCj4oKPs7LeT8j/XZe/nBB0UpljbaoVJdXaCku81ZU09U1REW5t7yEqi7nGqv55lqqoY6oq2GbG311tZyilWhsYNoUVGsLo1KSCgXT3u5pbaU7NN42Jd2hIdvbme4uqlPD9fYQHe1cb08gjUBqOtiebqKjnerUuNoUdGenV60KZBjoDrWrqZFSKwlFK6lQeJuaOKXSU1fHNLcQtfVMfZO3vJqtbfSWVZEVNZ7icqitdcvlXEkJW1wE1dVUfh6UlZI52XxxIV9U4C/MY3OzqewMKiudzs5gczIZ+VEq67AtK9Walk0fyYNIOaApID4MUQccR6MHqhJe7ZLPXflnsBkCbH2kR/oP6/enLScAJ/A8zwk8BTwBPAECAYIPuABtWQAvy7po2s3xNpKGP/+Wr7lyMfXw6tED+oPRuzHRRHQMFxoJoZEgC4eQUJCGQIgEZBI+FOfDcEEWwodIAiQVZFJBFhIA7kPUsjjGSfCHtOWCP6ctJhVQyUPaMmI0MPLLYRIOl7AYTqMYhaAkipIoQqAIgSI+FPEiqAdF3SjqlUrJ0DAiLNwdInOFyNyyMKdUZkVxvVRkiQrRP/ENtwSzPBa0+3jIXGLa1ne/Y124r99e0dnMW3YnZSHtG7Y1o9XsJbbNJpvTYXc5LbZdt9tttVqNRqPVat3Z2TGbzUajUavVLszOTY6Njz4Yvn/nrul8++iRA0MoPhSErB04OoGGDh4+dCc66n5U1Ehk1Jokal0auRIWMRUT/klq6CepoSNF2bdSE25lJL139MDNgqx3MxLfyU3/p5SjHzZU/qaq+OXqkpebqn/d3vzLtvqfNVf/pL78tbq6l0pKXq2o+LuMjJdLSn6WkfFyYcGL2dnvVle/mpPz28LCVzIzP6qufj0n593i4rfy8i6XlXycl9NXXnZDLp+trp3OL9qqrNEXllKNrXRtPVlZRVVXQWsTdChB3eJvrIZ2FdPUCMd7ifpaOHWSam6C48eFjg44doxVq+H8ea9CARcvESo1nDvH9x6Dc2e53h545mmiox2efYbUdMDFC8KJ43DuLNPdBZcuelRKePopUtMB588HMgyEUgFnT3tbmuHUSV9zM5w+7VeqoLOLbWqB7mO+imroPkZW1EBbO1vdAK2tTHERVFfxZaVQV8sVF0FtNV9cBDWVfFE+kZVOyTOhKB9KC7ncbG9qEhSnQmEKUZjjyS0SkkohthBCMkAS78dDzLGht0sO6X/5XTBNAOMCCnjP1/AJPtL/b/R705YFnhV44PzACIE1MxwPFPBuEFzAUcAC0OBzg90BOgPceOCuK92IPzgfHao/GG09EOOJjvEfOAjRsSCLAFk4yMIgVAZhIXyYhA3DmTAMQmUB4PIhUgiVQVjgp/Rzzu41tp/TFudEKI/gX4xCoDiPSnhcGgiKBVDL4RIWlzAYTmM4K5HQEpzCMQJD94xakdghEjsQxIVLnLjEKkbMIrFZjBiDxVuPP7Eh/oYeD1rat8+4/7HNffu296Ejh+MWnn9aN3Ztx7Q2vjhnI0j9zDpj9k2vaM0ul3Z9zeF2Lawsu7yexcVFu90+MzOj1+tnZ2f1en1gHeL1z67OTc3cvHZ98N79e5c6b2am/Wb//snYuAdi2UL04TuhISOHYgaiwwZjwhfDIpcjoheiYqYOxFxPiL6eEHMtNvrmoYNvS9C+lKSPDsfeLyp4PynhndTkN9JTX5dn/m1M1GslRf8rIe7VyvIfpiT+JDvzpxnpLxUW/jQt7bcVFX+fmvpmRcWreXnvVla+kp31m5ycn8fFvVNY+GJ8/Dv5+S8nJb2Znf1WWvKVvJz3k5MflJReT0iaLyqdTs/SF5RYS8p3C4qtuXm2/Dyyooyvr6Fryp3FeURtDdPY4Kmu9Le2uGuqOUWrt6GeamkhW1sZlcrT3MxqNK7mFkbT6VW0ke3tVKeG7en2qlX+Y70epTLwTHVqiI52uqvT3dbG9nR7VEq2p9ujVHrVKrazg1S2ORsbGLXKWlVFt7XRra1UcwvV2MQ2tbgrqrmGZndZJVvX6C6t8JVVQWOjLy+PLS315uawJcUeebZQVkrmyqG6ki8upHKy2Tw5lBZBWbE/T+5NS/anJ/vTk605aeasNEdSGhWbCJKjgB3yx6VP56b+pknuW7kBYCZpG5AAnkdLvR7pP67fm7aMwDOCX2D9QPOB/V4cDyTwbhA84CeAJiknuJ3gcHEPxpb/8sebuanaw9FrRw/sJsXZDx90R0VzMbEQdQBCwkEWDqFhEBYG4aFCmJQNw5nQAG2ln9M25CF8A4R9WAHU+qW4X4wJqCTg6gZo6/+ctiyKs9heMRi+R1uphJFIaBwjMcyLIm4EcYrFDrGYiYjgoqOZqGgiPMITFu6LiPSERThCZEaZ2B4dsh38mDdU6kBxNx6zkp1n+ovvOVeHt42rVp9bZ7aAR/DpHVavz0lT5l3rrsPuIXwG4w5JkoGrySwWy8bGxvLysk6nm5ycXF1emRwbX5pfmJ2cunGm7YMjsTcPH+5DZWuHk/u+ETxyMPbBgajBmPChA5FL4VErkTFL0QemDxy4kRhzPSHmxqEDlyMjBtJS3g4LuZmW/Hpk+GfZmR9mZfwmOfGlpPh3yktfSE99rbLsf6clv1xZ/lJF6Qs58p+mpb1WWfHTlJQ3q6p+lpLy25KSQFf7el7ejZaW38rlV2pqXklOvlxZeaWi4mpJ0eVc+VhDQ59cvt7cOpNfaGtqtVfXW0vKyeo6vqHRX1fL1lTx9TXQXAct9dCuJutq4dRJR3kZnDvnrqmGEyc4pRKOHSMVCnjySUdDIzz7nKulFS5cZLu64fw5qlMDzz/vVLTCt77pVrbBk5f8x3rh7Bmiox2ee9apaIU/+LZHpYRLF+muTjh/xtvaApcuOhrq4MJ5V309nDvnb1NCVw/V0AgnTztLyuHUWU9ZJWi6udpG6OiA2lpoaYHqamioh4pyaGqEijKuqABKi6G8FEqL+IJcNieLzcnicrMhLxvy5UR5vq+0kM0tgJRcOJgNsVlcXPp8YWb/Mx1gGgEw250G8D0yYh/p/5V+b9p6gPeA388JQAEQACT4OaAE8AE4wcsJDnAaYG4C3nsX/tufO/Iq7AlHLVGRzoOxzNE4X2SUTxrKySKEPdSGQ3g4RIQJkaFcZAgVKSHDf5eTIPlSfYFaToLzCC5ggS3jIYHxh8DgA4Nge9FaBKXQQGEUilE4RuIYiWMEvperdWOYC8PM+/dbRSKLSLS9f//2E/uNIrFRJNbvD1ret0+PPKbdt29H9PjKvn3afaLBhMSVP/qD1ZHPzMbV0anJXZdDNzoPVt/syqLRvru8qrW7nHOLC26fd2Fhwe12z8/Pm83mtbU1vV5/79699fX1G1evLc0vXP/s6sDd/je++9yrbQ0/jj14LTXryn7pROyRu1JsJDr0Xgzef0AyEi0bjY4ciz4wGnWoP+bInZgjNyOjhuLjr4SGDSWnvIWg14/Gvx0eeTkh6Y2Y2E/SM9+MS7xSWPLigcNvZua8eDjh1+lZL6SmvJKb+9P4+HfKy3+Ret012QAAIABJREFUkvJBZeUr6elv5OS8lJj4Tm7uKwkJn5YUv3T40McF+a8nJX2Uk/NReuqtHPkHR4+MFRf3xSesl1XOpmVu5hYY5HmOohJfWbm3pMRdVOgrLaYqy5iqcqKmmm1scFWU860tjopyrrXVVVNDNDURzc2sSuVubOK7ulxNzVxnl7ullVCpSU0H19vjVrbxx485Fa2BZ1LTETBwnYpW/vgxt7LNf6zX1abwqlWkSkkq21xNjdDb46iv4zvaieZmb30D2dTEtShclVV8i8JVXsk3t7rLq4iqWqG2xldUBLU1ZHERW17mycvly8vc2VlMYb5QWgwVZVBawuXn0tmZjDzLnytnEjK5xCxnRrIt7YgtPtpyJNxyKMZyMPFmXNJH6rb5a+94CbMHaBt4gWHA/Qi3j/Qf1+9NWy/wHuD9fgAaAseyvB9oAB+AlXdyvB0cevb9txbPnR3Pr9TFZ5mPHDSGh+3GRBMHD3nDIwlZmBAeBbIICI2AsK/Qlo6UUpGS3+Xb8iGBhvcL5gaaXB6VAC4FiQwkMgGT+lHcj+IB2u5NMYgRci9Ui1IoRqJoYDaXwDACx3w47pVIvBKJRyr1ykI9slCHRGqXSF2hYe7QcIdMZkAec0ZKjMjjzjDJ5hOP6x7HR1PTNv/8j22rD8zGNYvDvmHYgl2CNth3Pc5dj8totVjtNqfHvW0yEgQRWAbmdDrtdvvW1tbW1tb8/PzainZ8ZHRybHxk6MHUqy9cvnjy45q612RRD6KO9uEh00cO9uFBfZFoXyRyPwwbCA0ZkIUNyKJuhx+4FRF7IzziAwS9FXPgA0nISGbWlYOHrycmvxkR9WFC0m9iDn6clfOLyJjPSipejk9+R17w84NHX8nN+ce0tDdKSl5MT/uotvY3OfL3y8t+K5dfrqz8l5ycT0pLfpuaOtDSfL28/F59/Yc5OYNVlX15uRPVVXczMtfr6mfledvlVZs5BVRDE1Vd6ysrJ8vLoaEelApQNPN11aBWUXW1cPyYq6IcTp1yV1dDTw+jUEB3N6VQwMWL7uZmePoZT6sCzp5jOzvh3Fm6qxOefcbVpoDnnwv0sP7eXjh3lurUwDNPu9oU8M3nvWoVXLzAdHfBqRPe1hZ48hLZpoCnniRamuHMGaqlBbp76KZmOHnaXVEFp88S1bXQ1etvbIHWFqirBbUK6uuhqQmqKqGlyV9aApUVfEkRk5/rL8iD4kIoLuTy5ERGGuSVQ145V5xH5KV60464kmPdyXG+ZPl6fbP+r74P1jWCsniAdgMDLAOeR5muR/qP6/emLQUCBQK9l355GO0WeIEGrxnMq3DzI9eTp+cPRe0GB9FhYVxkjBcPoULCIfKAEBoBYVEQeQBk4RAeCeHhEB7mjwhlI2R0VAgVLaOiZb/LtxVkUj4kUF+lLSYByd6VZTwu5TCcw/DAsRiD4RSKkghKIiiJohSG0zhO4iixV5gPx7wS3CPB3RKJVSTaRRCLWLy9f79+//4dkXhHLDYEBW8+vs+C7dfu27eF7p//xr7JJ5AbiYlT//1bmwv9jl39ysrK7u6ubXYVrN61/4e994xu+8zSPCGRRAb+CQCTMkWKEQTBHEAwg4gEGJSzXLYrdPd09U7v9Ez3ztmzPd3VPR0qdbnKrnKQbFmW5bJll21ZtrKVMyVKpCTmTILI/xzufgBlu2t3drequvfL6Dn38OC8+IzfeXjf57134tFsaObx6EgwHBp8/GgxtDQ0NBQMBgcHB+fm5pJthJs3b46Pj587febmtetffHbyxpVrN86fvvrB0S/+4r985O/5lTH7i1VrL6Qbz5p0pzI1n2WqP83QfGxCPiMMX+DZ59ENX2I5Z9atO71u3QcEcSYn5zeZWV9szD2M4a9rkXcyso9krT6Unv1W9rp31ud9WFT23qaSt9blvpKXd6jU/Mv8Te9WVryal3e0zHJwU947xUXHSko+tJa9nbvxk3Lr8ZLiS032E9ayj0uKT5tLrpaXny8q7K+uvpJf8Lii6mGxedJaGalvDFXWLJSWLZSWJmpqpOYmsclO1dZQzc10SwvZ3ES3tiSam8nW1lhLS6y1lXQ4aKeLcrlZXxfl8dG+roTbE3d7qO5AskubXLWbdLWk35/c3RDv8pEBf8LfRXd3Jx+YsX5fwuWkvG6hO0C6nKzXw3g8sbY2utNJOToTbe1Uu4Nsa2c6HImWtkRzK9vSnKivA0dHvLaWbmiIV1dBawtZWQHNTVJ9HVdVyVdWQE011FYLleVsqZkurOHya2BDvrQmK56NLqxB7lrWfNpStXjwl/TQEEOJJCORvBhn6WWn8UzP9Pvqd6bt0y2Oyx+++pwgQ8CFYfx+5Ed/c6m+/HYmEcfQqF4vZa1OIDiFEpIxU8RNQKQDkc5p9GDKAJMJjAbeiLMmjEnH6EycySLASCSBCwQGBgKMBjAQEo5JOPYVcL9J2+U2Akb8Fm355NIHnX65gaDTswjCoiiN6ClETyG6ZdrqdVG9PqLXxzAsTuBhDJvXamfVmnmdfl6nn9FoZrVpS7jmSYpsBteOatXDROalsrLBv/zzhbEbsfBMsicrTCzCYnwuPBuML84vBWNkYmEpGAyHFhcXl5aWpqenl5aWJicn5+fnZ2dnZ2dn7966feXipUsXvhy42z9w/dJi/3X44vS9P/n+e7mFR9W6i5npl1cZzq1GvlilO5Gl+yQd/cxgPE2suohvvGzI+43B8JHR+GlW5q9x4tcGwxEU+3VG1ger1h7LXvPu6nUnS8peN2W/t7HgtYw1HxZbj20q+WV+/kFzyXs11Ucryo9VVhwpNR+vqvqkrvbtgvyPKysuNDedrK76rKLi0zLLufr6LxsazlrMV8ut920N92pqHtXWPa6sXrA3J1o7ojY729zKN7fSDQ1UXZ3QZAdHO7hd4PHwHR0Q8NOtrdDdTbe3Q5efc7kg0M37fLB9J9flh917WX83bNvOd/fArp38ls2wbx/d0w379zG9PbB7l7B1C+zdk3S4ZMAP+/YyvT2wZ7e4bSvs2sn5u2DXDt7fBdu3cT4f7Ngh+HzQ28t7vMsOd/NWrtMFgR7B5ZEcHWyTHVwusr6ObbTR9XXg7BRsDUJ9HdgbobkJGuq4cittMQuV5VBfRxVUs/k1kFMA61ez64zxTenDDYWX/O1w/gugqJnpoADAA0QZCqQ4SM86Cc/0++t3pi1PMQLDkiDNAzcG5ByIJPAQXYCZCbh9A376o6XW5gcG3SKSJmQowKgAPQEIAagBMCNgRsANgBsAJwQUFQlcNBmkTKOUZRKyjFyWgc0kwEiAIVk4EMnCgMAkHBVQJHk/JmLoV1dnoh5dLgQVEVRAUAFBeQRNqNQJlTqhVic0GlKjIZcbCLqwUh5WKSJqZVSrjum1cVQfx9A4js2rlHNq1ZxGPavRzGg002r1lEo9qVKNpshCuP6xcuV9VepdtfK6IfP9wsKxf/77+/1n52bG+/v7Q6HQwu1BmI3ce3J3amlibHIiGA6NjI/NLS6MjIzMz88/fvx4dnb27t27T548uX///vDw8JfnL9y4eu3CmXM3r10/+v4Ht+4P3Pv8i7Ej77zX2/fzteteTkv7KBP/wKD+yKR9x6R5P5t4z2j4NH3Naf26c+iGY5mmd7NM72aajmalv5OZfiQz/e2sjMNZmUdWrz6UmfWqyXRk3fq31qw7vG7DwVVr3l6/8UhhwTFzydHiog8s5qMF+cfNJcdLij4ts3xiLj5hLvm4sOCUpfSUueTLivJzZZbzZZYrxUV3y8rullkGyyv6C4semUtHzJa5iqpgVU2ooipcXpmoquHqbVKjXWpsFBoauLY2qqmJaW2N22x8h4NubeOdLsbRSTs64+0dtMsd6+jkfP6E0015fFGHk+ntSfi76J7uqNfD9vUm/F1Mbw8Z8HOb++ju7mTqVti6heoOsH29ZMDP+btijg6uy0d7PKzPR7lcYiCQcDhYjyfS0kK7XIkOB9XZGW9v5z3eWGsr6+igWprZtta4rYFrbUnU1zM2G1lTI9hsVGWFUFsTN5uhvp6xWMSKCrK4mKtqGV+dD5mFYNqQQPChLPQzb82dIz+K0NMxkhWjABGAGAAJNMSZZ6/DnukP0O+etxWBisUXmUQIpFkQppJBRCrEXf5y8K/+86n6mtu5OXN5a8lMfUwvo9Uy0OOgJwAxAGoEzAiYATACcAIIQiRwwYDzJpxPJ/hMA5dl5LONT1H7tAgciGVj+zvRltJoqOV0rZbS6Si9jtbrab2eQvUUqidRfQLRxfW6iE4b0mqWtJqQXreE6JcQJIiiiyi6gCDzemROp59SpkYMyLheOWrQD2LIrYxVJysryTdfm5nqj4YX5ufno9EozIQhSM5GpqNceGEpGI3HI/HYwlIwHo8Hg8H5+flQKDQzMzMxMTExMTE6Ojo+Mvrw3sCNq9fOnz576caNK7duj125Ov3er+d/+KOP6uo/27jxeDr6oVHzHio/vhp/C1N9snr1+3rjBTz3tG7d0QzDO8tlPJJpOpKZ/nZmxuGszGPr1x3KzDy2cePBrOz3NxW8nrXq/fyi48Xmz20NH5SXfVpTfay48Iyt4WNr2ama6o9Lzefras9VV95saTpXbr1pbzxXZrnRUH+ttvpJk/1+efmj2tp75tLF1rbp2vqwvXmuoopra+eaWlibXWi0Q0srtHeAwwEdDvD5uLY26O1N2O2wbRvb3gFbtkheH/RtZt0e2L4z2u6APftItxd27BK6e2H3Lqa3B547EPf54MXkFt59/JbNsHcP29sL+/dFPG547kDC3wX79vJbNsOunYzXA/v2sj4v7N1Du92wexfr9cC2rWRnJ+zcSXV2wvYdlMMB23ewLjcE/FxHO/T2xG0N0NtL2RrA7RLsjeBwgN0ObW1iTQ20tUFtDTQ2QnU12JxcVQuY8kCTDnkFsfKCW/u98OgCKcyTrABxgCRw4xIJUQqedRKe6ffX705bVoQ4zQDPAktJ0QQ3C9FJGB1c+rM/u1dUekOWtqRDYFUmg6YG9TImK3V5LrgeAxQDDAccl3BMJDDJZBCMBGfAOALlDJhoMkCmCbIykr1aMBJgNIDR8M2+7f8tbYWnhP2KszyK8ihK65bxSuv1NKKnEYRGERpFWAJjCIwhMApH46g+rNMENap5lXJKnjalkE8qFJNKxYRSMaZQjMrlI2lpT2SyCbn8vjJ1wIhf1Gg+xIzHauuoDz8YGrkbicfu33vE0OL8zccQ5QbGHyzSweGx0Wg8Pvj4UYxMDA0NRaPRBw8ezM7ODgwMjIyMXLx4cXJy8uL5C8OPHp/+/IvzZ86ePX/tzLkrJ06cGLh68dbRt3797edftlp/jhLvYPjxzMzX9OoP169+Taf5cP2693XGE8bVB9Pxgxn4wQziYKbhUJbxUJbpUHb6oeyMV4zYodXZP8OQd3I3/EivfWvD+jfWrPrYavm4tOSLCuux3JwzVRXv5aw/X1Xxm025X5QUnSzYdKWy/Exhwd262hPr1l61lJ7J23jTWvaw1PzYUnZt7dqxioqBTZtCtsbR4pLpUgtlsydq66MVVTFrJVlRxVbXinUNUr2Nstu5lpZYfb3Q4UjY7aLTlWhuodraOZebd3sjza2MyxNuaed8gYTTzXi7kunaiNvNb9kc83n5LZuTuVp+82Z+y+aIx033dIddrq9srxAIsD4v6XRCX2+krY3z+RLOzkhbG+v1ki5ntL1d8PuDzU20xx13OMJtrazbKXjc8ZZmweWMN9lFh4O02djGRsFup2tqwNaYsJRBbR1ZYhYqKulSS7ysPFhoppC18yuNk1mbbjS3ffkP/1UQ54NALwJAHCAEEAQIiUtAh54tY3imP0C/M22lGAWcxIJIAUVKUREiMPeI++DIySb7rbzCCWN2nDByqJ7SrYgbZPwqBSRHg+tRQJLAxSQcE3BUNOC8AecMGGfAeCMumgyQYYRMExAYGHAwGsD0TdoivyttGb2e+SZqEYRGEApFEnptAtWRmJ7EkASGRBFdSKcNajURHIvgWJjAwwYiRBBBgljE8QUMm9frFxD9KIFMbFh7A8dPZq4+5XLD1cvz4fFgOBSLMrMzQVjipKmlRWYpIkRD0Ug4FiUZenpulmGYubm5UCgUDodHR0eT63P6+/sHBx5cuXjp4f2BoQcPL1+9e/rs5cHBwTtfno3dunrmL/788p49b61ae4wwHtJoPlib/Ypa/tGGda/qtCcz1n2IpL9uRF43oq+bsDfS8TcyDAczjQezTQez09/duP7QmuxPraVvrMk+WVXx9sYNZ231ZxrqTlZYT1otdzodJy2l15vtnxTm32q2325qvFxVccFSOtTWetFc/Ki1+VJJ0aPmpgcNdcOVlU/KymIOx5NSS6Sl5UlRMdncStqbodMF7Q5oaZPszdDYBPZmaG6FljbweKhGO2zdGqmrhz17E/Ym2LyVdXTClq10pxP27l9qaoFvvRDrcMKefUKgB3buiHf54Nsvhl1Pc7UHDtA93cvp2u98Z8nZCX/0veSLMnHbVtizm3K74Pnn450O+Na3oh3tsG8v5XbB7l0JZyc8dyDS3gb794VaW5ZPdm4XPG7Yvy/WZIcD++nmJtiyGTo6wOWCtjZwuqChAVrbpOqa5KZeqrJ6Yl0urLfCasuwcf309l1w7RRAaAnYIPwr2oaADgP77/AbfKb/WfT7TKWRWA4SUViag8UpePIA3ng11NPzOHsthWeCCgeFCtQqQDUULl9SyUCrAa0W9DpA9SKO8DjCEnqGQGhczxhQ3oBJSQ9rNACRrG96W+JpROH/3dvyT1HLoSiHol+hlkL0FKInn1ZEo4ro1FG9JoboYoguguhCet2SXjspT5tUpE0q5BNKxbhSMapQjCjkI/K0JynyxyvkN5WK60bDR6mKIxmrP/IFuHMXBqceLybo/ofjibAwc3MYFqm7Ew9n6eDkzDTJ0A+GBqOJ+P3792Ox5T0Og4ODs7Oz169fHxsbO/7+BzeuXvv0Nx9fv3L18scXnlwb/PUXn98aHnz3+DtXPzv+4Z/86UuF5W9oV79rWv+KQnd8zdqfauVHc7JeR5XvZOFvEMgbBHrQgB40YodMxKEMw6FM46FM0y9Q7VurM19CtceLNr2Wafys3HI0d/2HJYXvb1j3hbn41+vWXKwsP5adedFq+WzjhitlpecL8m9YLafWr31QU30uZ/2jupprhfn3rWX3c3KmyyseFxREbLZ769bNV1aOFxUnGmy0rZFpaGTrbGxNHVNZw5RXM9YqxlpF2mxcS2u0thY6O2MNNqnTFbXZ400tVFsH5/JEW9og0BNv74Tu3lh7Z6LTHfV66O7ukMspbt0a9XiErVsibnfM5435vHRPd8jp5LdsDrtd3Oa+kMsZ9XpYr5fxeGId7bC5L9zaKnYHKLcr7uzk/F2MzxtxtEt9PYvNTWyXL9rpCHe0kS4n63WHmpt4jzvUaBOcnbGGBrqxUWhuZuvqoamZslZAvS1RUsqVV5LF5uDa7AkjNpZTdKeq6aSrd+Rnr8NCMBIPkwAJEIFlgKaB4oCRkrPDn+mZfm/97t5Wktg4CQwFiTB34+LED/++f+e2u1VV940ZQSUipGhBpQGNWlKlxvQr40gKaNRJ2kqITsD0HKZncD2N60lMRxMIb8TBZACTEYxGwAnA8K9vyYj/T7dk/0PaIgiT9LNf0VavI/W6OKKN6bVRvSai04R16pBOs6TTBHXaMI6GCSxE4CEDsWQgFgl8AcfnMWwOweYQw5DRcDc76yxmuF7X9PD7fw53+xfIpfk4RbIwNxmGGPATS4t8NCjGYhQZp8gETU3PzZIkubCwEIlESJKcnZ0dHR0dHx8fGBgYfTJ85+atW9dvXDhzbvTWk7Hbw5cHBs7evnbz3rWR25en3jh0uLblTWTdr1TEsYw1LyuUR9ZlvYTIj2YThwzagwb0oAE9aMAOGvFDJvxQOnEow3Aww3h4ddah7PRPSove2bD2gq3u49Lis/U1H5YUXm9s+Ly48Hy59TcbN9xrabpUXna7vvZcYcHDxoZbFdbHTY3XzcWTbS39VstIo+1BhXWxrm7CYgk3No6VmNmOjsWqar69I9Fgg45OcDihwwltHdDUCg1NUG+Hejt4vIy9Cfr6orV1sH1HvNEOPX1suwP8AardAbv3Jdo74YVvk51u2L6Ldnth546Evwue/1bY7VrO2yaTCTt3kH4/vPhC1OuBP/6jeJcP9u2lugOwYwfp7IQD+0mnE557jnQ54cB+rssHu3eRbhc8dyDmdMCBfdHODti7h/K6Yfs2xuOCPbsjzU2wZ0+iuQl6e6X2dnC7obUNOp1ga4ROF9TVQ72NtVgjOWuhwjKaUzjW4YeDx2B4DlheAD4OYhwEYFlgWWAE4IB8Rttn+sP0u79uENgYzwBNw/Ao/d9/eKeueWBVDp2xPi5TiikKUGlArYXUNFa2QlSrIT1d0KoEnVrQa3hUy+I6mtCRhC5B6CiDnjYgHIFKBA4EAbgBMANgBkg3gtHw9P0uKuHJxgLx/0xb/hs9hCRtOQxjMYzFUAZDaRShUIRCERLVUziSQPUxRBvWqUNadUinCel1IVQ/q1bOqFUzGvW0Rj2l0Uyq1RNq1bhKNZymHlfjdxD0HIZ/jqc/6dux8I8/hvsPHy1MzyTY4aloaJ6NP14SZ2IP5kcnqMWJ6akYmRgeH4vEYyMjI5FIJLl5d3BwcHh4+OrVqyMjI5e/vDg48ODMF6fOnjo9+MmV8TN337t04dTD2++c/+zs4LVrvzr4SnPXK5rct9CNryoM75qyfoKqXl+DvWRK+VW26giBJ+ttA/62AT9sIA4bibeMhldR3XtrVx9dnf2Zuei9nHWnyi3H83M/zM89W1py1lz84drV583FX2zKvVlVca4g73x+3jVz8d0K67XC/IdVFdc25T4sL7tVmD9gMY8VFU2Xlj7OzVuoqBwvLIrW1c9brZGqGrbRztua+IZGtqaeKq+iLBV0WSVbXs02NTP2pkRDA9VoT9ga6eaWuL05bm8mW9rIto5EWwfjdNNON+Pyxjuc0TZHMkUb9XoS/q54l4/qDsS7fDGfN5nDpQIBtq+X6e1h+3pJvz/e5eO7uiiXk3a7Bb8/4exkvB7G5406Ojh/V8LlJD0u1u+LOh2kz0N3eSNOBxfo4rp8lNvFelxMp4N3drJtbVxLi9DSQtbUCg02srwCmltZawVVWja/dkM0A4OC9Z8W5l394z+CJxNAARMR+QQAL4JI0RCNQzQKdAwkFkAU/z1+g8/0P4t+9zkJABQIsLgIp86M/S9/cau2qT9r/USqlk7TgQYBpVqQyXiZDLRaQDFBrRY0KkGr4vVqDtWymJbCdQlCm8C1jAljjCiLIzyGSCgKGAG4EQzpkGECkwEIPPlmTMJRMBBgMvyutBUIgicIjsBZHGdxjMFRGkNpDKVwJI7qonpNWKsO6dQRRBfF0biRWNTrFhH9AoosoMg8iswiyCyin9brxlW6eSzzoSn9ktF0eW0O92d/Ae++DxPTU4nwPCWEKViaYyAE4nRskl6a5aMLS0GSoSPxGMnQiUQikUjMz8+Hw+GFhYVwODw3NzcxMXH7xs0bV69duXjp9o2b945fePjx5asTI6ce3vr8/vW3zxy///axdwN7fqXNe0295i199kEt+ssM7Ocm5S+zlC9nyt8xEO8YiCMG4oiBeNtAHDYQbxmIt4zEkaz0j/JyzpaXnTQXn7KWnrSUnKm0fm4t/Sw/75y5+EZdzSWr5ZLFfK4w/1ZVxUNb/e3ysvtVFcO2+qGaqse11YMV1tGGuim7bdJsXqysoptbInX14ZraeWs5bW8ChxOc7uXWrb1FrLVJNQ1Q3wT2NvB4hdY28HhJWyP4upiWVvB28Q4ndAU4pxt6+sgOJ2zdzrh90LeF8/ph5w6mtwd27Ux0dS2/H0smcHfuZPt6YfeuhP/p+c4dbF8v7Nop+P2wa5fUHYAd21mfF7Zvozxu2LGd6fLCzh1cwA87t7OBLti9k+32w/atQsAP27cyLids3co7OyHgh85OcHvEpmZobYeGRvD4wGaXqmtDGzdB3lpufdbNpgb2tVdhJigt0cvbGwUJJJqFGAmxGDAxkBgJ+Gerb57pD9BT2rIArASCRIM0A+IMiAsgxuHp89yoCGEhmvxPKvgAZvrhwgn2+9+7n5s3jZoAzxQ0Wl6l4FWptHolrV7JK1NBKQe5EhQqUaEQlQpRqZTUKtCoQasBnQZ0WtBrQa8DRAeoDlA9YF+V4X9QhIQREkaIGCFihPC0ACdEFEsyV8RwEcd5DOMQlEVQFkVZFGVQlMFQBsNYHGNxLKTRhnVIFEGjKB5GsBCCLaF4CDPMaHRTGt2EWjem1o6qtKNq3ahaN6rRL8hk0zLZe+iKH+dn/XWg+d75z6bHhimKGnz0JJhIPFqcDor0wOSTYCy0MDwBCXZuIRgMRScnpuMxcmZ6joxRc1Nzi9MLQ/cGxx+NPbwzMPFk/OblG/dv3bt45ssrF658+MFnQw/Hv/j87IULFy6fPzV558qpn/3jK9t6/nLd6h9lZryMYG/i2CGt5h0COYRr3jTpDxqJQybiNRx5O8N02GQ4lp11xGQ8YjS+n539Rd6mswWFF4qKP8/ZeL6g8EJB0eWS0jNFJWeLzafzCy6ZSy8VF98qs94sKblbUnKnMH+gqOB+fu6TksLHBXlTluJJc+FMWcloScG01TxlNS9Ul0+Xm0N11TFbHd/eAk5Hoq42Um6la2uF+gamqpqpqBRr66CtNVJeFiqz0PV1rL2Rb23m21oTjTa6rZVqa2U6HaGmxoSjI+ZoZ7yehLOT9vhijk7eH6DcXsbXxXT5YcvWuMstbt7MBAJsT3fM42F7e0i/n+vrY3p62O5u0udjurvjHg/X05Pw+ehAIO71MsnzQCDqctF+f9Ttpv1+squL6muP+pugvRMa2yWFh0SXAAAgAElEQVSPP+L1LGzpmu11io5mcDXH6y1ie53UYY/X14JpE6vJ6y+0HSmtu/fd78OVqxBeZMhgVEqQIDLJFY7JTY6iJEkCDRz9bPfNM/0B+m3aUiAmaTsPwoJIQ5hZXitKw/Lmj5k7zIevPfnL/3Cns/XO+vVTiDGh0C/JZJxSzilTaXUKrUkRVKmglEOaAuTKr2mrUoFa/TVw9VrQawHR/jZwUcO/LgIw4rdQ+69oi/02bQUM41CUxzAewzgc43CM+aqfgOijejSGYjEUi6JYSIcEdUhQjwZRfAHB5vTojB6d0qGTOnRSj03qsUkEozRpoRTZl5syX7ZsOPHf/jz4+K7IkCRJJmiGBXgcnI2CsMBEeRDZYARIluVFkuZoik3EKZriyBiViCSii5G5idm5idn5ibmp4YnRoZGHdx8M3L7ff+PupYu37twavHWz/9q1a/dvXR298WX/0YP/0uP5L2uz/w7HXjdlvKJUvmcyvq6WH0lH3yA0B43Er1Dd25npv9CojmSmv4bo3l+96v3s7Mvl5eeLS66VV5zZlH+vruGGteJude2FgqLr1bUXLdZbtXVfFpcM1NdfN5sfVFXeNZeM19UOV1jnG+pGzEVLDTWTpUWh2sqFyrJ4c8N8dXm0sW6+ygqeTra9GbrcoqMNfG6uyU7V1Yr2RmhqlhpsUl0D2Jugo52pq+VsDdDeJrW1SB1t4OoUHO3g83KdDti2NdLcBNu3kc5O2LGd93fBtu2M1wf7DzBeH+w7wHf3wPMv8D29sGs3290Ne/eGXU44sD/R5YO9e4UtW5b3OOzfH/d64fnnKb8f9uzh+/pg1y62pwf274+53XDgQMLrhT17xM2bYV+A7muHLdvA3gF7DsR8Pua5XaEdfuhygasZvC1UY7nUYZ8tLYENFWAoHShpvtmzB37+Gjx+AtGgyEVJYCIi+4y2z/RvLllyRq0kSQxIyZFyFAAnAogArChSDLA8iAJIHHCUSIXh9PH4t/ZdLCm+t3rdnDGbkqOCTMnJZGJaCq9IoTQptDaV1aSJKgWkKSFtmbaSUimpVE/t7W85XC0g3zC5CP51oTigRLIkFJdQXMS+LgHDBQyXMFxEMP4pbSWcEDCcQ1EBxwWCSPYTWByjUYTU6+I6LYkTCZyIY3hEjwa1ugWtbkGHLCLYAorPofgsik8h2BSCTSL4JIpPosT0ypQFheIIonyzoeLiP/8tREL0fCgyt8TFWIbmH0yOzpHRqdgiBWJwbja6FIpEYiwrjI1N8pz4+PEITbGjI+OLc4vDj0bmp+dv37wzOz139sz5hw8fnT597urVG19cuHL64rXjn5wYGnr42fFjs1cvXnvpJ3/XWP8XRsNPTBk/SVO9m5n1C3nae5mmX+gVrxv1b2DI0cz0l9XKd7Myfpaa8sHq7F9nZpwtLDiVl3exuOQ32dlXSswn16zrr6w+m5N7ZsPGi0UlN8rKT6/P6a+oPLd+w4PyiqsbN94tKBgsKR4vt97fuGGu0jqwbvW8tXR44/rpksK58tJgTcVIQR7ZZFuoKAN3Z8JWxzfbhZameHVVxFpGVVWxNTV0RSVdXsFX17B1tfGKcqauVmy2U/V1VEMd29xENTXGG22soz3W3MQ4O0NNds7riXW0xx0dtMfLeHykyw29m6OOTti8RejuIT1eLtDN9/REXS62pyficvF9fYkuH93dTfv9bHd31OXienqibjfX2xvzeBI+H9XVxXZ3R91utqcn7HQy3d0xt5vq6hICTrHblejsELoCiXaX6OsJO50xryPuaeJ8zUJ1GTTUThCm2IbCsTU594qtx5uc1//2B3D7JsSWBHqJBCYKsAAcBSBIADwAL4EggShwwHLPEmDP9AdIlpxRK0kSA2L8G7QVGQlEABEEihFoEkRWZBKxhanZf/ivd1rsn65dc2/1uhkiK7pCAys1oEeF1JWcYiWlWfk1bVMVkKr4Bm2VklolqVWSRi1p1JJWI+k0kk4j6bWSXishWgnRSYgOdBjosOUtZAj2FXZFBBMRTEQx4WvmEiJOSCguICivR76mLY4njS2fBK6B4AicwVAK0Sf0Ogo3JHBDDMXDOmRRo1vQ6Bb1aBAj5vTojA6Z0iETOmR8udBxPUrixNSKlecLNrzZUAk3L8LcDHAgUbyQ4ECCJY4iQZqnIwngqXgMJBBFoEhGFCEUigq8FA7HWFag4nRoMTw7Nbe0EBp6+GhkZPzmjdsD9x/eud1/vf/hqS+v3uq/f+XqpbHB/gcnfjNw6NV/bLH/Z6PxrxWqN01ZP12Z8v6q7F/IU97MxF9BlEcyTK/qNe+tzv65PO03G9a9bcAvmEvOFxefKyy8UFg4ZG86l7dpoLb+fF7+YL2tv6Kqv7r2SonlUWPT5YKiybb2/lLLlN0+XFkxVVszbC6J2G1PCvKoZvtUSSHdWB+uKo/UVwdrKsDnjjbUQG+AsjdAbwB8HnA6pOYm3maDpiZobgF7EzQ2QXMrtLdKTXboaAePGxwd4HSA1y11OsDjIltbYPeuoK0B9u+NtrXCrh202wXbdpBONzz/QrSjE55/gXR74IUXWX8A9u5jAgF48cVQZyd873txnxeef17cuhX27KH8fnjhhZDDAd/9btLJcr29sHs37ffDiy+GHA74znciLhfs38/39cHerYK/E55/LtrWAc9/N9Huhj17qIAbdnWTzgbY2s2VFgklpbPpa8nymrFa+4Nv/XH01+/D9CTEl5j4fByoKMC8xD6j7TP9m0smSZIkSSSIJACXnKMYBYgCt0hLkhQGbgYWOVgAeg4G78JrbyzW1M6ZVs3pTSyaCTIdJ1sJK9NApZJSZbxcRqpXUJoUWp3GqeRJbyspFJJCISmVy8BVqSSVSvyauU+xq3+KXY1e0uglrR60CCTXmyOohGCiHhGSSEVREcVEDEv2DZJthK9pSxAiTvAYlowl8DjOf31dhjEYmkDxOIpHETRJ20WtPohgIcI4o0OmdPoJnX5Mqx/V6kd0+hEdMqJHbqUpr+mIV9dkX/2P349duwyL0dhYECiIT4UhLkYT8SATG4/OTZPBhcgigBgOh3meHxsbkyRpaGiIZdnx8fFwODw8PDw7P3/1xvXJmekTn58cePjw5Kkvrly/9tGF85ceDPz6k49uX/ry8ofv3zv81tFvPf/P1sq/0qAvoaYfy+TvZmb/S2rqu1mZP9EqXjHoD+PIe+nGV9JSPl235iiBXbeWnd6Yc6Wk5LNVq66XmM+u39BvrTiRnnHXbLmYk9tfWnYlJ+9uUcm5rNWPrBWXVq8Zq6i8k5PzqLDoUX7+tMXyYO3acGXl0NrV8arKqU25obLSaXNhtLZyurgAOtsjleXgdTP1tdDcRFZWxMos0dLSuMVCWq1kWRlVZmXKK5ia6pjVQlZVsHW1VG01a2tg7Y1LlRWxhjquoz1qtwluZ6jRJvg8sbaWeEcb6XTTbm+03QE9fcHmVqmnj/b6op1Oyutj/YFQRwfX0xNyOPje3ojLlfD5KL+f6+0NO51CX1/E6RQ2b4663aTPR3Z18b29UZdL3LIl7HTyfX1Rt5vq6pK6uqC7Z9bnjm/flmj3QNdWurWTc3QkvM1LjlooLoWyijE5Rq41f1CSc2yPL3jxPLM4DRLFAj0L5Cwws8DPAE8DSCIAB8BJwEsg8jyw/DPaPtMfIJkkSaIofk1bGiACEAFIgCRJS8AsQIiBeZjoH3njF9e2bL21avWIFp/TmyidCVboIUUDaUpOJoO0FbxcllDJEioZqUxhlWmQpgS5apmzT0tUKkWVUlApRbVK1KhEjVrUqkWtWtRpkiWotYJaK6p1okYvafWSDpH0qKRHBZ1e+Bq4y7SVcFxEsOQiHAFBJQwHwiASy/aWe9q35QicI3DOQPAGIo6gMQSLIVhYjyxp9UEdEkSwJdwwh2AzCDqFoBN6dFyPjiHYOIKNodiAVn8vfdXQti3xV38JiQg/MQeJ5WQGcMBwbExiSBBIEBjgAEQAEAQBABKJBMuywWAwHo8nMwmTM9Mz83MPhgYfPXly4/at/oH7t+7eOXPr5uWHD24N3Pv018cenj9z+D/9r6/v2PmDYvP/gZv+IU3zJp7x05Vp72RkvqRIey2DeAlVv40jv1KkHTMZ3tRpLlvMp3M33rCWnc3NHaitvWE2P6iuOb8h50m97Y7Z8rim7kZB0ZPquvtmy0S97W5B0Wxj08Oikpma2hFzabC2dqbMQjbapooKWbttoaSYbaiLVZaL7c1LVVa2yRatroBtW8DVCR43WV0pNNQL9XViXZ1UXw/1DdDQAA02aGyEthbJ1gBNjdDSDC1N0OkAVyfVaAO3k25rgR3bQrZ62LUz3tYKO7axHhds2ZZwOGHfgWi7A/buTzhdsP8A6fHCzp10Vxc891y4sxO+/e241wP793G9vbBnDx0IwPPPR5xO+M534l4v7N/P9/bCrl1Mdze8+GLM7YbvfCfu8Sx72527oKsLvvvinM8Lz/8x5/DDjj3g9cDu7sW2amh1cGs2QElNfHXxbXfz43/8K1haAIEEPpYQ4kHg5oCdltgQwDPaPtO/uWTzIM6DSAEA95SzUYAYxAFiwCQgTMEU3D/D/N1fBWvtc9qMiEpLrZBLKWpIVUGKHNRq0KhYmUxSruSUsoRCFpfLqLQVfFoapKpArgGFMlnLJnf50kwhqlSiWvVbzJW0GkGpFpRqQaUR1VpJo5W0Okmnl/R6QasTdDpBrxcQvYgiEoZKGAb4srHldIiAoBKOA2GQCELAccloFAmCw/Fk5JbFMY7AeQORQLAESiQwPIpiSzpkUadf0CHzCDqP4TMYPoXhEyg2hmGjGD6G46M4cUyv/6Kt5cL3vwdD98joIhWhw3MkG5WkkABhNroUXggvxEQyIsRD8aVYLJwIRyWOD84vCIIwMjISDocfjQxPzs0MjjwZm5m60X9neHL87MUL/Q8Gzlw4f/XG9Q9Pnzx9/cuzp09e/fD9D//mb36xeeuPqut/YFr9T1rDr/Smn6eoD2PGn6cp3jQYfqZTv0Igb6kVxxDdYbXy9Pq1p9eu6beWXc3fdKOw4FZR0d3ikgur19zaVHBpzbohi/VGTu719TmPCopHS0rvb8idKC17mJM7XVr2JDdvPL9gMr9gvsQ8npMTtlgmc3LiZWULBfnRUnO00pqoqVw0F4HdRldXQpM9UlQUzMujSktpSxlTZmXKyhirla0o5yoruKpKrqaKqaoQ6mrYmup4hZWprxWaGmM1VVRjA9vaRDXbyWZ7rKmRcbTTHW1kRyvt9JAOJ+10sx5frN3Ben2sryvc1sH5A6w/QHl9bKCb8fu5nh7a76e6uphAgPb7kyaX7OqiAwHS50t4vV99xfb0UH4/kzz3+Sh/D+XvjXb1Jrq3sN7Ngm8z4/bSLgf4O6GxHnKKxazcqaxNd2ttb2xpnbxzgmYSFAhLHDnPkxGAIMCiIDJJ1PIA3HInQQKeAZZ5Rttn+gO0TFsSANh/RdswSHN8KA4hEiYXP3njjL/tqmlV1LguotJRMrm4UgUr5LxMBqmpoFZCqgxUKZxKllDIYmmyRIqMT02DNDUotL9FW1GhEBUKQaEQVUox6XCTwNUuA5dXqHilSlCpBbVG/Iq2Or2g1X4FXBH5v9JW/w3aGgQch4wMMJl4gmBQlEL0NIqwOMYRBIURFG6gcEMcI0J6ZEGjm9VoZ7S6ORSbRrFJFBtH0TEUHUWxUQwbwfEz69cP7No599KPYXZC4uI8yQMPEgkQBWAABJFkSQrYMBeLURGWozmKBl7gGVYUxWg0Go/HF0NLS7HIxPzs9OL8yNTE2MzU/aHBB4+G7tzr7x+4f+rqxY/OnHhw7/btTz/+6Ad/+/cO52FP4J9Xb/wxmvELNf6GlvilUvuGHn1Fq3mFQF/GdW9rVUf12o8zTCdXZ18pzL9WVHjXYrlrNt8qKhqwWJ5UVd8rLrlfYr5XWPykomq0snrUbBkuKhkvLRspKpmrqJyxWBcrKuctZQullnmzOWItD1ksdE01XVUlNTRIDfXx6gqppRH8Xuhsh8aGqLk4YSmly8q48nKxqhpqaqTqarG6Gupqob4e6uvF+hqw1UNrM9hticpyrqEO2lv5Zju4OiVHO3T7E812CHSxTgf09Ug+D2zeynu7YMcu3ueHrdsFfzfs2sN4fbBlKxfohh07aV8X7NnDBrph+w6upwd27uT7+mD3bjoQgH37kidCXx/s2CFs3gz79vG9vXDgwPL55s2wfRfbuxX2fIvs2QZ7X4TANti+E7q7YKsfmmxQXBXVZ8Y2Vdyurvvke1uBn0yQUQaABCkEXARgCWCW5Z7R9pn+PSSLJOfRCwCMJJICsElXy9EQA3Ee5p/AB0cof9ekSkfL0kCt5ZRpdJqMXiljV8rEtBWgWCkoZKxcxihljFLGKldyylSQyyFNAWkqSFOBXLEMXKUSlCpQqUClArWKl6dJKhVoNaDVCColp5TzKqWoUYFWL6nUnFzByRWCSiVpNKJGw6vUnErFqdW8RiPotCKil1AEMBRwDPDk/MblMQsSTog4IeC4gOPJ2eEshgpGg5RuEkxGjsApFCdRPIHiUQSLINgSgi0i2DyKjWu0Y1rdqF4/giBPUOQRijxC9IOI/nBpweBL/3Tv2OvR4NjtueFpgZ8leQEgMhUBHkSWF0R2emGSB06kSImmQ7PzXIJKRKKiKE5PTy+ElkanJmZDi7cG7k0H5+8NPZwLLp45c+bBgwenTp26dunyFyeO3774+eV3D5/74T/9zOc/4u76ZVHZz7DMH65U/1Kpe02hfVOLvKpUHUKQ1/W6gyjyvlb9CY6ezsq4W1x4pzD/TkH+zdyNA8VF9/LzHxYVDeQXPCouuZ+bN1RQ9CAv/1FB0Xhu3uSm/LHcvNnC4qlN+QvFJTP5BXMFBXMFBbN5m2Y2boxbLLHSUrKsLF5aylVVcbXV0GIHewPU1sSLipgSM11YxBaVhNatF0stUFnFlpjjhYVcuVWsqeYqK6CuWqiuYCqsTGU5X1st2up4Wz1rq5Nam9mmRr6thbTbhM4OqrWZc7SRrc3Q1c26vLynK9HRKfj8jNsrBnr4roDg7445nJw/QPu6kn9h8xbS6+N7e5M2NuZ2sz09ZFcX19NDBwJ8Xx8dCPC9vWRXl7hlCxMI8H19TCAw5+9m9h4A705wbRM374r6ArB3Z9DTBpV1YK2eIrLCm6zvFBa8tc3/4MTh5OQZkEBMvmYQQUwOD2cBWAAOQJBABABgQYgDF39G22f6AySLAURBBFZajhZysATcohQPcwtcdJg5eezunq1frlkVMmSCPiMuk7GKVDpNRqfIuBSZJF+ZpC2TJqPkMkouo+UyRr5STE2FFDmkKCBFAXIFyBWgUPwWcAW5XFKpQKMBjVpUKXmlQkjSVqMVlWperuAVSlGlljQaQa3mVCpBoxG0GkGrFXRaUa8TEb2I6EVUv4xagxGMJjCawGCUCIOIE6LBIOD4N/u2yVsyGiMozLCcTMCIMIYHMXwBwyd1+gk9Mo6ioxg6gqFPMPQxigyhyGfN9fHj78BIP/DhaSk+IwoLDISiPNAALIAEoshywNICKdIUl0hIDCcynMTxDMPQNB2ORYOxyHx4aTYUHBobGXg89ODR0MzMzMjIyL179y6dv3Dz6vnP3n/r+L/88OVvv/BKT98v7a2HK+tfNq5+SYX+IlX9NmL4ZariqMH4qkr9ttFwENF/asAvrF09VGm9uSlv0Fp2a1PeI2vZ/aLCxxbLYHHJVFX1w4LCqcqqwU0FE9aKUbMlVl0zW1S8VGad2pTP2Roj1nKqpmaxqBiamkIlJTGLJVRcDO3tUn092O1cVRV0tkuN9dDUGCspguqq2KZ80VLGFBZBbT1fbKYLi6CqGmw2qbqKLbcKVZVgq4f6GqmuWqqvAXsDNDdCs11sagSPk2+xQ48/0dgA2zbTbc3Q2y24OmHrDt7TBTt2Jzo6Yc9+1uODXXugdzNs30G63LB7D+n2wJ69pMcL+/axgcBy3vbAgWTelgkEYN8+acsW2LWL7e7+KodLBwKwd6+weXNi525mzwHY+oLU3gvPfS/mC8ALzwU9bVBSzuYUxNcXLOVaxvftjb/9qjh6C7gQwDPaPtP/T5IBDZCQgOYBxCBwcxBZhMU4TMPcA/jpP0FNO6UwUbIUUZbC6NJiCln8aSVUMkqTQmlSSNWKhFxGy1ew8pV82koxNQVSUiElDVLSIEUOaU9rGbvLPleUK+DpewdJpRKUSjEZEVOqRGUypasEtVpSqwWVklPI4WliTPxGCTpN8mYMjCYwpYMpHYwmMBhEggBTOqSnQ3q6ZDImE2DJ7i2DGRjcyBBG2mAiDaYoYVjCiXkcn0LRSQwdx7FRAh8m8EcENoSjD3Hk7dIi7pMPYfAWQPzq1NAiwMDswsR8hItzAsWMjj0BEGYXZ0Tg58Ym44shPk4BJ0yOjomiOD4+zkni8OT45PzsyOTEyPhYf3//8NDjGxcv91++dunk6TtnLt469ub7/9uf/8Dl+IXD8ROz5WhZ1a9M2T9XaF9Vad9G0JdXrPjAZHwjNeWT9PSjStVv9NhHKvm9/Ly7eRsfmYvPEvjjkuK7Gzbc35gzsHHjWEnJvbXrZizWu9mrporND9auH8svnMvLDRUVDmdnxUrNY2tWk9ayqfXr5/PyEmWWqNk8kp1FlVuDBflgt8ctpWxVJTTWcxXW8cx0urhoIXuVUFQczlrNbMwDcxm1YWNs3Xq+uATKyylzcaQoP24uYsrMjKWELjMz5RauqpytrqCrKhKVVrHJJrU2UbY66GynmxvB4+TaW4TOdtrhYp2eWHM77+mKt3WIvgDZ4aSdHtHfzXq7SKcb+jZHHZ1idy/T5SfdnuVcrcvF9/XFPB5h8+a410t2dbE9PUJfX9zrlbZsIX0+2LqV8vvZ7u5I7xZ29z6u2Qfe7TF/D7t1S8LnWqyrZtduWiKy56trTzQ1DB19GeJzILDAcCACCE+bBuzTvU+MCKwIvASiBAACAAsSBRIFzwYlPNPvLxmEWaABeOB4Zhri8xAJQygO08ylj671+G6loLQyHVQmSiZblMlEXB1Lk8XlsoRKRqlX0toUSrMyoZTF5TJWlSooU0VFGsjTIE0OaQpIVUCaQkpNW640uZQml+QKSb7cwJWWH5ipJJUqGVQQlEpB/vQrtQrUalGl4pUKViH/Or2g1QhJ2uq1ol67HEUwGL+i7dd926wsyM6GzAzBaEjekglG4zJtDSbamE4aTFHCmKTtNIZN4tg4jo8S+BMCe4SjgxjyANV/1FAze+g1WByPhSamgRymE0EASgTggY7EOI6OxcMi8IxAgwBAsSACT9Iix4dCIQCIUglK4IKxyGxwYXp+juf5OzdujTwcOvfJyeH+B4+v3Tnxs3/6b33eH/V0/aCq6vPNW3++JufoxoKX5JrDmOGVlNR3CeJlmexEdvabaWmfGk0fapFr69b0b8oNNtvv5ubM1FY/LMhftDWMWUpnKipHi0tijfYnm/LjtsbhvPxwTd2cxRoxl4SKCqG5aSF/E19bM7luLVtVRVdUUOXWqLkEWlui5hJoa02UWcDlBJcL2ltC+Xl0acniurXQ2Ejm5EJ5FZSVc7mboKIa6hugokIss0BdDdht0FAHddVQXwO2uqfGthGaG6HJBj4332SD7VviDbWwfw/b1gy7tkGXB3q2UO1O2L0vbG+Bb70Yb3fAzj281w/7DrAeH7z4bdLlgRe/nXC54fkX+EA37NxJ+nzwwgthpxP+6I/iHg8cOMD29MCBA3xvL3zve3GPB/70T+lAAL79bdi+HV74DrltJ+z/E7GtG/7jXyR6umHXtrnqikTWhrBxzUJN3cCubZFzx4FeBJ4BTgThX9OWffqu8hltn+nfWjKILMdaKCYk8gsAMzB9Ez45HNvsD2evYWVpkKIEhQrSVi7pZAtqGbVCxqbIWEUKp0pjVWm0Mo2Wp7CpKcsGNlUOqWmQlibKU1llKqtMFVemiitTpZRUKSX1K+yKaXJRLhflclGhkJQKSakUlQpBoeDlcj4tVVTIJaUSVCpJpRSVCl4h5xRpvFLOqxSCWiloVKJOLek1gGgB1fG6r7NfYDACYUjmbSWDAdJNkJkB6em8gWBxjDcQYrrpK29LEaYEYYw89bbTGDaBY2MEPkxgj3D0AYYMILp+RHsp1xz/T38de+MQjA4PPLgTDofvDzymGHFmZJyLk0+eDEaY6O1H/QyIwWCQjMYXpqeoSHjowX2Kit+7dzdGxYZGH80G54aeDM7NzVy/+OWj23e+/OiTpYePL3/w8YmX3/hxt+sfrKV/l7/pg6amI/lFbxoyfyqT/Uwme1OnPoJqX5LJPsog3pLJzhoMn62UX0aNN1ZlDeTmXDIZJspKr2dljJtL7q5eNZKfP7hhw1Rx8UD26kWLtT89c67YPLRqzVRewdyGtYmSoum1q9hyy3CGMV5SNL1uTcxcPLtxA11hDRZsArttJjcHbPWJ8jJoaV7M3bC4bs2gVsMVFc0bTfzGvCXCBLkFYWOmlJsPxWY6Ny+Ss4EsLqSt5kRpUaIonzYXMpZi1lrKWEvp8lLSWhovt9C1lVxjXbiiTGxritZWQWc72VjPtjZRbZ2c0xuxt0q+QKylHbq64+0OqtPNe/2sxxdtd0Dv5qXmVt7fnXC6Y53OhNfLdHeHnU5xy5ao2538m/D5aL+f6+2NOJ3i5s1Rl0vasiXu9dKBAHj7oGvLvN9P794dCfihr4/Lt4RW5QRz8idKik94GiaOvby4+ICkohwNogQcSBxIkiSBKIEgLJcogMhLkiSClOSrJEkgSCA8o+0z/f6SAQXAgiAIDBsGCAMzOv/FmwP/Yd+ZnNVjWhRkOpDJeZkMUmQRbOWsQkavlLGpKzhFKqtMo5WplCKFkafyaWniyhRxRYq4YqUoW8mvWMGslJGpMtklc9oAACAASURBVDJVJshShBUpwooUYWWKmJIqpqQKqalCapqQlsanpvGpqXxamqBQCAoFJ09jUlO+oq2kUgoKOS9P4xVyQalgFWlcErgapahVS/rlAQu8HhH0qIBgEoZLGJ68JRNxgk2OSsBxDsdZDEtOpeENBEeYWNzE4EYSN8RxQwQ3LBGGRYNhBscnCfxr2qL6+3rtXb3mRlHFBWfv2D//aPij4yQZmZqampicoxkxuhDk45QE3MTC5HwiuMREAYCOJ2JLwcjiAhWPzs3PhCNLk7OTS7GlYGxpYnp8fHxkcvjJ9bPnhq5cv/HJyQ9+8er/fuC7/93T9o/llvd93mP1DZ/X215SaN41pB9GkLdR3SupsqO47rVU2UmT4V2Z7DJquEakz9ZUPtyUO1leNrgpN2xrGMzdOF1mmSgunrdap4qK43X1E5vyE7V1E3n50crq/5O99wySLD3rfE+lPXlOHpu2srJ8eu+zMrOqsryvat9jeyTNjBBawcKiu4i9wMLeRQsXb5blCiQhGCSBJIxWQl4CeY3TeNdj2k37Lp/mmPd9n/vhVPcMSASxN1iJG/Q//lHRdSIroj/U+cVTj72eyZOx8nYs3MmlLw0NwGSjnctAY2w3nYTmhFIuwnRzP5+F9VVoTsDCXLtY2EvGrg4E1XRye3AQ8oUtXy+EYyQUhVIVogk9HIVCEeo1Ui50CxmtnIdKEWoVaIzBeA3Gx2C8dhDnLs51G1U4srFdKcJdJ1oTdTh2GC3OwrE7ugsrcO9bdqZm4W0PtueX4J770MYRuOdUe2kF3vbA/uIy3P/g/tIyvO1+ZeMQ3Htv59AhePvbjX7b1vo63H+/0YerHD0K73jH7soKvOtd7UOH4MEH8cmTcM+DePUYvPvd148egR971/b8PJTG9wajV4fD51PJb961Aq88ArCpam2kgaaDClgF/CbaYsCGb9P2tv6FRW0DbALsgw7aNlx4Cf7yL+D+B9SReNvMblHUpp3a4qmLNHXRTnUcFLb3YIqCHqMIZkMmC+qxgMkOFgehLIQyY8qEKarbQ+2ZqWt26pqdQpTpDfeYkcmMzBZktiCLRTOZlZ4e1WzWrVbdZlUt5k4PhaxWYrcBbcd2m261aFYzstsIQxuxrc4YtHUQjiE8S3gWixIWbm6lESUiu8DtBo8XybImSaokqtKtKpmsSCL29iK3X3V527J7T3bvutzbHu+Wz3fZ7X7d4z7ncb/mcZ12Sc/LwjOC80mB/bbV/3VH9K+L04///H878+W/b529/Px3nty7dOPKK2e7W7tnLr52Xd1+/Ozzl9X9Vy5dvHTt+qVzZ3duXHv1lZd2djeffv7py9cvvfDy8+cvnX/k0e+88PSTzz7y6Hc+94U/+43f/ZV3/dSPLh95y9jMr5UyH6/X/nqs9o2pmQ86hQ+z3Aco6iMO+0NO64cF2x/bqU/7xb+0UF9hnQ/bnK/1Db8ci5zNpJ4fGTqbSj4zEDyfSp4eHTkbjZ6LRq+kM2dD4c1c/szQyPVU5sJo+FoitRUZ2Y6Ong94t+PhK8P93UJmMx7eScU7xZxaLW2m4ni81q2WYGF2K5s6Pzr0erB3a2jwos/bHg1dc3u1odF9T0ANDkEspQQH9wJBLRoj2UwrEd2Mju4kIt1MQsul9EJGzWe6uXQnn+mW8upYCY3X9IlatzGmNhtKs6HNNJWp8e7URHd+uTO3tDc915pd3J9d6C6utBeWO4vL+vqh9uJyZ3lV3zjcWlpR1w/ph460llc7hw93Dh3aW1trb2zsr693Dx9ub2y0NzbUY8fUo0c7hw+rx44pR47ox48rR44oR47A0kmYPXL+39370tuOnV2Z69QmgBsCcfRMcPAr46mn3/+fAZ3DsL+vY5XAjS5sgroF6j6oHVA1UBGoCDQEmgKqArpm8JUA6AS6AJ0f9vt6W/9/FnUVk6sYugCA99CjX734cz/z2uRUeyDctXIqbW/x1is0dd5CbctmcDkUE0WoHjBZwGwDk1WnzDplAZMdrAxQVqAsQJkJZVJM1L6Vuk5T12lKp3p0qkenTDplQj0mZDLrhs1mherpUpRiMmkWi2a1KmZTm6KwzUrsdqDtyGZVLSbVYkZ2G7AOzNCYpTFLI9Zh7Mw1DLKLSDIy1oCJErjc4PWC3w9+P/F4dJeM3C7s9RCfV3e7FVmC3iDxBTS3z4ht99zePZ9/NxC46vVe8nkv+DxnvO6XPfILLvFZkXtKdD4rhz5DBf54NP/hE6de+uwXtk6ffe3JFzbPXdm+cHnr9SuvXz1/Q9u50LlxvrV15uqVy9dv7N64vrd549qVSzc2r56/eO7i1YtnLrx29vUz3/3uo1/78pde+u4Tf/WBDz30a799Z336vubi/fX5322UPz03+/crK19rTn/E7fsoJ36EdjxkM3+Yt/8JY/qYTP+VzHxOYD9rsTzJuc4Nhl+MhF7PZ69WSi+FR1+Jhl/PpDcr5cuZzNVs9lomu10oXktntnKFa8n0Vja/nclvhofb6TjUyt1cei8VuxEd1SoFmJ7sFHO4MQYLszDThMV5mG6i8fp2Nn0jNLw9MrwXGt3u79fDUYjEIZ6BUKzl64NoAjI5LRprhUNKJqWV8t18BhezpJyHSgGXC1oxp5XzqFaByTrMz+BmA5YXuuM12FhRpydgdVGbm4LDx9XFVTh0bG96Ho6e7C6uwLGTeOMwHDvRWlyGE3d0V9fh5J3dtXW4+1514xDce692/Djce29rYwPuu089ehROncJ33AF3360eO3YQ+b71rerRoweduYfvg9kj2+9551N3rr6+sXQ9WwQ5DL7EmeDgN+dK8MzfArmw3b642e6oBLY12AR1E5R9UG7SVrtN29v63yTqGpAroMPeLjz8HXj3T10JhfYdVuApsB6YWCjNQmkmm05xiOJ0itIpClMUMZnAYgarFWw2sNsxRX1fo/9FY5MFmd7IPIDNDrQDGFYzm5HV+ubaGjidIPA65zSmy7Ao6AKvCxwSBSyL2C0hl6S7RE0WNFnQXKLmEnW31JHlrsutery616d5fYrb25Y9u7L7qpO/JsmXZfmcKL4q8i/LwksC95TT8TDN/z3n+Qua/ejQ0OfXlp7/v37u9Yc+sPX1L1386pevPfXEuUcf3Tv/+qtPPHv9wqXXXjx96cLrTz/37Gtnzz733HMXL1787qOPnXn+pRcefvTKk888/clPv/jxv/zGr/3GR+9/4Jer1V/NZX6jkP1gufgXqeTfNep/32h8Jpl8P+t8v8X6p2brJ1nuMwz7GYvlcybTV222b9ht36Zt3xW4073eyyODl0cGrowOXY+Mbsej2/HojXD4yvDwTiy+HY1vR+Jb4dh2JLEbTe7H061EFqVT3Wi0FY12UulWJrudymxn8u1StVsZaxXLnWIJxmowMQm1mp5O7Q0Otn3+ts/f8fd2egNKX1DrH9AHh9DwMB4d1YeH1aFBdWhIHx3FkTCJRkg0oiWT3Vism4ijXA7lct1UqpNKafkC1BtQb5BaHdcapDF+sMJmdl6dn+rOTsLaUme2CWvL7elJvLKoLc6j5UVlfg4tL7dnZtDycnduHq+souVVbe1Qe2VNO3SktbaOTpxsHzminDi+f+SwcvLE/tEjnePHdtfXtRMnuocPo+MntCPHrtxzz4233AerazA+jkIjnYHgS6H+LzYKH3/Lib/78w+c2brUBugY2DQKYrd1Wz8oURdQ9xJo6JXTV37nt5+en3t9aEgXuTb1Bm2xhdIslGqy6RSnU5x+C4s9PWA2gGsBq/VfirZvJHlNFmKxgs0ONA0OB7Jaid0ODpo4HMayBWAc4GQ1pxPx3E3acprA6aKAZRHJIpJF3XVg7aa7sktxuTWPV/f6da9f9fg6Lu++y7Pr9u75e7d7A1d83gte9zmf5zWP/LzMv+ANfl30f0ry/C7LfqiY/fVa8VdX5n7u8MqX3/f7X/iTP/7qxz/+jU995vG/+8aT33n0xWeee/nFlx5+7NHHn3ziySeffPjhh598/LtPP/zYNz/7hU/90Qc/+PO/+AtHj/+nqen3FIr/fW7u/86mf7OY+/1U4kvNyYfn5p5eX/9kJPLxvr4PWG1/LcqfZJ1/62A/Z7N9yWb7JuP4NuP4Nm17hHU8Iwnbydh+JtnJZ7r57H4mtZtM7CYT+8mUmi8quUI3k2+ncu1ktp3MdVK5TioPuRxKpfRMBheLqFztlirdyhhqTMDCEkzNwvgEjE/CZBNqdT2d3h8eNmjb9vV2egPdvqBq0HZoGKIxiERIOEwiYYjFIBGHRBziMahUUCatJJNQKEC9DmNjpFTWC0WYbMJEEyaaMNk8ONA7Ow/zi7C2qC/NwuE1fXEWjh1CS/NweJ2sLsPRI2h5Ce66qzs3B/fcqy4uwZ13waEjcPyOzuo63Hvf3vIKPPjgwcWHE8fh/rcpJ0/A2x/c29iAd7xDPXoM7n8Q7rp798EHtu+/H44dV5MpSCc7/X1btcIzx1bg65+HG+fagNoAWxra1TAo5DZtb+sHKQpevwjPvwAf+NNX148+7glsi17gpC5FgYUCC6VZKcVKda1Ux2xRKUajmDeCUIrCPRTu6SGmHmIy/UvRVqd6EGU6QO3NLl1j6tfALjgciLYjY5Ej49CcLOI5LPBI4HWe03lOF3gsibrI65KAjCDXfRDkqpKguFyq26N7vMjrRz6/5vUrHl/H473BCzdk+aosnxf4VznnywL3Isc+xdgfsbPfkrwfpahPDgz8SWjkY7PNXy1k3jvZ+PnxxnvXN94zt/hHP/Hu3/zRd/3t7/8/H/ud3/viQ3/2P//wfd/8xMc/8Xu/97kPfPD9v/CLn/8f7/utH33Xz68d/j9n5v9TpfaTw6E/mJz6nWz2I7XaH6VTn52Y+Hq9cXpl7Rul8pdjifdR1CdF+S/M1r+x2D5PO75ip7/uYB5xOh9xMt+xW79jtzzqsF0eHdxORNr5dDuX3oxFrowOXw+HtuOxnURiJ57Yjsa3IvHNcGwzHN8Mx7fC8f1YZC8a2k3E2tlMq5Dfyxd2i6VWuQKz83h8Ui1XtUIJF4oold4bGbnh87W9/rbX3/H5O/5eJdCnBvu1gUF9cKgdCLQDgXZfX7e/Xxsa0kaGteFhZWhQSyY70Wg7ElGTSZzN6Zmskk53U2m9UNSKJa1YVksVrVxVK1WtMqZWx7S5Zmuyps1N7Y2PwcpiZ3oSLc61mhPdmWl9caE9PQ2rq+3pGbKy2p2d0xaXukuryvqh3YUl/cixvZVV/cSJ3fX1/UOHusePKSdO7K6t6SdO7K+tkxN3KBuH9CNHd04cQfefgkwRJ7LnZc9OOPK1yfxj73kXOfMk2ryKWpq+r6F9BJoxxHC76nVbPzhR8Nzz5z7y0Sd+9Me/VR1/xOV/3cqChQYLBWYKzAe07ViojtmiUIxGOf4JRH5/1P5/oK1GUTplwmYLWAzU2ojVhq1WbHujLQzRdmS3HdCWZXTOiXgO8ZzGOTXOaSQTVN6piTySReyWsUdGbkmTBUXiVbdbexNtda9f8/q7Xn/XH+gG+1v9/ZuB3qsB/5Vg4FJf75lez1Oc/AUL8wXZ/QGW+eLk+B8Vs384PfneycZP5XIPpNLvnp79kfrkf3vrAz97z32/8X/89K/8xE/+zs+853d+5j0f+KVf+tm3vvWX/927/uPREz9/8q4fG2++LZZ6d7bwB8ur/zWRel+l+psjIx+fnPhUbez5jY2XVlZfXd/4S3/vF4ZG/kaUvzMS+gIvftHB/L2D/abT+QjnfIRlHqZt36Gtjzps18LD+5kEGivBeI3UKnq5qJWLuFJRCwW1UNQKJb1YRqUqLo+RSg0qdSgXoFKEWhUmJ2B6GmZmYHYOZudgZRXmFqA5BROTMDEB1TGSyaihkEHbttff9vV2ewNKX1Dt79cGBtDQMBoeJqEQxGKQTkE2A9kMpFM4k4ZiEWo1qNehXIZCEapjMNmExjiMT8JEEyanoDl9sA93cgoOreDFGVhb0uam4cRRWFuGwxtocR4ObSizM3Dq1F6zCfc/0J6egbvuJitrcOc93dV1ePBHthcW4V0/tre2Bg8+qJ44Afe/rXPsKLzznVtLy/BjP95eW4cH3g4nTsKDb23ffQLmV/eHQlCsnPf5z957uP2h/w7XX4HWDmjG6gMAHbpY39zf/WG/gLf1b0gU/OwvbC+vnxuKXfcOtuyuNmVDlBlMZmyiVAu1b6f2bNS+1dQ2m1XKqlPWfwTZW/4Xpq3JAhYbWG3EasNGo5jFgmw2Y8YM2e2ItmMHDSyjORidZTHHIc6pO1mNZY1MrupkNZ5DkkBcEnHL2CXpkqCKvOZyaW637vEgjxd5fdjrR16/5uu97mCvc/wVnj/PsmdY9ozAnxH4l3j2BUl+trf306ae74RGPzcy9LX62IdGRh7K5v8gmvqDTPm/DIZ/qzL+05HEf52YfFc2/ZPFwk/nCz9fGfv3scQvTTT/fTj2X0rVnw7HfiVbfG808UfF6u+OhP+qPPbQSOjhqZkv5YvfLJSfr49fmJn/6tDoV/zBP6aor7m8nzXbv2C2fZ1mH2bYRxn2UYfjUdr+OEM/4XQ8xTmectpfkLnz/f6tWKiTTyuFbCuT2k7ENqORzVh0Ox7fSSR3k+m9VGY/nd1PZ/cysVY+2S5lO5VCZ6zcqY916rVWbaxdrbZL5U6+oOULOJvTY/HdgYFNt7vj8R7Y6+v6/EpvQO3r04LBPY97z+PZ9/k6fQFtcEAbGlQHB5SB4N7QUCcUUiIRJRrtRqPdWExJJJVkSklllHRWyeSUbL6bK3RyhU620M7mlcn6TqXQaYxtlnJkbrrVqClTk9vVcqc5iRbmW5MTsLbaajZhZbU9NaXOzbfnl5TVta3pGf3Q4c25OfXIkc3Fhd2Vle6Rw/qJ47vLy3DyZGtpGY6f7Cyv6KsbaGUaT41vefogmntK8n69UPz8O9+y9fy3DypcewBbAFsY9sk1UK7cLnvd1g9Q1LlG89FQ/FlX3+uCv027wS6DjUMUhUyUYqH2bNSejdq39LTMZpWyapTle6Paf1na3mpdwGYLtlixxYosFmSx3KqSYbsd2W3GFjFgGdXh0FgGOZ2606mxjMoymtOp85xBW13ksSy+kcaVBNXlUl0uzeXWjQjX40Nev+7rVbz+bm+gFQhs+rzXfN7rfYHrwcClgP85Qfg263xyoP9rA/2vLS1+uVT8QmP8L2uNT4xP/2F+7KPzq+9NFd63vP7T2fwvzE7/h3LpvdMzPxFL/GJ9/D9mcn949Pgv5Mu/1Zz59VL1w4srv5vMPFSs/Hkm/9jqxhcLpUeaU0+MT17bOHxmcvp0bfxTnPRVX+AzNPuIr+9rDPctlnuM4x93Oh+l6Udo25NO5hmRe07inxPZ5yXuTMCznYjA+BjMTsHkOKqUoV6Deh3qDWiMQ2Mc6uNQH4daAybHYGYcZidhZhJmp2BhDhYWYG4WZmdhagYmmzA+AbUa5PJqJNIKBg3Utj3etsfb8fm6/l4lEFD6+iAcglAIQqMQDkMsCrEoRCMQDkGhQJLJbjisxeNQqcBkE6pj3WQSqmMwVoOxOtQaUB+HxgQ0JmB8EhZmtKlxWJxVJhuwvoJmp2F5UZuZgo01dXYG7rprf3ICTp1qT03DyTvIyiqcuKOzvApveev23Dy8/e27y8tw36nO4UNw6lTn8GF4+9t3l5bgHT/aWV6FU28hG4fh8NK1dAxi2f3ASKs49uzsHP7EQ6Bd29u/sr+/D9d0uKbDdQ120Sbom3D7iO5t/eBEKU6mRdsQ7QA7CyYa7DwwYpey7lttuzbbts26bTO3zGaFMn3/FoJ/zv/rPQnmg56EHrNuNOdaLMhqRTeTCdgYObNZkd2GHbRmp5GDwQyLGWNV2EGoqzudyMgwGB0LkkhkkciiKh+sGDfu6GC3B3t82OvvSK6O27Prcl/jhUscd0kSL0niWYF70el42et6UuJfTydfzaRPF4vfGBx5LJn/Un/4c0Px/zkY/cRo4kMjkffHY7+Xjv2PXOrD2cKfJDIfiCb+LJ37cDr30VT2oUj8I6HoZ3PFzyUzfzsSfro2/u1Y6olk9rFI4mKjeWN86nKx+qiv7xGX77MU9U07+zXK+riDe5LhnueE5zn+KQf9JG1/nmNfFLkXROcTdvN3bdTTjPVcr6eVisNYiVRLaiGLykVUKeNqldTGSG0Mj42halWvVPF4iUxVcbParZda9bIyWVcmGq36GJqcQPU6qlRwoYDTaS0c3g8Gd9zurtvzhj0exedT/X61t1cN9Cq9/o7f1w341f4+fbDfsBYKdUdG9gcGWkNDOJGAfIGkM/sjoyid0dMZNZ1R01k1m9PzRVQsk1JFrVXa5QKebLTKBZhutqolvTnRro9pU01tekppNtWZ6e5UU5udVWZmtLk5bXlVXVntLi2ra2vd1VVlY6O1urK/stxdX+uur3VWVrS1dW15Fa2sKfNLyuwCRMJ7vf7zvX3nao0vTjRe/pX37j3zKOCDS3vQhYN1Qiq+Du1r0Pphv4C39W9IlMqzezYLphlwikDZFIrSKavSY9u32nattm2bZdtmbpm+D23/N1XJiNmCTWadMulUj0aZdJMZWSzYartVJcO0XbNZVYtFtVo0m1Wz07qDwQyLDmjr0FljVRiHOKfOOW/WzQQii+CSVUk0rEmSLruQy409Xuz1Q18/9A9ofcEdj+eGy3Xd477qcV1wSa9I/IuyeDrgeyU8eqU29mIu/3y+/OrE7DOl8W9lqo/XZ/4qkvrbav398diHJ+t/Ol59KJ3/WLH6xfmlP44lP1Yo/0kk/sXJqS83Jj+Vyn4pV/h2qfrNVPbpUvXV2sTl6flL41PbU3Nn0/lnh0IPy96HBdc3bMyTgutlb+Apln9RlF8S5WdZ9hnG8QLvfFHknuOYlyTn87zjBYE9H/DuJ2NQK8N4HRo1qI/BeB0mJ2B6CmZmYHb2wHPjsNSE+Um9OaZMjKHpSTTdVCYaMDcLzSmo1aFUhlwOEkk9HNYHB2+i1t1xu7seT9frNYCr9Pq7fl+3168GA2R4CCJhiMcgEd/v74d4HHI5SKW0aBQlEpDLQ7EIhSIUijhfwPkiLpagMga1BjQm8ERdb4zB/IzWqMH8rNIYg9lpNNWEtVVYmIdDh9TpaTh8WJ+fgyOHYW0NjhzTVtfg5MnO8grcfXdnfQ1OnuhurMMdJ/XDh+Huu/W1dbjnXry6DkdPkOW1djC46Xap+cLV6dmXT92j//mHob3Z3b6BAVT95vrmFoCCdkDbuR3b3tYPUBQwFDgooCmgTZi2aA57l2VbHHfDTt+w09s2+77FiigLpkyEoghF4Z4e/H2w2/NP0VYzPtND4Z6bPDX1gMWsHaRoKf0f4tuYgziYhjCZidUGNA0Oxkjd6lYrstmQ3TiZThPGoZitmtWO7A5MOxDtQA6GsE7geM3h0BlGZ1jkdGKOwzxPBIGIgiYJuiQiWcKyDC7XzVWNPkWQuqLcll0tl3vX5dqUpGuieFngr7qk04ztjEvs5jJovHEjk7sUS23mqmdGkq8MxZ8biLyYzD2eSH4nnfxSJvr1cuaro9GvhWJ/Nxz6RiT21dHQw4nEw/H4E6nkE/H4U/H4k+Hw6WT61VTmWrl2vVLfHZtQxycvhaOv9PU/TjsfszqecwpPWx2vcOILdsdLDvYV1vmK0/kyy5xmHaedzMs886LD9iJje4m1n5H4G4NBLZOEYh7ls6iQU7JpJZeFagXGqnqphMplqNdIo6jVcspYTq0X9ckx1Kyr47X2WBmN19v5vF7IQ6kE6TREo2h0pOXxqG635vEgnw/7/bi3F/n9ut+n+rzbHKf5fTA0SAb6tb5e1N8HI0MQHtVHRrThYXV4SB0e1kZHcSQKiSSk0losjhJJkslCvgjFEhTLkC/ifAFqVVwt65WSXi2T+hgZr+uNmlKrosmJbr3WadS1qaY61WxPjHcmJ/S5WX15pbOwoC2v7M3OKisr+wsL6tqasrqira/pa2tkfUOdX4TDR2H9MJpbvJrOK/6BLd793Ub500eXr375b0DZAwXfWu5FMKgHAe7BKO4P+wW8rX9DooC5BVwToS0ac0DbTdqxSTt27HTLasM9VkKZgeoB6k1U7aFwzz+fSVBv0paYem5RlZhM+j9E7ffS1kjdEqsN7HagHd9LW+ygicOh2wzUMphmkN2h30ossCxinch505wR7XK6JOryAW2J6+ZuXLdXFWVFcrVl177s2pFdm7J8Q5KuSuJVt3zF794JDavFvDpW3SkUb2QKm/nqXnnycqq8WZl8NVe60Jx+NJ99bLL6yHj5+bHxpwrV0+PNxzP5l8cnnsjlTtdqL5RKZ+r1V4rFqxOT54tlZWF5f3IGVg/B/AosrewXyleiiRfdvucF+YzHf5qXLnj8L9LMaYZ9xcm9yjlfdrKnncxpjnmZZ89InOELHnlreEDPJEkhp+XSUCmhYgGXS1Cvw3gDamNQq8HEBGkUyHgRT5T18XK3UW6PlVrVcqtagqlmO5frpNOQz0MuB5kMCYe3JUl1uTW3R/d6kc+H/H7d59N8XtXr7Xo9qC8AA/0o2KcHA3ggiAf79WAfJBIQj0MsBtEoRKMQi0MiAckUSaVJOkMyWcjmIV+AQgkKJSiWYayCqiW9XNSrZVwfw42aXq8ptSosLerNyW6jjmamYWUZVpZhcQEvzMOx49rKCtx9T2t+Hk6dai8vwd13kaNH4I6T+toa3HOvMrcAp96izcyj2cWL8TTEsmrv4MPl7NVf/s/w0mPQ3oYuOkCsAgSBcjDdQAjRCbkd297WD04U4SnMURrX0+VM+7xlj7ftCfY9wbHD2PZpm2Kz6RYbmKxgsoDJDCbzTXSawGwGs5mYTEbQSkw939eKUUPr6bn1yTeX1743/2v0JCCTmZitxGIsabQRm81A7Ztoe3BrB+wOoFlwsEAz2EbrAeeoWQAAIABJREFUVjuy0cjuACcHTo44nYR1YtaJWBYxrM6wSBKQLGBJJJIIkgSSBJIMkkwkly65VEnuiNK+JO1K0o4s78jyNadTCwYhlYRCXi8WtFJJLZa7+dJePNPJFC4NjSrlymsjQ1eLmWdjA6/mo2fjqSv50unR8Gal8uLI0NVi7nRo6Fwyej4VvV7KnYmFu1OTV/N5WFpuNSbRzDxMT7fT6eujoy9y/HN2+lWOf9FmP8tyr9GOswx7wem84HSeY5mzjOMsy5zlmJcclpcclhdpyytO+rLP3QoNd6PhVmhEi8eVWEyLx0k6A5kcTmVwKgPZPJTSUMvDeBnqZa2S7xSz3VJBrZahUVdyOZTLQSEP6TQkExAO7btdmixrLpfudiOPG3k8useje9yax417/aSvFwf8eq+PBAMw2E/6+xSfRx8c1AcGtIEBdWBA6e/v9g+0+wfa/QOQyUI6A+kMpDKQNphbhEIJykUoFUipQEpFIwzHY1V9rIIatU613KqUu426PtXUp5vq1KQ63ezMzmpLS/sz03htdW92Rl9bbc3NKUuL+uoKXllRZufg0BEyu4AmZy5Fk2eHw7vV8ZdTpY+uzrWf+5YGrT2tCy2ALsA+QAt2AW8BvgH4BuCbI2W3dVs/IFGE7yE8pfGmLm9q8ZZ9wbYn0PsCs8fSbYZWjbXfZhtYrGCxgsVi0BbMxgiZBczmm7Q1fV+rFKUbY75mkxHe6t+Tq/2ezMPNftubHWC3CmXIZjNoi4xTkjRNbA6gmX9EW0w7COMkDEtYJ2ZZg7aYZRHLIkkwjEUBCwIWRMMgu5HsUiW5LUr7orQny7su157bfdFu33N7UCQChTxUK6Ra1ctVtViBaqOdzsPkzHYyDQtzlwupvYXxa5OlzUrtUiavTM+8nk6j+bmL2VS72bhezu82KleLWbI4t1Upw7HjytQMHDkGC8uwvAxjY91s9oK/94wkX/H3vi7J1z2+swx73sm9zvGv89x5p/OckznnZM/x7AWXcMEtvO4WrvjdrdAw5LNQKUIxD8UCFItQKkOlCmM1qIxBtQbVmp6Lo2KKVHK4mtcqeaVcUKtlfazaLeT1YhHqNahUUDSKRkdIaFTvC6iSpMqywVzNbditul2qx637vbrfq/o8uK8XBvthsB/1+SEchkgEolGIxSAeh3gc4gmIJyCVNkxSaZLKkHSWpLMkkyPFPDZcKpBKCVfLeKyij1WIcdxseQlWl2FhHubnYGUZjh6Gw4c7c3Nw3307U0144IG9mWm4+y59bRXuulNdWIC3vo0sLMGDP7KdL6Px6eup3Llo6nSi8Nh/eCdsntGgtat03qDtPuwC2gR0HdB1QNAGaP+w37/b+rckShM4lXd2BabN0y3e3uZtCm9FTiumzWAzg/VgMPfWWNfNDQkWsFnBZgWLxSiRGaHu99poDgOzCcxm3NPzBmF7vn8uQqdM2GQmZmMluQ1brMhs0cxmbLXdRK1hO6LtiLYTix2sDrAzYGeIzUFsNNgZcLDY7sBGhsHBEIYF1mlEu7rI6SKHBA7zHOY5zPGGQXIRUdYFSRHEjiC2Jbktuzou9x7D7zq4dm8A8nloTkC91i0XlXJxJ5FApdLW6AiMVa6NBKFeuJEaapVi16KxVr5wcWQY1asXQ4NqrXg5PrSVj13NhPdquQupMF6cuVrKw9rqZr3Rmp4htVIrGd0MDb3I0s9Yes442Zdt1vMOx0WWveLkrvH8NZ6/7HReYplLTvYyx541mc6aTGdMpvM225ZLVocGUWhUGR5WRkfVcFiNRtVoTInF1ERCSSS6sThk4pCKQToO2RSU8lAu4VJJK+T1fB7l81AuQyGPoxGIRiAS6vq8uiS9+Ti87pJ1t6y7XYosYp+X9Pp0n0fzuUmfH/r7oD/Q9hqNYv5ub283EOgEAu1AXyvQR8IREo1BPAHJFCTTJJFCsaQWi0MmA7ks5HNQyEMxT0pFXCnhamUvm26XCt1quVOrdmrVTqOmTDS6k+Otqaa2uLDbnIT1td2pJl5b2Z+e6s7PKXNz+tx8qzEOK2t7xcpOpnA2OHx5NPaZWu3jp+7a/LvP63vXOgC7BIixJryLQOm2oL0H7V1Qd4Hcjm1v6wcsytgt0BWYjuBoC/a2YFN4K+JsN2lr+Ue0PcghWIyHVrBYjHwCWMzf12983mw+YGtPj/EjxGQiph7c03OLuYiisNlCzNZbFx+Q2aKbLZrJbGwffxNtbcZWXGy2g5V+E22NUNd5K6WA6TfRluNVnlV5VuNYnXMizom5A+ASQUKCpBm0FaW2JLdkuS27sLd3jxG2ZDekUtCchImGWi2r1TJMjEO1CrMzSjoJ0+OdQgKmy51KEiYm1UoV5mZbhRwsTO8X0zBd69RyMNfoTpRhY7HTrMMdx9X5OTh6TF9ahvkpqFdIKX+5z39OFrf6Atc9nh2//zLHXeOFG6J4XRCu8txlznmZc17hnduStCWJNwR+U5I6fQGIRCAWQ+EwpNOQy0OhAPk85AtQKkOpDPkC5FOQiZNUjGSSUMiRYkHNZVupJFSrSjqtJBIoEYdkAnJZiEVucKwuy7r8BnB1l6y7Xcjj1twu6PVBX6/ucyseWfd7cMCHAz4IhWB09MAjIzAyikdG0cioNjyij4ZxNAbxJCRSOJ7Uo3ElHEWpJM6mIZcl+RzO51Ahj8pFXK3AzBQZb3SrZW28DsuLcOQQLC+2x+uwsdGdm4W779ptTsJbTu3PTMEdJ/HqChw/ps/Pw513bRfLML/0anColSvfiKVPnzr12m//OuxcV3eu7gHuAAC+efxGUdrQ3of2Hqh7ALdpe1s/YFGI8+mcV+NkleNUJ4OcNmDM4DCBjQKbsZimB2wWnba1WLrF0mCxHNgAseWfs80GNhtYrWA241tZCJsVzEZuwQDuG7Q1DkAQsxWbLchkRiazbjbrZsvNWw8HqNVv+iCwpVmwM2ClscVuhLdvxLY0QxwsYVjCOAnrVFhacTpUp0N3MsjJYufBEXXEcsjJ65yoCZIiSB1RaoliSxDB06dznm3BtT8wiEsFmJmE2Um9Wd8vZkm90s0koJzbjwxCJd1NDXcyI0o+jyrlvVScjJW2kyG9ltvNR9rVpDpZQHO13UaBrM7uTDX09ZXtmem9+TmYrsNYQS+kLnjlV5z0FY/rIu+8KgrXeH5TELYlcUsUb/DcdafzGue8znObDHvDwVy109ccjj3ZpfcPoMGhbjCoDY+QSJREY1o4okaiKJ7Q44luOAKJGCRikIxDKgmZNMlktExGTaVwPq+l0iiVQvEYjkYglYBIaJN3YpeMZBnJki5Juiwhl4w9buz1IK8b+zy61624JM3rgj4/9PUiv0fr7VX9fsXn63h9HZ+v4/d3egOdQJ8+PKKPhFAogqMxEkuQWALHEiiWQIk4Sacgm4VcFmczKJfFxQKplvVKqVsu7hdye6WCNtmAuRl1snGjkOvMTHdmZ1rTU8bX7txsZ3ZGmZ9DiwuwtKw1p7dyxTODI+cHRq+MRLdimVc//oftl54FpQNtFWkHR3AUDISoBFoEdgnsEqISDESH20Wy2/pB6s205VUng5x2YCzAmG7tAAMrBVazbre2GLrF0GCzgtX6BmeNyNdmvRkFf48dNNB2A6/YaP+yWoC230w1mIjJdKuBDFEU2Gmw2ojZinrMeo/J2ISLLBZis98aJNPfTFuaBYcTHE6ws8RKI7MNmW3IagcHCw6WOFjiYA46FmgG0Y4OY+8ydoWlNfYmbTkeOEFjnDrLaZygCZIqSh1RagniPi/ovBvx3i1euihKO5EwzE3B+jLMT+mNKozXoNmAcg4aRWgUYKoE9QyMVVGlDPWqXsnDRIVMFGF2DObGYH0aVqfg0DxZnYOjG3hjFR8+rK6vwfI0TNWhXr7a7z8ncZsB31VZ3HTJ1wV+SxR3JGlbEjcF/jrnvM45r/PcvijuCeIOL+xJsh4MQiwGyRTEYiQcgWQKUmkST+B4AjJZyGS1eIKMDkE0DKkEpFMklUSpFMrloFjcGR1FmSzUapDLtgaCykAQjw4rvT7idmHXm2jrdmGPm/g8RjKhxTtbAof9XhgegKF+3OvTAwGtt1ft7VV6e7W+PjQwSEZGIRTGoyE0GtZDYT0cQZEYiScgkYZURo/HcCoJ2cxN2mYM2rZzGZgch/k5mG52G2Pd8bo+NaFPN2FjXV9chCOHO7MzcPSIsjAPR4/A+hqsrcLKKqxtXIolrsZTF4ZCqNLAlXH47legu4cvvQ46AAZEoIugoxMCb6ItaITcpu1t/aBFGXk6JElIEpEo6Dync6zOMoRjiZMhLE0cduKwgcMGDjs47EAzQDNgd4DdQewOQht/uTOaxarb7Mg4S84w2MEgh0Onad1mPbDRUWBMhVmtyBjMNVt0qkehKJWiiMkCdge22nSLRTOZjVytsf0L22yayaSZzbrZot8aLbNasdWqWMzIbgeGIYxDt1lVi0W3WbGDVi1mRNsxTatWi2q1EIcDnE5wOo1GXWAcwDKGCctgllFpm+awawytMbTK2HUnQwQOXOKug2mJourxdDzufY/cHeiFbByaYzBZJeOVTr2806hsT9S3ppubszObs7OdifH9eq3TnNiuVdszkzvNRnthujU/ra0t7sxMdJfn2vNTnfnp1vSkvjS/P9mA5gxUxrvJ7I3gwEVRvsg6rzmdOwK/ydC7vLMlCS1Z3JWELZHfksRtl7zjYHZoZodh9wSx6/Pp/f1kZASHQigU6g4OdgaH9NEQDkX04RAZjUA8DakMjsb1SJQkkjiRUGNRLR6FbIqkE3o8okVGcTQE8ShEQupgsOV1604BcSIRZJBcILlBcmHJhUQZyy5k2OXGbg/xesHnB3+v5pKJ1wO9fuj1E58XeT3Y74WAHwYHdL9X8bpIsNdAMwz1Q2gYhUb10IgeGj0IqLNpyGUgl8G5jJ7NaLksKhVgrAK1MVytqOXi3mxueyoN5SrUZqG2AtVFfWYeludho6lPFWAscyPc/1oi8c1c/mvT85sf+tNWq6UoCiHkzb/l/+jb27qtH4oo4nIdWJaJJGJRwAKHeadBW3A6gKWBoYGxH9DWwb4ZuAZqwcHqVptus2PaQQzaMgxyOBDtMLKryH4QmWK73Ti7e3Dq3GYHi5UYF9FtdqAZZLXqZotqMhmLEYiRrrVasdWGrDfX01ist6bLDoLcm21hyLgaabWqFjOmaeJwaDarZrUaSxWAcRx0Mtw8rn6Ttg7E0MjJYI5FHKM7HbqTwbwTJL4rSB1J7kjSvizuuMS9gKc72q+lwrDQhNV5OLQCR9bg0Jq2vqZsrCuHNmBjnczPwcnj3ekm3H2HsjALdx2HI2twx9H24gzcc7KzMAN3Hm/PNOHEUWV2GiamoDquZQp7w6HrHt8VQbzB87sCv8Ox+yLfcUkdl7Qni9uSsC1LO265K0gdXmwJYlt2qf5efWAADw+j0RFIpyAWg2gMEimIpyAch3Ac4mlI5yCexLE4JA9oq8YjOJ2ATBIyScgkIJ2AZAyiYTw6hAaCiBMQf4u2LiK5sCgjUSYuN3G5scuN3R7s9mDPgXWXi3i9t2iLvR7s90HAD4P9JOBHAR8M9MFQPwz0wUAfjAxCPAqxCIlGSCwKyTikEjiZ0JJxqFagWoaxCjTq0JyAqaaRJUfr9d2ZLOQLUJqA2grUVrTpWW1mAtYmYG1iM9J/Zbh3c6z29MTk1Xf+GDz8aKfT0TTtzXglhNym7W39axAFPi/4vMTrJR43cbuISyayBJKIeCfhncA7gWOBYw3sEoYGxgmM8Uc6QxwMOFhgWGCdup02RrkwY2wtYJCDQQ4GO2hM05imyU2DYYfjgLYGeemDbw3aaiazbrZgg7ZWm26xgN1ObHZstRoXJInNBnYaHA7soDWbVTGbNavVOIqO7Lau2aRazMRBA8sYp3yN/lzdbmwRsxtzaEZEjA2zDsKxIHAgcJhjkZNBHIN5FstuRZI7grAv8C1Z3PfK+wHPdr8PZePQqMDSLKwvw8qSsrDQWlzsLC2jhQVYXVHn5+DQendhjhxa6yzNq6tL6upiZ2l+f3YKNtZ2Jhr6/HyrOblbq0F9EioNyJfVSHw3ENyWXTui2BbFjsArkqi6ZNUltWVpXxL3ZGlPljXJpYhyV5IVt0cPBMjgIIyMkNCoPjKiDg2pQ8NoNIRGQurAsNo/rA+OQCINsQSJxSGRhGQCxWMoEYNMsjUyqISHUWQUhUfUwf5On7/d6+36vYgTMS8SQSKibBiLMhIlIruIy03cHvB4iduDXG5dljVJQu6bp4l6/eD3EZ+X+H3Q64f+PggGYCAIwwMw2E+CvSQYgKF+iMcgFoVoGGIRiMdIIo7iMTUeVRPxbiLeSSaUTFrNZ7ViXi3ku/kszI+TZlmtV9WJCW1mVpuZxbNNmB2HfExPh16SmNMDfZ9PRD82NXHxoQ/ClQuapiGEDLwSQjDGt1F7W/9KREGvH/x+8PnA6wGPG9wucMvgkrHAgcCBwBsAAo4FJwOsA5wcsNwBc41aP8uBk8MOBjsYzDCEYfEb/idoa6eJzY4tVmSyEIvtIEy22BBlMiJZZLFg41iDncY2m7Eq4aBQ9g+N7DbtVgKBpjFN6zabYjGrFjNxOIBlsYM2Il/dblMs5ptrGw+AixkHdtDIQWu0DbEOwjtBcBKeRU7GAK4mSIooKZLUlaWux9X2u/cDnp1+Xyc+iit5mJ+GI+tw/CicOA4nTsLJO+DECbK8BA/c35mbgXe8vb0wC6fuRhurcO+d7cU5uP+t7dlpuO/U3sQ4nDjRmZyEsXGoNKBQ0aKJvUBw2+Xek2XF5VJkUZUlRZYUWWpL4r4k7kririS2Ob7t5Fu80HG59ECADA1BKPRGx2siCekMZHKQykIyC6ksROI4EsPRGIknIJmEVBLSScimIJOEbOrgH8kYREMQHoGRIcyLmJcwLxFBwoJxYVNCgqQLEpJk4nKDxwMeL3a7dVlWRRF73MTrBZ8P/H7w+8DvI34f6fVhvw/6AjDYD8MDMBDEwV7SH4ChfgiP4tAoCo3iSIjEo5CI42RcT8ShkIdiAcpFqJahVoV6Deo1aNS0Wo40yzA3BXNz6vRMZ7JJ5qZgeRbKqe1h/15idL9a+mw09PBb74Vnn4Du3i22EkIQQrfIe1u39UMXBcE+0hfAvb3I50NeL/Z6sNcDXg+SJSJLIEsgiyAJIPIgciBwwAvAC8DxxMkRJwccbzzBTg4fTG05EevEN63TB42xBwcXbhpZrbrZrJvM2GI1sgrEbNEoCg5SDQehK9AOYrMji1XtMelmMzae22lstWlms0L1KGaTbrVi2o7tdt1qVS1mzWpBNptmsYDDASxDaNqYQNOtVsVkMkYkDu6b0TSmaeP/1rGYVLsVMTR2MthArZPBHKuwnC5I4HITt1uXpa5LUnzubtB/zS3eCAb241G9WoHZGVhegZU1vLKqLi2RQxvthXk4dmxvfg4fPrQ7P9teXkQb6/raWnt2Do4c3a1PwMJyZ7zZro5DdRzKNciVtFBszxfYEeW2JGO3G0miLgqawKs8pwh8RxBagtDihRbjbDnYfdbZFkTV68XBIAwPkdGRPZ+vFQh0g0Glf0AbGNIHhlH/sBYchHAMonGIxSEWN/bIQCJG4lFldKgzFGz393b7A/pgn94f6Pq9LVkk/IExLxhGvIAEUXFyGi8gSSIuF3jcxO1GLlmXJeJxE4+HeD3g9d6iLfZ5VZdMen3QH4SBIAQDB3HuYD8ZGcbDQ2h4CI8Ok0gIYhEci+jRiBqNKPGokogpyUQ3lVAyaSWb0fI5yOahXG3PT+wtN7eXJzYXa9AoQDGn+HzbPH8jmfjWWPnTdx175hMPvXbtzB564/TNbdre1r82UTDQD8EgCQSw3499PuLzgt8Lfh943eB2gesmbSUBZAFkEQQRBPGAuYZvPeF4cpO5mHViliNOTqftyG43vv6DBK7Nhq22A6rSDrA7wGrDZgu5ldilD2hrgPWAtlYb2O3EbkcWq2oydSmq20PpVitx0ISmVYvZuOCL7XbNYiEOGhjGIK9RqVPN5lvLFvDNPK8R9rbNPYrVotF2naF1htZZB+ZYIjgVljNO+WKXqyvw+4JzXxb2fK72YF8rNNxNJ3G9BgsLsHEIDh+Fw0fgzjvR2ho8cH9rYR7e/mBrcQFO3YMOH4J77+0uLsJ9b2lPz8Cdd7cbk3D0pD4xA5UGlOuQL+vh2K63d0sQW6Jk0FYTeIVzKpyzK/BdUWyLYksQFF7oOPk2x7UFoet2q71+Ldin9gchEjmY44rGIBKDaAIiCRiNQDQBiRQkUhCNoUgERcNaJNQZGYRcGhJRHB6ByCgkIhCPQmiYBPtAkEAQMS9gjkeGeQEJgsI6VY7TBQFJEna5DCOXjN1u5HIhlwt73ODzgs+HvR7d4+rKEvJ5ScCPe3044If+PhgMwkAfjAyj4SF9aFAfHtRHh7XREWV0uD0yBNkMFHJQLECpAKUClEswVoFGDcpVyBev1vJXpyo7KxM7K+PtfGzH72l7PBCJbKdTT8024dN/Ba0b57cuKP/wlxtjfDuTcFv/ekTByAgZHkYDA3owqPf1ob4+EuyDYBACvcTvQx63Lku6LGKXBB4XeD1ElokkY0nCooRFiYgSMfYMiBIRRMQJyMnpLGe0r2JOQA76zTYSC4Smsd12687YQQLXTgNNo5t9C0YljdjsutmsUBSxHQAaWa3o5jUH3WLRzGajS8FIQdx6rlssRoJYt1hUk+mND9xcmIttNmyzY7sN2Wy6zabZrDptRw5ad9C6w64zNHYywHOYF/FBoMcjntd4TuG5lshv89yO19MaHlKSKa1U1urjaGJKnZ5TV1aV1dXO8nJ3ZaW1tNhZWWkvL3dXVozAtj01o07P7VYaSr2pNaa7pQaUxqA8BqUqxJJtf2BXENs8jyUJJBHznM6yOstiQSCihCRZFyQkiBovKDyviKLu9eBAL+4PooF+faCfDA/joWE12K/29ZPBYRgc1vsGYCQE0ThE4xAK49FRiIRxeFQZ6tdHh7ShfrU/oPX34v4ACfaiXp/ucYMggiAQjkdODjmdyMkhjkO8cfON1wVeFwUkiUg6WNCOXS5dkjRRQrIMHg94vcjtVmVJd7uwz4t8HtUt614PBAMQ7EN+LxkI6v19WrBP6w+ioQF9eFAdGuwODXRHhrqh0W4k3ImEW+FQKxruJuN6Jg2FGuTHNhvFzUa+3SygRg6GRhRB2hbk7aHIV0q5R9/943DxFQ20Z3d3rgBg/Mapsdv1sdv6VyUKQmEYHSVDQ7h/AAWDpD8IAwMwOADBPuj1I49bk0VNFrFLBq8b/D4iu4gsY0k+oK0kgySD7AJJJoKEeQE5eZ3lkJPDTp5wAmYdhgnrIIyDMA5gHMA4dKuV0DQwjBG9YuO8roPRzGaj0+uAjxarQvW0KQpYJzhuxrkmk26xEJsdaAe22TSzWekxaWYzsduJnUZWq0JRusVC7DSx2zWzWenpMU72ErtdfxOdD4bTbDbdZgWGISxDWAYxtEbbdYdBWyeIMnLyKsPoTifIEnjcSJbaIr8jCp1gkCQTUC5DrY4npmB2AVbW4dgxbW0NTp5sLS7CyZOdlWU4cYIcOQInTnTmFmD9cHtiGuaXu7VJWFonjRlcqEC5BtU6pLNqcGBPlFocp/E8yBLhed3JIqeTiCIYLQGyS+MFjft/2XuzGMnS7L4vqyozIu6+r7Hv+5pbbT3d07M2RzMUKRIEbMB+sGADfhX0YOjBy4MAyYD9YBuWbNkPkh9swYQE0KIpESQoUiYoEYYlihY9IjkUyeGQHPZWVZkZce/3fefvh+9GZFZPNykJA/QMkQcHjaybhdo64xcn/+ec/zEz08pdl5IYzQY6bfS6ot2S5xV4s0WtDoZjjKboj7K0Tu0uun3R6VCvh/EI4yHvdXivjX4H/Q66LTRrqKeoV1GvwXZg2WSYXNeZpjPpFGyacl6F2xazzNwycsvMbZPZFnfd3LYzy2KOQ0FAQcB9b+fYsl2WB/6NY+98F9WE0njnu9sovInCmzjcVRPWrPNOi3c7ebdD4xFmEyxmYjFjsylbzGizwsV5Plrg/Fn25bdevX353sX4xbKHdhetNoaTb1fbv/rOF/F//B18+7f/6NW3/wj4XeBeOriP79k4Yt1e3unmnQ7rdHmnw9vtrF7fpSk1m7xWY2nC04RqKaUJi8Kd56JWozjKPS/3XBEECCMKAu56wvWYVPcMi2wXjicsJ9dMMjQyNNI10lXSC6JBVWXnqvAIl32zcplKZclZKSaIk1Ix6aUot4NfpTLKZaknUDGoUOLH+8ZaqfDD3R4dbY+OdkdH2dGDvQRRgaKwh49uc890US7nJ8d56YSVS1JoZpUyq5TzSjlT1FyTK2fS4EYj0xSOfW0YL23nplbHfIlnn8Gbb+ONz7I3386//M7Lz342+/KXP3jzTfra126++EX66lezL32Jv/NO/vkvsre/QG9/IX/21s3Zk935Mzz7nNicY7nCaoPFMm803lXVD5UKPDdXFTJ0WCYMI1eUXUXJdQOOu1WUraLsNC23LBH6SBPUqqJeRashGnVRr1OjiVYbrQ6aHTRa6PbR6qDRQrOFbhf9Hrpt3m7kjSqrp7yeUD1Fo4pagiRC6DNF4YrKVVVoGuk6mQZZJixT3jYm2yLH4rbJLIPbpnAs4XrCdYXrCtcremhRhDjOXTf33Nz3WODzMOBRKOJQxBHqNZ4mWRRmUchrKTUbot2SFW7Waef9Hh8NxXQsZlMxm4r57MVolq/P8/Vytxxj1EdaJTtE0P7D/vzH+/1f+kt/UXz7G9e4eS/bZQC7x+x9fA/HESZTjCeF5DeZYDRCv49OB/0eOm20mmg10W6h1UC9SkmMaopqijRBHIswFEFAQYAwFK4Hz4fnw/XIdslyyHJhu6/RVlNJU2WFW8y9VspUqZDA1WP6AAAgAElEQVScvS1XUK6w/aUGOmi7e3/b4ljOgbPlA5FP9rlncaWSP3yUP3yYP3yYPXgo58kkrP9NaZurGtcNMkwYBuk6DB2WRa6Tu+6V610lKRuNcXZBj5+JJ893z9+kr35196Uv0de+ev35z+PP/XD2zjv4sz+Yv/OO+IGvsC98SdKWv/F2dvlGdvkGnr2NN97CeiNmcyyWGI95mm5ti5kG1zWYJmwbpsk1LVc1blpwPW6Y3DCYaXLHoTCgJBbVhFUTajZEo87rddFo7GnbRqOFVheNlqg3qNFEp4NuR7SbeaPKW3XerIp6SvUUtRRpLCKfew5XC9QK+R5jGGQaZP4xtHXJ9fbzYT6CAGGAMGSeyzyP3dI24FHI4xDVlCVxFoVZHPFaKpp13mzkzQb1e3zQy/u9bNDLBv1sNMzHo3w6xrPP4PGzbLXYLccYD5BWEVTRXV6tH//mj/zo7m//L9i9e4Pth5ztgJv803493cd9fHIc0WwupjM+mdJkiukUkwkNR7zfx2BAvR51O9Rpo9NBu8WbjbxW5bUqWk102mg2eZLkYcijCEkqgghxirSGKBGOz01X2B68SJiaMDRhaLLXL7RivpVURSiKUCqiUpbMlTIuPz6Rgwcfoa0cs32NtlLJfXQsjk9ob5qDUln6NNLeP4w9eJgf3SZ/8Ig/eCh3gvmjR+L4hEolKpXvWpUfhihYuZzpKjN1Mg2YBgxJWxOOA8/fud51GOWdHi1W4vySnjwXn3lz9/z5y8eP88++9fLJY3zpi9dvPGeff/vqjef4gS/T5z8n3vos3vosPvMWPX1DPH6Gx8/x9BlfrfLZFIs5pmNRr9441s5QhaXDNuHYsE0ydGHosGx4HhwHtg3HhusgDBCHIg7zOECjRvWqqFVRr6PRRLOFRgu1BupNVOuU1lCro91CuyUatSyN0KoVJW01Rhoh8rnnMMso3hE1lTT5HqkJXROGJtc9yDbJMYVtcEsXtkGOSa4H92DKHsCXSxCe8H3h+7zwyfW5ZG4YIE2QRJREJFtnjTo16rxRkyZkotfNu5281+XDAU1GmE1vlov8dMN63SxMEFYR1j5MO1+fnf78V7729f/2v/nwm7/BwV+BvwKQA7s/8Qv+Pu7jU4sjPpmy0SQfjthwxEdjMRrxwYB1e9Tvo99Dr4tuB50OtZqi2eD1GjXqaLfQaaPdQr0mkkTEMcUxkirSGtI64hReSLZPjg83IEsnUydTJwlcTZW0ha5BU0lRqFKhSvnQMbs9QVauyEWygrZF6Vp6DbUnJf4R2u4he6Bt/uBhfvQgOzqSeXuJ58Gdo2d7t/LvpO1OU3JDI8lZXYOuwTRg23Ddre1cBVHe6WG5xuOneOMtvP158fbb2Vtv4is/wD//OfzwD+HLX8QPfhXvfBlf/pJ4+232mc+IN97EZ97C8zfF42fi/Ml2seSrFc5OsVmj370OvGvbIM8mSVvbgmWQoZNhkGXBdQva2rYUkSkKeBRkkY96VdSqolqlWg2NBhot1JuoNVBrIK2JtIpaHa0WWk1er+6SUNRTUYtFGlEaIQkRety1mbn/O+oH1BbzcP+atJXiMnddqeGK4Ja2LPBZ4CNNkCaophK10idXNOvodqjb4d0O73X5sI/JGPMZVssPRkM8f47zUzTbaPUxWWFx/ttnz77xH/3H9Pd/Ctfv3bCbF8ivAeyA+9r2Pr6H40is1nyxzGcLNpuL+YLmC5rNizp3OsV0gskYoyEGfer1qNdFt03tlmg1SSoMzaaoVvMwQqOFah1RijBBmMCPhRMw04VjylldsvbA1VWhKQW8NBWqQopCcjhBUe7MflUkUiV85XYDlQ6FbTGfIB4e06MTHJdwUsZJGcclaR4mHh7zB4/Y0cP86EF+9IAdPbh78aw4xvPg0aE0vh1UkIch9iNrV2r5RldyQ+V6oYFA12CYZFpb07r2Q97pYbXB5RPx7A185q3d6eZmvcLzpzdnG7z1xtX5Jnv++OryFG+/SW89Z8+f8GdP6NlTPHtKl5fZZnOzWubna1ye4XyNcT+rxVnkInKZrQlLg6mRKfcsim/kYRjQdTJ0si34LqQ1V+SjllI1EWlC1RS1OuoN1OpIa6g1kNSQpKjW0GxKRYglUR4HLPJ56FHkIfIRuOTawtShq4eURa7QFaErXFOEqcE25P9KYWnC1skx4Hg4ANf1yPWE63LHRRBQEFDgi8AvmOv73PcRBogjJFGB3TQR1YRXU1avsmadt5ui15FzuBgNMR69V01vel2q17M4+bBe+/V++2efnf3Ev/Ojf/BzP52/erUDXjJicm3s6l3we3vw+/jejSNsTmm15oulWCyxXGG1wnKJxQKTKaYzzGaYTDAaUr9H/R76PfR71G7xZp1aTXQ66HTQaIgkRbOFtEZBTEGMKEWYkhvmhlNM7LoWbBOWgcKBQYOhFd+Y6zp0DWpR5xbjt4qKiiLFhIK2d1FbLu9Xzk6kGS6OT3BcouMTenQsHh7zh7eczY+O8qMHkq384SNWkPcBO3rAHjzkD4/F8Yn4Y2irlK61SqYrTFOK2zyaCsMg07wxrWs/YO0uzZf55uzm7GJ7dom3P4s338Q7X8ZnnuNLn8+eXuKzn8nfeMI+81S8+Zy/8ZQ9fcyfPMbTJ+LycrfZiMvzm/Xiejpi0xFmYwy7PA23lppbKjcUritcqzBNYXphyEuaRpomdE1YJjwXoU9xwONAnrHhSSzSBLUaanVU60iqqDeR1ChOKElRr6NZR73K03gXelng5r7DAxeBC98RjiVMHZoCbW/ZIxubukqG+om0daWdgitsV9guuS55hYYrDlkAN+BBwD1H+J7kb+57O9/bhcEuDrM0yWrVrFHPW8283dq1W9tW87rVwJPHN70uS1NMpjSd/Itm9Z/+mS9c/43/Hn/4TQhxA7zIhaQtf/Uu2P3F8vv43o0jOj3jq02+WOWLJV+usFpjtcZyJaZTzOeYzzGb0WjE+33R79Ogj0EPvQ512+i20e1InQHtDuqN4uUty9sgIS8iJ0TgyRfz7U6aZK6uwtBhGrBMmIZcseX7iQKoKpTXaHsXtQfasuPjwg/3+EQ8OhYPH4mHj8TDY/HomD94uD+TfnQArnzCjh6woyNZ7fKHj8TxiTg5eY22ErjlMi+XX2mla6OSGQrTFaFWSC1oC9PcmuaV52etNp/Od6v19enZzdkFzs+wWeP502y9wJOLl4tJdnl6c77Kn57jzad46xk9u+SPz+jJBV2e5Wfr/PHZ1Xr+YjK4GfcwHWDU5fXoxlYzW82NSq5Xcq2c6woz1NzQckOTtS0MHbYJ30XkIwpEFFA1FknE40gkCapVVGtIa0hS1BqIUxGELAgoSVCVJXCUh14euLlvC98hzyHH4qbOVHnJuEKqAk2BrhYuGabGNYW+g7aQtLVdYdnMtLhpk+PCDxBGwnWLJQjfF0FAYUBhSFEoXId8l3yPec7OsbaOnfleHkesmubVdFer7urVbaO2bda3zcau1cBodBUEHzi2aDd/a9z68VXzp//if/DeN375PVy9AF7kuN4CHBD5Dt9mePfTfkHdx318Yhzh4hKn52K9EasNNvIY9RlOT7FaYbPB6WlxJXAywXSC2ZT6ncJSZNBDp41OG/0+xhNKq6g1UG+h2kAQkxfCjxFWEfkIfQTeLXAtE5YhNBWGDtuCY8O2pBciOzkpCltVu6VtqYxKRUK2mP3aT32x42OUpB9uUc9KDeFgRs6OHuZ7xTYrTkw+2J/7fXC47Hs4ffadtL3SyzemkpsqN1SSdZ+hwTRhmjeGeeV6u2ZLzOb89Dx/8lQ8fwNnp7RZ441n7HSFN55mZ2u89RxvPcuenOGtZ/jcZ/DGY0lbPLngF6fbsxV7fIbLU6znYtyjXhPtKhpxbmvMVHK9kutlZijc1Jip54YGW/4DmnBsBB6iAFHAo0BubfE4EkmMNEW1hrSKOEW1gTDJPX/nuiwMRRKLNOZJxOKAhR7zHe7bwrW5ZWS6sitL+54yqZVb2po6LP2TaeuT7XLTynWTGRY5LoIQccIdl7suv6VtKDfNEPryzywCL3PtzHNZFFIt5bVqXkt31XRbS3eNGuvIvd7hdRiKep1azbxZ+8a49Us/8PR3/sZfBfv993D9CtgBXBS05Xhvh29/2i+o+7iPT4wjnJ3x5WI3nbD5HGenuLjAZpPPZ7Re8cUim01302k+m7HFnC3mbD5ng4FMPhiwfp/1enmnm7c7ebtD/QGGI9HpXae1V1Fyk9ZYs82TJAuCredlnieiCFEkAp85DnwPngvXEaaRa2quKkxXydB5pURK+dZ/VlWkH7m8vFuc55E9sXIFFeWufy6/458rjk8OtJWQ5UcPxcNHN8Uc7oP84UO2N8xlj463R0fZgweFzWMxBaygouweHOfHZVGqULkiyiVeOeFKievlrXJ8pZ5sHQP1BIMexkNMJ1gu6HTF10u2WojNEucbXJyKs3W2XuDpBZ5e4Ok5npyJx6fsYp2dr3anSzxe8eXoZtje9VsY9dDr8DS5saydaTLdYJouVO3OpR/jSlUzyyLfRxwjjhGE5PvC81CtIorI98n3EUVIksJsKAgRhAhDRKH0n2Whn/vejW3lriN8nzyfbKfYSVENoWq0vyoEw4RukKYLVZN340nTD8+h6aTpzNCFaZJ813QdcmzhWNy2yHOE53DP4b4jfJdCD5GPOMhsg9sWLBdWADOCEcNIYCTCq4m0LRpdVm+xWgPNNlod1BswXKjWt7r9X37zzf/h829/6xd//sMX797wPANlIDACI3ACpxyU437g9j6+d+MIlxc4P8PpBpsNTjfYrGm14osFHj/Gxbl8gvWa1iuxXLLFHLMZZjNMpxiPxXDIev28081abYynotvfNVpZsyU6Per0s3rrVZTmUcSjmMexdL3hQSCCAEFAngvPheeQbXFDZ5rKdY0MTShlUiq30mFB2wrKpf3RHfnBR2nLZe5nb4tRsOMT8fARP3p4yGLlQXqTHx/z4xO5GXEYyJXGY3IoAuVK9qjETypUUaAoVCkLpSTUsjAqO7V0pZW2jkHVGL02+j0MBpiMcVkc8cbFKZ5c4OklHp/TxQZPzvH0HE9ep+3Zks7nYjXOZ30+7mHYRacpqgkLfElbrulC1Um7vau2NYzctoXnQf4z+oHcl0WSIorkw1vahiF5PqIY1SrSVIRB7nssDCiJc98T0krG94Vl56q+q6i7kvIn01Z+Sh6Q13RuGsIySc5IuA5cRzg2dyz4LnyXApcCVwSuCFweuNx3mWMJx4a9p62ZwExhpdytirTFG5281sxrdWo00WihWoPuwIvfny1+6fnzX/vP/1P8q9/IsisG3NP2Pr7v4ggX53h8iSePcXlBpxuxXonNGmenuDjH2SlON3S6ls/z5WI3m2K1wHKBxRzzGaYTMR6x4SDv9zGd8sEg63RYt4fhCINh1mq/Sqp5nFC1hnoD1RoLw9z3RRgiSbjnku/JClfYJi9uMupyxxe6Cl16PErgKlQpRhH2qC3KT1YqHVKu4crJsAKXpTJOysXdnaMH+dFR9uBh9vAhe/SIHxcLEULaMpQPv+bd3bYSOy6LsrTxVaFUSCmTVhaGkmnlG628tXWRRmg3qdOiTpv3e7vJaDsZbSej3XScL6b5YprNJzezMR6f4/E5Hp/h8RkuT8X5mp2t8tMlX42xmmA5xnSIQZdaDdSqSJNM0lbXhaaTpkPXYRgwzNy2+V4S5a5HB3vZKEIoa9ioKHujCEEgXBdJgmYT9RoP/J3r8DBArcoCn/a05Zadq3pWUbPyHaTu82Noe+dTZJlkFYXtIcm14bsIPIQ+Qp8Cj/sOc+3MMVngMd/jnkeuDyeEG8FPeJjuwoTVm6LVZo0Gq9ep0ZBfM7ta/WY4/fqTJ3/vc5/DL/w8rl/uBJfXxhhwS1tBO9Dunrb38T0cR3S6wfkZLs4LvJ6d4uIMlxdstWDLBVsthTQePd3w9SpfzjGfYT7DYl7kvCh1s24X4zEWC8xmoj/YtdpZuyN6fdTqaDTQbKJepyQRkgVJwl0HvofAR+DBdcgyhWmIg3m5UUx9fkeFW75NSdv9gbJb1O6B+9oQ7sNjLlWFR7d7ZXd/8mHmYV/VFiO97LgsygoUFYpKSkXWtlyv3NI2CdFqiFZTtFqs28XpGqfrora9PMPlOS7PcHGKy9ukiw0/X7OzZX664KsxlhMsx5iNMOqh20K9hjTJTIsbJteNPW2luaXJHIe7rlQMhOeR7yMIEcdFhXsXtWFIvi9cD3GMeh3VqgiDzHN5GKCa7FyHeZ7wffI8YTvcsIRukm6RptPhd5Q81XQJXEnbjwAXtlVsWzh72noOPEe4NhVORj5CX/guc62dbfLQ54HPPV+4PjkB3BhBSlEtj6ui2aJOh7davNFAq4VmE7U6eoMXncGvnp794x/7MfzLr+Plh1fZ9p629/H9GEd0fsrPNvx0zU/XuDjD5TkuzsT+CT9d0/kpHl/g8pzOT/npmi+mYjkTyzmt5rSc03JOixnNZ9tBj2ZTrFdYLvhouO12d70eHw7R66HVLkqVRgP1OqWpiMLc9ygIEIWIAviecG3hWGLfQ5OLW2TodBi2V1WSk7m3ByAUKAorl2W+5uhYKsuFXf7omE5O6KREj06KCdzjW9RKI11J29vt3temesv5cZmXFKooVFF4ucTLx6xywtRSrpZu1NLO0imJ0Gqg1UKrTd3eVbt13e3c9LrbQW877Bc56uN0hdMVzlY4W+F0RZuFWM/5ao7VBLMRTQYYDzAaoNdFrUZBkFuWXNIVutwYNmCasKzctrnrFXJBGBbSQRAUW7OStvtPkdzvkhSOIhGGLPRlZp7LfY98n1xPWA43LGFYMOy7hL1LXlK1Iu8C15D7F9ZHmes5zDK4Yx2AS4EnPIe5Ng+jPAyzwN/53jbwdlGQJWFWjW6SgDWqvFnP62leTUWjgWaT6s3ffHzxfz69/Ac/9IO//df/Gr75zfzl9YsdywEOEAE5ISdwIqJr0PU9be/jeziO8PiiwOjpWpxtxNkmXy+3yzkuzuj8VD6RH7DNardaYLPEZon1EusFLediPuWzCZuMsVyI6SQfDsR4hPkcizkfjW7abQyH6HQK2jZbaDZRTVkY8MIONUQUFka6MuWIgmXC1KlY39Jh6NC0YiysotylLf84t3Iql3dHR1mxnnssjk9on3dpe9fCsbBTOL71xJGZH5dZqSIqiqhUePmElY7z8nGunEjabi2d4hDNBjWb1GyJTpdPRjSfHo4bYrXAeonTFVZzWi9kSs6y5SxfTrEc02TAR10Mexj20WlTkuSOk1sWNy0hXdsL1Ba0FZ5XqAdhdJBuiyI3imRn7FbPDcJi0SAMKAp5FLDQz3yX4ghxhCgiz+emzTSDqTpXX1MP7koHr1W4t107E5ZFlkWmSaZJ1m27LDcNZpvCtemg3vqu8J08CLIgyHx/F/i7wN9FwS4Odkn4KvK2abRL46souAqDvFqlRoMazX95cfb//PCf/eZf+k/wK/8M3/42tnkGZPe0vY/vwzgSF6d0eYbLM3F+mm9W2XqRrZf5ZkWXZ/xsk5+u8s2Sna7Y6TrfrLL1ks5WRZ4uxWZRUGM+wWbJZpPtqJ+Nh2Ixw3LOJuObfheDIXp9dLrUalGzyet1lqZ5HLM4EklMSURRyANP+B7J2SDfheuQYwnL5KbBTUOYBpkmGYbQdaFp/PbimSpUlSllppTvXoiQuwnyxC87PubHx/x4v917Uio6Y4Viu7fElfY0J6VbH4aCxSd5qcLLKikqKYqolHj5mJWPmXLCtfJOLe9MjcIA1aqoVllay2v163pt12qybof1unm3k3U7rN8TowFmE8wmmE8xn2I+oflEzMZ8OqJRD6M+Rn0M+mi3UE2Z7+eWzSxb0lYYhpBGXLYFxxKeR36BUfJvIVsIuFGEMJSqLoIAcQzfRxghSZDEIgxY4LPQF1F4uJB0h7aG0F7rjL3WFrtD29vhBNOCaZJhCt0Qui4Mg/bzCeTY5NjCscm1hWsL1xGeIzxHWL6wA+b6eeDtIncXOdvI2oZWHtoi9lkUXHveqyC8qbVYd7AdTv/OD73zq3/9v7v+hZ/D1RVucgFkwCsGEgAnMAbGIDgHXYGu7ml7H9/DcbRdzsX5Bk8ucXmebZbb1ZyfbfD0MR5f0MUZP98IeSrq6SWePcazx2w955uF2CzptPimGKcrbFa7yYgvZlgvxXy6Hfav+91sPMRiXlzNGgzR7bJabZckeZKIalWkCSUxJZEIA+57Qo6OJhECD55Ljn2gLe1pS8Z30FbZ01b5KG2hqsXur7xytvdSKG6kHxezYhK1+aNHslKWU1/FMTQJ67IiFA2aDlUjpSIqJ0I54WpJ6JVMq+xMTQQeJUkWxdswuo6TXavJe10MBxgNaTgQwwEmI8wmNBnRdIzZGLMxzcZiOuLTEZsMs14Loz6mYwwHVK/tfH/nOMx2mFVYmH+EtkUrLAiE58l2GcIIaXqr2wYBd93C2ztJhOsiTtBooHa3S5aywJf+bcL1uGULw4Jpw3I/kbaHh3dHwUyLDJMMg+s60zQugWtZsG3Z/6T9iAJzLOZY3LGY4XHLZ66fB/4ucreRfROaN4FBqY9qJJJoGwRXUZy3uhhNxXz9U//uD+Mf/Rz+4Pfw/vu4zjKGDHjvmt3T9j6+7+IITx+Ls81uMdst53RWSLRSt83Xy2y5yNdLKSbIJ/x0uV1MXk0G19Nhtpyy9TxbTG4mQ2yWrwbdbDa+GfVxcXYz6O3Gw1fdNoYj9Aei12PtNmu1eKtFLelEVd8GwTbwUauimu48Z+s5SGPhu9xzuOcIzyXfE67DLHOn67lh7DR1qyg7VeWGIQyT6XqmqIXxgvS70YqrjkKp3FUViqEu6ehY0PZOMVsqydNnolQ6XKgs7BpUlZUVXlFJUYVS6La8ckJq6ebR0a5S4pZBnkdhJOKUkjrVGmi1qdXmjUZWq4lWC4MBBgPqdKjXFd0O73ao38NoiNGA97tZu4nRAO02NRuyKSSCkDkutx1hO7AduPs5Odfmtsls4yDUfiQlYYuSNgwRhNx1M8uGf7tEywNf7G/i7jyH+R75PjyfbJdMG6YD07kFq6IKRT3QljSdKyqrKLyiCFU7yAvFHJiqMVVlqiZ0nUwTlnWQFOC5e+xazDZhJTBCMl1uW8K3KDDJ07itMLX04ugotz2MF+/W2lery2+NFr95+fxn/9p/9e6v/SqyG369vcqRAxnw4ZaIAE7gOXgOYgx0Ddy7JNzH93IcyapW4pVtVnyzYpsV26yknsvWq3y1kE/y9XK3nOPZJS5PxelSnC5xvsH5mq8Xu9kY55ub8YDNJ9fDHs4222GfzSa70QCjEYZD9KV/Y5c6HXTaaLcL29xmg6opjyMRhywMMs9FFMgudrF0FPjkOty2hG0z08h1ne2rJzJNrusfRe2etrLCpe+grbgL2cOnKpXiNs9HaKt8Im13pUdMqwjbhO+JIORhzKOUJVXRbIpmizcauaRtv49+j7dbGA6o1+XdNu92aNDDsC8GPd7rYNCjVpPVa6jXkVaZH2S2wyybbBeOC8+DnJPz3aLR7+8Juy9ypXR7oO1eZwi46+W2LXVbKd2KMOD7zHyXBz4FATxfWA7TTaYaXNEPawuHnhgOSP042lJxg07jmsY1XeiG1BOYoXPT4JYpbEvuOzDLzE0DZgQ9gOkKx6bApsAUnsYtBb4Nx0VUvQpTNl1drS6+NVr8wdtfyn/1n+DVB2A77NgNx1bgimFLuKftfXzfxRHkBNj5OU5P+XLJFnO2XIj1CpcXODul9YovF3y1FKslXy35csE3i2w53c7Hu/kkX86yxeRmPHjR6+DyPJ+OaTG77ndxut6NBljO+XQiRmMajWk0ltilfn+P3TbGIwwHrJZmSYRmg+q1a89FGsujrRSFiCOKQhH4zHWE73PX5Y4jHJc8D55Hritsh+/v43JN4ZrC1QpXP3oD7TbLdzeA96O1FUU6Oh4OSdw9+puXFVaRqkVBW1E5IaXEKydCV2Fb8HzyA+6HzI9ZEJP0NqzVqVpDo4F2B+22qNXQ76PbQatJzQbaLXQ76HXR66LTQa0ukhRJFXHCHY+ZNjdtOC5cF56H4PDe4yH0hOfTnTEDhCH5gfB8KSzcTuAGgfC83LYLKIchwlDqtrnvZZ4rolCO4iGM4HhcN3NFzyuvEfY18n4CbYWi0t1mmmGQboi9sMANQ0jg7hNaAC2A5cCx4ZvwddgKjDJsA1ZAaefX3eTdNz7/C8vzX3z+1u/+5b8M9go8y6632Y5lwKsdXu4KGxpQDtqBdgTGQbt7e9v7+N6OI7ZYiNWS1ivarGm9OqRYLfe5ovV6nytcnuJig8tTPLnA88d49hiXZzhb42ydTcdYLW4GPZyus9EQywWbjPlwRKMRxmOMxxiNXjMpH/TR71GjLupVtJtoNXiaIIkpDkUUiDCgKKQw4L7HXKdou/s+vP1/PQ+uxw1NGB8B7t6wXJF5oO1rRW6R+3WGg235606Pn0hbdktbj7yAeyHzotyPWRhJ4FK1ilodzSYaDZYkhTtlo8EbddGoi1aDWk1qt9DuULXG44TiFFHMXZ9Z8rymWwDX9xDItVcf8X7G9jXa+vtlB1ne+rKYlfcZ4fvFENjrtIU8w1GrIa0iiGC7wrCEZt5VD+6qCp9E2+KHh41ewxC6zjVNys3izpSClBSgeFB9WA5cG74JT4OlwCzDc6C7aAze701/7+KNnxktf/2HfhQ/87O4eZ/dvLp5+SrPRA7ccLy6p+19fH/GEZYrMZuzyZTmc6w32JxiueLTGZtMxGyO5QrrDdYbLFc0X4jZ/NWgezXsXY8Hu+kon42z6Xg7HtwMenw2yUZDrJa7QQ/rVT4cYD7LBv1sOMxHIz4e03hM47EYDnm/L/tIvN3m7ZY0LGf1KqtV0W6iXm/RpA0AACAASURBVKU04XuDFRFHIgpZEIgwJJlBKHxfePs0dWHq33Eh4rWrPBK40mjmI4d27uT+1nqlQsX19TIqlbysMEUV6mu0hVLKTx5xtQLThOvCDcgLuRcLP2GejziRhSriBGkVScrDSMQxJSmqVdRqVKuKasrThKcJWh0kNQrjwhfYDcj24PhkO7AdchySplmhR7FH8eEaTYgwQniYqy2WHfZigr+nrctdV7ie8DwR+FJJYGHAwoBHAeIYaYI4QRDC8WC5MJ1/C9qS8hptiwNuhnHo790Fbq47ueXuXDvzzTxQma/AVmArwjJeVqw/Srv/Yn72v41n//uP/Ogv/pd/5err/xyv3ofgkNYzBBC2ueAgwo6wJdwQbog4EbgAF3/yV/x93MenFUc4O8diycYTPpliucRqzaez7WDApzMsFlitsd5gseSTaTYa74YjWcbifIPzDc7W2CyxWtByvh32d8M+Vsttv4flIhv0MZtuu918OGKjERuNhMzhUAwG1O9jNhWdNm81MRyg38vSeJtEaDfRbqJRl60z1KrFB0kiDotSYSR8n7selxqlbUpjKlgGLB2mjts7Cyq0250ISdtiT2yP2tvFs/Kti7mc/ZIHe/442ioVmAYcF64v3JB7kfDj3PUQxYhTEUTcD0QYiShmQbjzPBaGIkmomvIkyaNoF4W7MESzjbgqgghBjCCGG8Dx4AVwPDguOU4xOxW4IvIo9j+pS3ag7X7TbD+04LrCdZnrMs9lvsdCn0ehiKOta+eeK3yPXE/YjjBtmDZM599OSYB6u2BGukG6zjWdaxrTNKZrTD/YKVi57uSmu3PtnWfsvHLmVmArcDU0auiOxezsd5++9ctf+UH8vZ/Eb38DL9/Fi3clbfObnOUAgQMCuKftfXzfxRHWp5gvaTIT4wlNZpjOxHjKR2NM55gtMF9iOmfDcT4Y5oMRH02yySifjvPpOJuMdqPBbjjYDfvZcJANB/lwgOXyut3GbJr3e5jN8n6fT6Z8MmXjCR+P+WhMUlIoVIU++l30u+gWl3jQaqLbRquBRg21Kuq1IqtVEUu3/xRxwoOAeT73fQpDuFaRjlXciZDbaMZ+8VeVo7J72iqHSa+9GYIkr5QR9rQ93EDLPkLbUkFbXj6BpsKy4LhwPG77uR0wO+COhyBClAjXz22Xez4FoQjC3PNFGFIciyhmQZD5fnHSrdZEmHA3IC+EF8L2YHtwA/ihVEvIc4XviNAVsSdi/yPqwa2qcLeY9TxZ7XLXQxDC95nrZo69c+zMd1kYiDjaOnbmOLlj56aV6UauGUK3YDr/pl0yqDLlppkOrdgxk/PRTNeYpuWaxvYa7kvHfuG5H4bmB4H6gXd85ZXIUxGZL3VlmzR/pzv5B9PVP/sLfwG/9Rs5tu9d/xFefIA8w03OX1xhSxCQ4wgcNxw3HNeEayJOAsRB/NN+Pd3HfXxyHGE6w3QuacuGYz6aYDbHci3GUzGe8tEk6w+33X7WH9JkhuWazSZ8PhWLmVjMxHxKixlWC2xWbDzi4xFWy1fNJo3HWa+HxUKMRjSfi9mMT6Z8PObjMSYTTKeYzXatJoZDjAa81RTtJsZDjEfotNBpoVmnWro/+lKc+KUklt+GI01FGHLfF3JR1XPg2fDs4kKEY8GxYFsw9ANwSb1DW1WDKtfS1FvsvnYzYk/bkz+OtlArMHTYNlyPbI+Z7s70doZX0DaMmePtTIs5nvBDEYQiDCmKD3XuzvNYFKGaoloXfpTbHnd8cnxhuWS5cHxExaoYAo8CV4SeiH1KgsLZS/YMXffWlWYv1N6lrfA8JAnCkHvezra2trV17TzweBTkvsd8jzlOZlo7Tc81QxjWa/O2/5oTYJoBVSdFE4oqDpKCacG2YVlkmsIweCEpWGRbrxznhe9+GJjv+8p77qNX7gn5KhIbjSomq6uz5//42Zv4W38Lv/uvXuUf5Ngh3yHPsBPIBDjAcH19nefbe9rex/ddHGG+wmjCegPeG2A8wWSG4Yh3uxgMqNcVnTZ6HQwHGA8x7KPfxahPvTZrN0S3jfEQswnGI9HvYTTKul1MJleNJibTm3YHkxkfjtloyIaDfDDI+302GPDhkMZjTCY0GrFeb9fpZJ2OGAwwGmM0xnBEve62Vt3WqrJlv6tVd7Uqul1Wr/N6ndfrot7gtTqr1vK0midp7gdMpuczz2eOy2ybWRa3LGGawjRp77dAugZNQ0lB4emlQ9WhaBK4olwS5RNePublR7xyLJRjUk+glWSfTVSKJKUCVYGqstIJL5eoOJyjwzSkxTizTG5ZwrbJcQ4pHBueV6T/ehaHHR3YNiwblgPbhe3B9cnxyQmEE8CLEKaI60gbt3iN42ICLAwRRcLzuesyxy32esNQeF5m2dx3cs/OHCt3Le45wneEazPHIs8h6U1hW8IyhWVKGhb1abEnZsEwoRmk6gWF1T2F1QOF1dssnNvkEUn1YxOPFFSMG0f/wKp86KrXkQ3XF0bE29M/fPzWT77xxt/+8//+q1/7p9jdgPDq1c2n/QK5j/v4rsUR5itMFxhPMRrTYET9oej1eKeLfp96XZK3cPo9DHrod9HrYNjHoFsoAP0u9bu812XdDpYLTCZYrfNeH8vVrtvHdM6GI8ymVBgzDgsb8uGAD4eYzzGeiMFQDAY0HGE4EoMB7/YKg7H5rLg+ORphOECvh3a7yFYbzRbVG6JW59UaD2MRRiKMRBAKP5DQEY7DLUtYFlkmTLPwuNE10lSUVZQ1KLffAhcXJ8slUT4R5WNePv7jaSsPVopKuSCvphVmDroGXWMSuLYlHPuAWmEfaOvCc+EWSa5ze0bXKpLkQIIXwA3hhfAieDGCBGGKsLq3nkk+4rJ4qHaF5x9om9u2CFzm2blrMc8WvkO+KzyHO3ZB2z1qhWUK6Xggy1XdhGHBsKCb0IotBmgGNJ1UnVQdxU8z7qL2tdQ+PlHSoFo73/zQVt63lavQRhAhaGL19P8bLn/m81/4/b/5P+HlH4lXL4XA/WrYffxpiiOMp5jOMZ1jPKX+UHR71O2hP6DDQGivi04L7SY6LXTb6LbQ72DYQ78rOi3WarJOS/S6vNvdNps0GL6q1cVg+CKtbdudl7U6ZlNMJzQZi/GIj4ayV0ajkbx4hskUkwkmU4zHYjBkvd6u08RkhPHwplG7rlV5r8M77ZdJJA9QotdFt0vtNm82WaOR12qUVpGkFKcUxbRnLnk+syxh2YUxlW3DNOXiLxQdig7VgGrIfdy92U1ZVEqicsIrx7xyIpQTUkvQSqRU9iMNr6WscKGp0DRotwIxMwxmGNw0hbUfMrUsYVlwHTgOHIccm2xbPhSWtUetBcsi0yLTJssmy4EXwAvhR/DjIr2YvOiOWXjyEdreOt4WE2A+c9zCW9azuedQ4CLwyHeFa5O8s3CgrVmUt/v+mLmfSbg903DbOrvTQPtoJfsJkD2kqFSg68wyrkz1ytav0yjvdV4slt+4OP+7q/lP//l/D7/+z5G/enX14iWj7NN+edzHfXwX44j6QwzGGMocYTDCYIjhkDod9HoY9NHrUqspmnVqNdBt81ZDdJrUaVG3Td029TrU72LQx2gk+n0sl2IwxOaUhmMsVhhP+XDIR0M+GonxiCZjKdpiNsN4jPHk9rLvdIrxBKMRpuPCOmsyxnSM5QLLBSZjOZyLXg/drmi35bJWJmdaqzUkVYoTCiMKQgoC+AG3bbKl46oL14FtwTRI16Ga0GQeaHvrFC6BK/a0JbVU7EcolX2FK30dS6Qoe+AWqJWn2jNdkwtv3DS5ZXKzSLJvIctNU0I5l8qvLVFrkmEK0xKmLSybbA+uDy9EECNIDrR9zT48CIvTOPshsH3ezoQh9EXgynM1hdus7+1lBFvYFrdMaf0jTJMs8w5P96iVEm3h+7VXGHQTmk6q9pp08CehljQ1L52wUulaLV9Zah66otPEZHxzevZP2q1f+7Ef+dZ//Vfxrd/C9ftCsCuBq3sd9j7+FMURBmP0BqLTQ28vnvYH1Gqj3Ua3i34P3Q6adWrU0Kyj00K3Ra06b1RFq45eR84ViHb7KolfhGHear2MY9Hrv0yqWatzVavLC2ZCLjjsW2SYzcRwiPEevtMZplNMJhiP2Xhw02vf9NpsNOCjwbbb3nbbfDTAeIjxkEYDGvZ5r5t32rtWc9tsoNFErUHVGo9THsU8jHgYUhByzxUHqdRz4ThkS2HBhmHDsKBbh++OoRX+uUIpC6Ukk9QSqdLjphAQqFLh5TIrlfKTE14u7cUEtbA811RoaqYquaYyXZPXKLihc13nuiYKohnyIdM12a+HZUmtgwxDrr0KwxSmxQ1LWA6cO8ANEvjxrY9t0SvzuOsdZmw/gl0EAUJfqgckaRv40t/yUNhy0+CH2VjTPFzBeS0NU9w6mu/1XN0Qmn7bjdS1onrdb5d8bL6wyu9pj7Ynx9AtVOtiOPndi9Uvffbyx7/21ns/8TfZr/wiXnwL21cc+BB49Wm/PO7jPr6LcYTpHIOR6PSo28dghP6AN1vXUSy9Y9Buod1Esw5J21YDgx7aDVZPWaOKbhu9Lm81b6ophkPq9TCb8U4Hs0Xe7mI04b1+oRvISnY8wXhMo5EYjTCZYjbDfI7ZHJOJ3H3AeIynl1jNsZzh8gznG5qMxHiI9RKzqRQlMB3LlV/R7/FeF602Gi25/MqjmEeRiCKEEQUBit2z4txkkZYLy4FhF7TVDeg6dB2aBk0htXIArqxtefkObZUKL5fyk+Ps+JHskgk5onuHtjulUgC3GDWVI1Aq17V96nfzjqysi+KhwQ2TGxY3bbJduAH8qKBtmN51Vryj1Xp3DG2DW8fFKKLAE77DPVt4TnG9xnfv9se4saetYQjjtaWGj6w5FB8caFs8vAUu7d0quFr5JNpuA+OFVWZKBbaHepMPRr+1mf2jN07/8K/8JfzOr+D938HNH0HsMhLfzvk9be/jT1McYThGb4huH50eOj00W3mS3gQB1Wqimoo0oTRBrYp6FbUU1QStOuqpqCa8mlC9SvUqq6a7JBaN+jZJqNV+FYai1X4VxazZ2lbroj+gwRDDUVE4j0Y0HIrBsEDtcoH5HNMpphPMZ1gt+XKazca76SibjnbjwfWge9Xv3Ay6WMyKnM8wmx6E4MI8t9nitTpLqyxJRZpSmiJJKIpEEHDPE55LnovARxDADeD4sFwybTKkYaAJ04RetNFEAdyyUMuklnm5LCplqRtI2mbHx7tHD2Vhu9cTlEMzLSuX8kqZKRWmKlxVuKowVWHq/oeaIjSVdI0kpMz9OkaBKlVomtB1oeuQHmByPkFWuH6EIMb+1NBhFExKB7cLZkEgC17pbytVWu5YwrXhOfKNhxybbIusvaOjrhfutIYhSUq6ITRdaDrdrWdNUw7SklGc7YFpybeK27+CqhQ+FerH58vY+iDQodtw60j77w4W/9ebT//XH3vn5f/7s9j9HsQHxK5B4tWr7YcCLz/tl8d93Md3MY6o2YGUEbp9NNu8Vs/TNE9SlqZZFO0CP49CqiYStTwOd6GXxyFPI5bGeRLlScSqqajXqNnM0hSd7nWcoD/I6g0MR+gNdq123unyXh/DEcYTTPY5HmM2xXyO+RzzGZYLnG7w+FKs5vJUoljOaDXH5Rkuz7Cc8dlEzCYkc1qglg+HGIzQ66PdoUZTVGuiWkO1hloN1SriWBRWhA55LsIAUQgvhOvDdrGnbQEOw4CufxxtS3dpy0ql7PjR9uEDqOohSVFEpczLJVY62ZVLWaWUKwVwmVphSoUplVypMKXCVUVoKhkaTB2WAcuUhSEVNmYq11SuaVzX4flwPTgu2S7ZLhy/KHKTBGkqb+gWQ2AHM7CP9bf1HO7a0luWXOegIZDsj5mGMAwuaavf0lboBtd06el1Oz9rWmSYEs10+9B47Q1DVaQl0CfR9n1f/SDQYPvwm4i73+7NfvkLb/3kf/hj+PDr9Oq3ID4gdgUSN9fZDfD7V9tP+wVyH/fxXYsjtLtoddFoo95EtU7VGtIq0qqIIxFFIgpFGIjQF4EvAk8EnogCHvks9PLAywOPRQFPIpEmeRyzJGFpVcjz1K022h10uhhPuTyB3h9iPBGDAev1+GCA9ZoPh1m/L1HLJ2M+GWOzFpvlbj7ZzSd8tRDrJVvOxGqBizNsVmw2zadjMZ/x6WQ76N/0e2w8xnBEnR5rtlijyZstarbkeQi0WnkYZYGPNEWa7Bx759iII2a7wvHI9eEFcH04Llm2MC1WQESXRa5QFVYp5aUT6BpUlZSKbI4dBr94uSQF3Pzk+Hb2VlVgaEIpZyfHu+NHrFwSSkWqE7d3LQ/7xKpCakVUSkIpk1opLg3L0V3LFLpBpgnLlrtqcFyyXGE5d2+Rfay/7d6ScX+XLDgYNh6qWptsi+1PLRyUAVnPSn2j+JT0BbdtOI6cmvjOJE2Fru31BJ30ArivCQiacpgS+6bycFdLUe8iHn47Gf3D/uzvfu0rf/CzP0F4n+OaY8eLu+XybPmn/fq4j/v47oWkbQeNFmoNqtYprVFaRZpSHFMcUxxRFFIUUOjL5KHHQo8FXh56LPRZFLA44km8C8MsirI4YWmV1+pUb6LRQrON4ShvdbJmm/oDTKYYjWk4pNEIs4MmUGgIWC2xmOHilG+WfL3A6YpOV2wxY4sZNiusl3w+5bOpvK/OJuN8PKLZDMMxegPqdKnTRbeLThfNpqjVqFZDo4lGA2nCw0CEIUUhoki4PrkBvOAjtCXTLG5/FXWuJq1y5cXf293ffdNM0paVTvKTk4K2ew2XV8p56Tg7OeaVEqkVoVR4pXQXtdCUA22hyVSgKdBU6BrpGhXoN2DZsJ0CuLZLtnvrbxvc9bf1C+uvMNqfgDzUvH4B3Nc0BLNAqvExtBV3aXsA7ifQtkCtaRRp6K81yrR9qoWeS73aB56DtIX+OVZv/sGf+XO/91/8Z/j6/31P2/v4Ux9HaMouUwNpHUkVcXo7OR9FiEKEAUIfgSeTe7ZcSaLAE6Ev5MHqwGdBwMOQR7FIUlRrqDVQb6LR4oPBtt2+abVYv4/ptJg9mEzEaITVCqsVjUaYTHB6hs1GDEc4P6PTNZ2ucX6Ks1OxWvLlglZLWi7FfE6LBTYbrDdYLGg+x2KJ8UQuoRXZH6DbFc0Wq9UwGGA44NU0CwPU62g2RByLsEgKIuEH3PWY7fCihHRvp19NU7bOpG2jFGexd7eRdS4vlVjphJVOWKl0W/ZWyqJ8wkvHonRMlRIqZSqXeOkYmvxFKkUq5SJ1BfqBuRU69JcKeVcWmE7xx7NvLb72MC08E4orZGkVaSr1hP1Gr1/MIbgOHJv227RC32uyr8/VckOXi7bCNOlwTFeOqX1sSshKVaRQFTTo2m09u5cXWKWcl0toda7b/d/20/wrP/QPz5/if/yfr/7+T+Hqgxx5DmIgIipAKxgE+7RfIPdxH9+1OEKjJTUEiVqKEkSHJaXgtjLyXXkTN7dNJndAA08EHg+8/7+9c4mVJM3u+p2qzHi/I1+R78jIjIiMfNat6nZrWp5pyw8hC0tIs4INMAsWiCUrFrwkFrBgYQkhFpgFG2Q2IyxhISEEWLyMLONBTM/Y2G3DTDM9NdVdz5uZ8X3f+bP4IvLeavctjDTSSDX36Czi3luLKpXid0+ex//PWmEZBtTrUiRFBYcYjjCualu2SI+z2SGOy8Wi2gCTGwjywGGzQVFgvcaDB9jtRJ6z/Zbtd+Jyj0cP8eghLh/gwR4P9mK3pd0OD/a4fIjLS+x2tNnQelMN35YrFCssC2QZ5nOq1tcWSBIaDjEcYDrBZEJRhKiPXh/diDpdanVE0OJ+wF0fQXjjrMs9d3Lra12jvl/QhKpKvFZ5/SzN1RtCaQq1SapCmiJP1LjSuMbr59I4Z0VbqupBQ5hm7bZ7rnBft8OpV26r70QRBkP0+/KQrFoUu0Fb8jzhSuGCeiZ2YwlBJq9lDeT67Q3gvpG2dWFbq6+Zr1003KDtsdM7Jhne+8pvT9OPvvZn8c/+OT7+Hj57fEfbu3jr4wLDcYXaboROD+3aEzsIKAjkxRH5LnmOzNKxmGcLeWgf+iL0WeCXvoezImLUR3+AwQjDEUZjJCniuZgmIk6Q5rIUlXVumaVlnmG3xeWebYrTKmfbVbnZ8N1OipdD5n4vNlts99hf4sFD7C+xe4DNThTrMlvybElS3mG1xrJAltN8QUmC9Zri+DQYYDrFPMF0IoYDGg4wGKE/pGgguhFvd3mrzcOWCEI5koLnw/Vq1P5JaKvWKUtdRTTvkXKf1AbUJqkNUu4L5b5o3ofahHYzFZlCbQitQZXSjQpTg2VUtLJMkv2EcwvV96XuzHV5226fbxnqG7OeXEuogNuq2wi+D+9c2ErI/rG9Wks6bzr8xjmvHKndlrcR9nzs8LnWbdmZ4P2f++b77/3aL3zwm3/3b+HJ/xbPHqNk4CCBEjKpxInwkvDyx/2C3MVd/MjiAv0RoiF6fXR6VJlmt6nV4r7PPU94rvAc7jrctbljcccqHYu5FvNs7rvcd7nvMd8rfY+FIQtD3mrzdkeKulI3ol4f8ZziOZ/M2CSmZCE/9Z9mCTab43x+mCeStsdldpWnYr+hBw/w6BEePhT7Pd9uxXbHN5vjssBuj8uHePAQ2z3WW6y3olifFjmvVh1WVVM4zWixwGKB7ZZPJsd+hGSGNMVkzAbSenaMwYiigehFsp9A7Q5aHZILAK5HtiMVWsmyYVlv6iSoat3JrRYSymaTN++Rch9qg5SGaN7jjXuiWX1JSoPUBtQG1OYZvly5x9X7QmuQ3oShopqVmfXQyZLArbuonpyGyQr3bNNwYxWs2gY7y91Wp3SyZvdcqo/WcD5kMM+iBw5s54Zswmv5RtrKnYraMkPqIVimMKv9BGHosC14LgIfm3f/1yj9zs989dd/8efxh9/G4z/C8TmYuKPtXbz1cYFogN4A3QjtLoVtClsUhAhC4XnCqyYqwrVriwSLOxZzLOaYpXxwHeZJ5vrM91kQsrDFwzaXMoPtLh9O+Thmo+lpOBHxHHmBfHmaJViv+TIv84ytlnyzYptVuVmx7RoPH+Gdd/HoHbHd8fUGuz1td6xYYbuvCtvVlooNNjusdzxf8byg1RrrDVYrkS+F3O2V+rmLhdRVwCymyVgagtFoTIOR6A94ry+6EXUjdCP0IoQt+CG5nrAdYdl0rQZw65SsOnyo+KuUzeap0aDmPSgNKA3RvMfuXbB7F9S8D02h5n2Z8qdn5pJ6n7QGVbSty1tTh1t9NheWKZdwJXMlQ9nNIrfTQVfWs0Hp+TwI5KyMWm3m+/S5JsB5ulXfg1UatbUSzf83beXf80ZhC8us+GvosnsgDB2ei04b/Qjr9/5bL/mXP/vlD3/l7zN8XOLlx8+eHAAwgIERroDnYM9xdcRTjqc/7hfkLu7iRxYX1WSs00OrQ2FbBC0KQgoC8n3yPUjgeg65tkzuWswxS9s82cbJNkvXZp7LA58HAQ9DHrZ4qy05S52u6PSOveFpMD4Nxof+iMeJvCgrkzktl9jtsN1cpYvDMsPDPR49OK2XuLzEO+/g4SO+2fLNFpcP8fCRbB1gf4n9JRUbKjbYXWInybvCeoPNFqu1yJckUbtal9Mp1mvsdkhmp0EfkwnmM8zi12jbi9DrQzowttoIWvB8clySU6OqoXnrBpioz8yEdn1jduapaHypvLgoJW11VTTuiea9a+CeK1y9CaMJvQldIb1JuiJ0hetKJYtuW8KSdrZmtSrQavEgKD3v5Hql51X6ilGETof5/tFxeBCg15Pd21I2aqWa4msjL++mmiK9RluZFWR5nbfS1nPhOnCss2CCXFEgy+C6VqrKSWkKQ0fgod/DZIxk91/D8be+/udO//YbAt8/4NlTfryj7V38JMQF4gSDoej1MRihP+Bhi3kBghb8sGpiWg5MC7pJmgFVh2FDM6Ea0AwYlqQSWfZZ4EoEngh96oTotdHvHrvdMorEaITpFLMYlcO5tCOLxWxKSYzFHNkCeYpsgWJN+ZIvUp5lWK2w3WK7w2aLzbrMsmOW8vWKr1eHLD1kablaHpbFqzx/leWnYiU2W7HZnvLlq9kc2325yFFsXo1nWG2P0zmlxXGSsOnsadh5FQ2RZHw4uWr1yk7EO30edkXYRdCB34bXghPC9mH51TWtaTLDKA291LWTppw05ag2uKGSrZGtMaNZ6veZ0RCWgoYi7jXYxT1xrwFFhapBUel+E4oGRUVTQUNBU4GiQtWhG1xTvzhrlNc3wbXSmO3CqZVwXb/SaXRcBAE8TzgueR5aIVotCnzmOLUPow/fk1pf0iWstExmWcy2uG1XNjauS57LPOeckrMVdqWKgty9vTlLVBSoKkxLON7B968878qxTpZK6sXp3gVpX4KjPbeMp+02T/MXD7/8ja/8qX/wta/9q7/918vf/x/Aix+wJx/jxcd0dQUwARyAI8AAgQNwdSe5eBdvUVwgnlF/wLo9RAP0B9TucD8QfkBeUL3MtgvLhmGSZtAbaCtbhHJ01vJFO6B2SJ3w2O2eoogPh5hMEE8Rx4inFE+RzGgWi3giZlMsEmQLZAukc2y2KFaU5SLLaVlgtaJiJZZLvPsurVbHNKXNGg8vcflAbNZlsTwWq9NqXa435XpdrtZlsWLFihdrbPZlusRqe5gmWO9P8QLZ6jhJkC7FdI4kxXR+6A1YNMJwcgq7VMu+QDLXa8MN4YTkVLeqwrK4adRnuOpJa55py2/StqmI+w3+pfuv0bZxC221W2lLuk7Xoo6Vu5rQtUqay3brPVmXbEfYjhzxkaRhECAIhO8x91banovcz9Wq/PWUopHkupUe47k0dl04Dtk2pJ+baQnHu/L9VxVtNTgqbAW+gdBGv4dihctHzx68982/8Jef/Oqv4sP/jqtPgRcvcPUZ2GOwO9rexVsfF5jGPOqfZQfHLwAADztJREFU2h3R7aE/QLfHg5B7vqjFreF4sB0YFmmGULU30VZKZbeCSrI68MrALdsd1u1J02+MJ5hMqqODOJaO3zSZYBbXWrozFGvkBWU5ZTnlSywLypfVcu5qxZc51muprsBXBV8V5Wottjva7cVme1oWp3xJ6w32l1hvWbrEZl8mKbaX5SxFvjpO5yjWKDZYbdh09qIbIU4wz46dHkVD9Abo9tGJ0O5WzA3aZ7hU03zblG7qpa5wUyNLI0vjpsL1JjeawlDQVOh+U9xv0P0mmioUFU0VjWb10FTQVNBUoWhQdWj6ec72ubypdANDF7rGNZWpChlWLfhdWS4K0+KmVV2dBSGCgDyPS/cKSckvpG1QK/X4Ht1UufW9m0m+RzfQ/BpqLVtYFjQVUrLWcY+uf3C9k21xSz/eu2DNi6N275mtPB33XzzY/mC//Y/L1W/+1b+GD7+Fl0/x9PuPn3/vcfnpM5TfZy9LEBhwIBwARkR0BfEKd5KLd/H2xAUmUx71j602a3cR9dGLRNgqHZc7Ljk1cG0HpkX6G2nr1i7WrQBn2vruqd0pO13ei6g/wHCI0YhGIxqNMJmI0YgPh3w8oukEsxizGLMpny/YfMHnC75I6VpaYVXK44j9HrvtKU1fJrNTlmG3Zes1325ptxObLVutWbGi9QbbPVYbli6xv+SLHPtHLMmQr8t4gbxAmiMvKFkcByPM5ljkYjDCYAwJ3E6Edg+tLlpdhN16mi+Bawvbkj7qzNSEqQlLI0sTpioMhRtNbjSr6rVR17A3CXtORdJWg3orbcmo9XMrKchqFnejzSrdbStBA3Jc+IHUPBOuW9oWcxyp8vWFtJWqNLJoFU6lu8htWwSeTJLpe6jSryriuqoVliVME5oGXSPTKm334HoH1zvZNrcMOBpcA4GFcRf79fGnHn326PJ3f/qrT/7hP8YffYTH/wc//O4JL57ixac4PAW/o+1dvPVxgcmUBsOy22OdLvUiRH3Rap8clzmucG4Mr00LhkmaDtOueriaUVn+2Q5ZNrcs4dgkt3xaAYUBhb4IPB62RatN7S46PfQiRH1EffT7cg9fRBH1+xgOMR5jMsZ4xKYxjxORzGm+oEWKNEWWSeUwrFfYbrFe8TxjWSqWOdYrXqxYUbCioPVadnhFsSrTjIoVz5bYX4psif1DNk+xXLN5Ssvi5WR6SuYo1iyZH8cTPo3ZeCxGYzEcif5A9CLR7YpOl7pddHuV243nCdcTjtQnNLllCtsQliEsnWSaqjAUpjWqLoHMpkLNqm9wfqjaC3XeRluuKEJVq2vgOknXUKl6n20ULDKt6g7C8+R5rnAdZpvcsel22nLH5o59tmyoR17e/4O2r6HWEqYFS4OllbZ1sp2T7Z1sj0wHllVqzZPaeObqn6WT776z/Y1N9hvv7v/LX/qL7Ld/B6crPH9yfPXZAeUV2HM6HCAgCCeBK44DByMCf4XyBe7cG+7i7YmL6tP9cMR7kej20O1Rq126Hvd84XjkuGTbsKxqK1NWVV9EWyZdrB1HeC4FPoU+hQG1Ah60eNjmYVu0OqLdpW6Pur0K670e63Z5r0eDPoZDjIYYDnk8q1A7X/BZUsazcjYrkwSrlcjSq3h6FcdimWO74Xn2fDxiy+KU56c856sVdjtsdzwvrmZzWq54lmN/ydMcuwen2QLFWqQ51psX48kpSbDZ0SJ9NRgeBsPTcEiTKUZjGgxFLxLdHnV76EXoRQgC+AH5fuW84NjcsYRtkmORXdEWtg5Lq2grYarpUDVqKtRokqRt/XATtVC+GLVCU1mz+cXAlbS9Nq2R1DOFlMr1XHhetbTnOsK7tW8rCVtNvQIfYSAdKm/tJPjejeMISx7+kmXLf3tpmyfLOVruyfZgOrBstAN0W5hE9M7myVd+6j/sl9/507+AX/lH+PA7OF3h8PzqxQ+f0cun4tVLnJ6Vhzva3sVbHxeYTJDMMUtoMCw7Hd7p8Hab+b7wA+F63Ha4aXHTvBaWNm0YptAMob9GW3KcypvAsbnrCM8l36PAhx/CD8kPEYQIWmhJOZUuOl20O6LVourAv49+H1HExxOKZ0jmSOZiGrPJhE2mPI4pSUSSlPH0MB6Xs5iylM2Tl8MBz3Oe52K5JOlvVhQiX0pnX55m2O/L+QKbzSGeoVhRvqTV6mo+L7MMRXFMkuMs5vP5cTImacAzGbPhoBz0+aAvRgMaDaUqObVaFIYiCITnCekB4UmjM4PkMYJlCENlSoMUtXZK10VT4Y2maCpQtfpBhaZVtuqqBlWlW1IoinyoDNg1rfqRJkV1a7FHo7qLJcsUlilskxy7tnl3yLVv7dv6/rXC+nUGt03Jqs3rWp6x1r11uGswRz865tGyj6bLTA+mB8srTQuD3tNk9Hv74t+///CffPnyX/+Vr9Nv/acXn33KgRLiCuIF2Evw6ji3JBwZDiccT+AloXyJ4wvcKS7exdsTF5hMkKZIU4xGp3abtdq81eZBQEEoPI/bNjMMputkmpDip7fQVoryCceRdlvsmrmhVGglPyA/RHgGbofk1ez55DSK0Osdoj4bjSmeYZaIOObTWMQzzOevBgMUBS4vsVy+Gg1fjYZ8Mceq4Hku7XaoKFiasTSl5RKbTUXb3f6UzLFaX01jKaRwStMyz2lVHOfzl5MJigIP9mI+l6IKYjrh4xEfDcRoiMkIkzE6taSWtIGQWgqy0LtJW9sQhlpK2koa6pK2jT9GWx26XhW/yq20raCs6xK1QlF4U2GNpjwUFpomdKkupjFNLTWVLJObOjN0YZuQwuG+K95A28qVspYVr7u3t22ASTFcuQzHpcq448B1K9ra5uF12iJsYV3gcv3Ro+1//uC9f/FLP/e7f+9v4rNPQOLV6fDk5WdH4AA8Ob1iAGPsjrZ38dbHBZIEyQxxjNFY9PtC+gL0+wfbZpUjrA+3kmiBbQvTFIbJdUMY5tk9RVh2rcdaLQlJXwBu23ClAUEA1xeOR1L/pd2BvKEIAhGE1LohszKe0mgsBiM+GInRmMYTMR7z8RhJgtmM4phPp2wyLutEUbBkfphOyySRrhCUZSiWIstEmvI0ZYtFldJcvViyZX7K0tNicVrMy8WcpQuRLiidn6bj42RESYx5XI6Hx1HExgOMRuhFrNU6ef7J87kf4Gx3Js0lbRuWNILUYeiQH/xl7anVX5rmdTdA02/WqhVSdR2qJpoKKQo0HWblBFwz14BhyHqZVIUrTa40uVIp6kr9XK6rwtDIMuCYcCxyTGEb3NLl/wKzLdnGlZMucl2EoeQvuW61T+J7wnHqg2yX+65006mWw+SfPKc0cbAs5uhHs3mwDOEH8NrM8rnpwW0hGj4bj763W33z5z/4p1997/mvfwN/8OHL54+fAc+BF8BL0BWoKmyFQMlQMrASrASVhPKA8oDyx/t63MVd/AjjArMZZjPEMcav0bZ0PSE3N/0Arnum7XnxCJYN5/oM9HP602fakuOdgUuuT1LLqtWqURuIIKCbolajsRiO+GDI+kM+GPLhiI9GfDSiaUzTqZhO+XTKp1Mxi2k2o2SGomDz+Wk244tFJZ4r/SXznPJc5JnIMpFlIs+kQxqtVqIo2DJnWcaylGepyFPkGfKUJTGbTbBIkCYiHrPJUExHGAwQSZeELjodtNpVhSt1XtzbaGv+iWmrnWlLiqStBsOUbK1S16FL+OrX9a+mQuqXGzoZ+pm2ZJvkmGRXtJXTMHnCcJ6GkesiDOB5VeUr+7a+L9w30Na9pq1Tt48sm7v60VQOlsE9n7y2cEI4IcIeVluxWn68X//WB+9/8nf+Bv7gW3j6Ceh4R9u7+ImNC8xmSGaYxRiPxWAgoh5FEfoRb4WVkVcYSkOUSqDvusC5uYPp09kIoOYvVcNruRwWnPUMyffI9ynwKfBF4IvApzAgab7dbSMaUNQXvT7vRbwX8ajP+33RH8i9MRqPaDzGdIrZDPMEizmyTCSJSBJIyGYppQtkKZY5itdztcRqifUG6zWKFS0LWi6xzKssckrntJghX2C5oEUskolIJqI/wGCI0RijMYZD9CJqtYXcbD3/Hrp2SjdrwbDq3vcsMS5FbapJV62uILR6pKbpULVqV0zVoBuvDdNeSykedhZsrARzha4IQyVTI0snWydbJ0sXllbRtl4/OB/yIvDlL8WKtkFlS/xm2pLrSFEbsqv9MzgGmSozTe545LVF0EGnj+EE2fKTYvk7+82v/fT7+Hf/Bk8e//DV86ckngPPgVfAEcTk8QJxEIcoIUoIRsSJiINKUHl33XAXb1FcXF/TTiY0HIgooqiHKKrVxLtoteDXIoTX1atf3fXWSoCV94FzwzHQcchxmFwFDQKELbl4L1yXuw75vpBnvoEvQp9aFW15t8e7Ee9GrNsrO92y0y17PR71+WDABwM+HPLRUOrLyJsIShIWxyJJkGfIczGfs2TG5wnyrAKuhOw5bxqqF0ucgVvkyFNkc0lbpIkELg0GGI4xnmA8wWAodzboLM/oSJt080zbqo1Q0/baBf022t7YYag2xuSc7eb2wnmlTNVIadbAVUhtCrUpNIVqIzVhqlRtAevC0oWlyx7C+fr2fKd7viK7XksIfPj+G2nrnAUbyTrT1oSlc8tktiu8NtoR+mPEczFPP91vv/uzH3z7638ev/dt/PAHnx5eXgF3tL2Ln9i4QBxXzYTpVIyGoh+JqAcJ3EostQXfI2kh47rCsSGnLp4nHVur8/masNd2AI4Dxy1NQ7gOQh+tEKEvPLd07JNj8cDlgcsClwUuDz3R9qkTUrfFW23R6VKnx9udMmydwhZrd0Qvon5f9Pui3+f9SAz6Yjig0RDjEZ9M2GQs4hjpAosFi6fHyfgUT0Q6p2xBeYoiwyqnVUZFJoq0NlovpBoZshxZirRqJiBbIE2QzZElWMQ8HtOoRu1wxLs91mqLVhutNnlSnlGODa06TRg6TFP2FkjXuKYKXaP68/75APesKIZGfcWramiqaChoqlA1kudn8vsNhRpNNBWoOr//JVLuQ22S0mCNe+X9C9a8J9QG6QrpijAUYSjCVISpyjs3ZllyMiZch1lWaZnMts6yXtVql3+9B3YrbW/sJPDajpdsu1JvMG1uudxvUTTCNBFZ/nK5/Ojh/qM/80vHX/5l/M/fx/PDJ8AT4AgIASEAQRAEwUEMYBxlifIEOoFKgAEkQOLH/X7cxV386OL/As8cg/qHvuDmAAAAAElFTkSuQmCC"/>
          <p:cNvSpPr>
            <a:spLocks noChangeAspect="1" noChangeArrowheads="1"/>
          </p:cNvSpPr>
          <p:nvPr/>
        </p:nvSpPr>
        <p:spPr bwMode="auto">
          <a:xfrm>
            <a:off x="127000" y="-258763"/>
            <a:ext cx="1019175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2" name="Picture 8" descr="Resultado de imagen de europa bande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2535">
            <a:off x="958531" y="4271593"/>
            <a:ext cx="939678" cy="93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39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48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Berlin Sans FB Demi</vt:lpstr>
      <vt:lpstr>Calibri</vt:lpstr>
      <vt:lpstr>Tema de Office</vt:lpstr>
      <vt:lpstr>Presentación de PowerPoint</vt:lpstr>
    </vt:vector>
  </TitlesOfParts>
  <Company>Universidad de Málaga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UMA</cp:lastModifiedBy>
  <cp:revision>37</cp:revision>
  <cp:lastPrinted>2016-03-02T08:52:15Z</cp:lastPrinted>
  <dcterms:created xsi:type="dcterms:W3CDTF">2014-03-04T13:10:25Z</dcterms:created>
  <dcterms:modified xsi:type="dcterms:W3CDTF">2017-02-15T09:51:52Z</dcterms:modified>
</cp:coreProperties>
</file>