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3242A0-8055-46DF-936B-425D12AF0C2F}" type="datetimeFigureOut">
              <a:rPr lang="es-ES" smtClean="0"/>
              <a:t>15/02/2017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6D9D8-1B91-491E-93AA-B84E056495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4397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6D9D8-1B91-491E-93AA-B84E056495BD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246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DD7A-E742-49A8-BDEB-66BB50CFF80A}" type="datetimeFigureOut">
              <a:rPr lang="es-ES" smtClean="0"/>
              <a:pPr/>
              <a:t>15/02/2017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AED5-51DE-479E-85A1-D887EA1C5F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DD7A-E742-49A8-BDEB-66BB50CFF80A}" type="datetimeFigureOut">
              <a:rPr lang="es-ES" smtClean="0"/>
              <a:pPr/>
              <a:t>15/02/2017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AED5-51DE-479E-85A1-D887EA1C5F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DD7A-E742-49A8-BDEB-66BB50CFF80A}" type="datetimeFigureOut">
              <a:rPr lang="es-ES" smtClean="0"/>
              <a:pPr/>
              <a:t>15/02/2017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AED5-51DE-479E-85A1-D887EA1C5F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DD7A-E742-49A8-BDEB-66BB50CFF80A}" type="datetimeFigureOut">
              <a:rPr lang="es-ES" smtClean="0"/>
              <a:pPr/>
              <a:t>15/02/2017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AED5-51DE-479E-85A1-D887EA1C5F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DD7A-E742-49A8-BDEB-66BB50CFF80A}" type="datetimeFigureOut">
              <a:rPr lang="es-ES" smtClean="0"/>
              <a:pPr/>
              <a:t>15/02/2017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AED5-51DE-479E-85A1-D887EA1C5F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DD7A-E742-49A8-BDEB-66BB50CFF80A}" type="datetimeFigureOut">
              <a:rPr lang="es-ES" smtClean="0"/>
              <a:pPr/>
              <a:t>15/02/2017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AED5-51DE-479E-85A1-D887EA1C5F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DD7A-E742-49A8-BDEB-66BB50CFF80A}" type="datetimeFigureOut">
              <a:rPr lang="es-ES" smtClean="0"/>
              <a:pPr/>
              <a:t>15/02/2017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AED5-51DE-479E-85A1-D887EA1C5F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DD7A-E742-49A8-BDEB-66BB50CFF80A}" type="datetimeFigureOut">
              <a:rPr lang="es-ES" smtClean="0"/>
              <a:pPr/>
              <a:t>15/02/2017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AED5-51DE-479E-85A1-D887EA1C5F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DD7A-E742-49A8-BDEB-66BB50CFF80A}" type="datetimeFigureOut">
              <a:rPr lang="es-ES" smtClean="0"/>
              <a:pPr/>
              <a:t>15/02/2017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AED5-51DE-479E-85A1-D887EA1C5F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DD7A-E742-49A8-BDEB-66BB50CFF80A}" type="datetimeFigureOut">
              <a:rPr lang="es-ES" smtClean="0"/>
              <a:pPr/>
              <a:t>15/02/2017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AED5-51DE-479E-85A1-D887EA1C5F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DD7A-E742-49A8-BDEB-66BB50CFF80A}" type="datetimeFigureOut">
              <a:rPr lang="es-ES" smtClean="0"/>
              <a:pPr/>
              <a:t>15/02/2017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AED5-51DE-479E-85A1-D887EA1C5F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4DD7A-E742-49A8-BDEB-66BB50CFF80A}" type="datetimeFigureOut">
              <a:rPr lang="es-ES" smtClean="0"/>
              <a:pPr/>
              <a:t>15/02/2017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5AED5-51DE-479E-85A1-D887EA1C5F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04" y="69007"/>
            <a:ext cx="5805853" cy="3875133"/>
          </a:xfrm>
          <a:prstGeom prst="rect">
            <a:avLst/>
          </a:prstGeom>
        </p:spPr>
      </p:pic>
      <p:pic>
        <p:nvPicPr>
          <p:cNvPr id="3" name="5 Imagen" descr="colorvector-0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57294" y="4221088"/>
            <a:ext cx="3803471" cy="3924669"/>
          </a:xfrm>
          <a:prstGeom prst="rect">
            <a:avLst/>
          </a:prstGeom>
        </p:spPr>
      </p:pic>
      <p:sp>
        <p:nvSpPr>
          <p:cNvPr id="4" name="6 CuadroTexto"/>
          <p:cNvSpPr txBox="1"/>
          <p:nvPr/>
        </p:nvSpPr>
        <p:spPr>
          <a:xfrm>
            <a:off x="5004048" y="83470"/>
            <a:ext cx="428396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i="1" dirty="0" smtClean="0">
                <a:latin typeface="Arial Rounded MT Bold" pitchFamily="34" charset="0"/>
              </a:rPr>
              <a:t>FECHA y HORA</a:t>
            </a:r>
          </a:p>
          <a:p>
            <a:pPr algn="ctr"/>
            <a:r>
              <a:rPr lang="es-ES_tradnl" sz="1600" i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Jueves 16 de febrero 2017</a:t>
            </a:r>
            <a:endParaRPr lang="es-ES_tradnl" sz="1600" i="1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  <a:p>
            <a:pPr algn="ctr"/>
            <a:r>
              <a:rPr lang="es-ES_tradnl" sz="1600" i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10:30 </a:t>
            </a:r>
            <a:r>
              <a:rPr lang="es-ES_tradnl" sz="1600" i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h.</a:t>
            </a:r>
          </a:p>
          <a:p>
            <a:pPr algn="ctr"/>
            <a:endParaRPr lang="es-ES" sz="1600" i="1" dirty="0" smtClean="0">
              <a:latin typeface="Arial Rounded MT Bold" pitchFamily="34" charset="0"/>
            </a:endParaRPr>
          </a:p>
          <a:p>
            <a:pPr algn="ctr"/>
            <a:r>
              <a:rPr lang="es-ES" sz="1600" i="1" dirty="0" smtClean="0">
                <a:latin typeface="Arial Rounded MT Bold" pitchFamily="34" charset="0"/>
              </a:rPr>
              <a:t>LUGAR</a:t>
            </a:r>
            <a:endParaRPr lang="es-ES" sz="1600" i="1" dirty="0">
              <a:latin typeface="Arial Rounded MT Bold" pitchFamily="34" charset="0"/>
            </a:endParaRPr>
          </a:p>
          <a:p>
            <a:pPr algn="ctr"/>
            <a:r>
              <a:rPr lang="es-ES" sz="1600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Salón Actos </a:t>
            </a:r>
          </a:p>
          <a:p>
            <a:pPr algn="ctr"/>
            <a:r>
              <a:rPr lang="es-ES" sz="1600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Facultad </a:t>
            </a:r>
            <a:r>
              <a:rPr lang="es-ES" sz="1600" i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CC Educación</a:t>
            </a:r>
          </a:p>
          <a:p>
            <a:pPr algn="ctr"/>
            <a:endParaRPr lang="es-ES_tradnl" sz="1600" i="1" dirty="0">
              <a:latin typeface="Arial Rounded MT Bold" pitchFamily="34" charset="0"/>
            </a:endParaRPr>
          </a:p>
          <a:p>
            <a:pPr algn="ctr"/>
            <a:r>
              <a:rPr lang="es-ES_tradnl" sz="1600" i="1" dirty="0" smtClean="0">
                <a:latin typeface="Arial Rounded MT Bold" pitchFamily="34" charset="0"/>
              </a:rPr>
              <a:t>DESTINATARIOS</a:t>
            </a:r>
          </a:p>
          <a:p>
            <a:pPr algn="ctr"/>
            <a:r>
              <a:rPr lang="es-ES_tradnl" sz="1600" i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Estudiantes </a:t>
            </a:r>
            <a:r>
              <a:rPr lang="es-ES_tradnl" sz="1600" i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interesados en solicitar movilidad nacional en el </a:t>
            </a:r>
            <a:r>
              <a:rPr lang="es-ES_tradnl" sz="1600" i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curso </a:t>
            </a:r>
            <a:r>
              <a:rPr lang="es-ES_tradnl" sz="1600" i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2017-18</a:t>
            </a:r>
            <a:endParaRPr lang="es-ES_tradnl" sz="1600" i="1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  <a:p>
            <a:pPr algn="ctr"/>
            <a:endParaRPr lang="es-ES_tradnl" sz="1600" i="1" dirty="0">
              <a:latin typeface="Arial Rounded MT Bold" pitchFamily="34" charset="0"/>
            </a:endParaRPr>
          </a:p>
          <a:p>
            <a:pPr algn="ctr"/>
            <a:r>
              <a:rPr lang="es-ES_tradnl" sz="1600" i="1" dirty="0" smtClean="0">
                <a:latin typeface="Arial Rounded MT Bold" pitchFamily="34" charset="0"/>
              </a:rPr>
              <a:t>ORGANIZA</a:t>
            </a:r>
          </a:p>
          <a:p>
            <a:pPr algn="ctr"/>
            <a:r>
              <a:rPr lang="es-ES_tradnl" sz="1600" i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Vicedecanato de </a:t>
            </a:r>
            <a:r>
              <a:rPr lang="es-ES_tradnl" sz="1600" i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Estudiantes y Relaciones Internacionales</a:t>
            </a:r>
          </a:p>
          <a:p>
            <a:pPr algn="ctr"/>
            <a:r>
              <a:rPr lang="es-ES_tradnl" sz="1600" i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Servicio de Orientación de Facultad</a:t>
            </a:r>
          </a:p>
          <a:p>
            <a:pPr algn="ctr"/>
            <a:endParaRPr lang="es-ES" i="1" dirty="0">
              <a:solidFill>
                <a:schemeClr val="accent5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  <a:p>
            <a:pPr algn="ctr"/>
            <a:r>
              <a:rPr lang="es-ES" sz="1600" i="1" dirty="0" smtClean="0">
                <a:latin typeface="Arial Rounded MT Bold" pitchFamily="34" charset="0"/>
              </a:rPr>
              <a:t>COLABORA</a:t>
            </a:r>
          </a:p>
          <a:p>
            <a:pPr algn="ctr"/>
            <a:r>
              <a:rPr lang="es-ES" sz="1600" i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Oficina Movilidad  SICUE</a:t>
            </a:r>
            <a:endParaRPr lang="es-ES" sz="1600" i="1" dirty="0">
              <a:latin typeface="Arial Rounded MT Bold" pitchFamily="34" charset="0"/>
            </a:endParaRPr>
          </a:p>
          <a:p>
            <a:pPr algn="ctr"/>
            <a:endParaRPr lang="es-ES" sz="2000" i="1" dirty="0" smtClean="0">
              <a:latin typeface="Arial Rounded MT Bold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-39545" y="3207485"/>
            <a:ext cx="5596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600" dirty="0" smtClean="0">
                <a:latin typeface="Berlin Sans FB Demi" panose="020E0802020502020306" pitchFamily="34" charset="0"/>
              </a:rPr>
              <a:t> INFORMACIÓN-ORIENTACIÓN</a:t>
            </a:r>
            <a:endParaRPr lang="es-ES_tradnl" sz="3600" dirty="0" smtClean="0">
              <a:latin typeface="Berlin Sans FB Demi" panose="020E0802020502020306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96849" y="4530159"/>
            <a:ext cx="55968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400" b="1" dirty="0" smtClean="0">
                <a:solidFill>
                  <a:srgbClr val="FF0000"/>
                </a:solidFill>
                <a:latin typeface="Berlin Sans FB Demi" panose="020E0802020502020306" pitchFamily="34" charset="0"/>
              </a:rPr>
              <a:t>Movilidad Nacional 2017-18</a:t>
            </a:r>
            <a:endParaRPr lang="es-ES_tradnl" sz="5400" b="1" dirty="0" smtClean="0">
              <a:solidFill>
                <a:srgbClr val="FF0000"/>
              </a:solidFill>
              <a:latin typeface="Berlin Sans FB Demi" panose="020E0802020502020306" pitchFamily="34" charset="0"/>
            </a:endParaRPr>
          </a:p>
        </p:txBody>
      </p:sp>
      <p:pic>
        <p:nvPicPr>
          <p:cNvPr id="1026" name="Picture 2" descr="Resultado de imagen de españ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91482"/>
            <a:ext cx="1944216" cy="1348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344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50</Words>
  <Application>Microsoft Office PowerPoint</Application>
  <PresentationFormat>Presentación en pantalla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Berlin Sans FB Demi</vt:lpstr>
      <vt:lpstr>Calibri</vt:lpstr>
      <vt:lpstr>Tema de Office</vt:lpstr>
      <vt:lpstr>Presentación de PowerPoint</vt:lpstr>
    </vt:vector>
  </TitlesOfParts>
  <Company>Universidad de Málaga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UMA</cp:lastModifiedBy>
  <cp:revision>35</cp:revision>
  <cp:lastPrinted>2016-03-02T08:52:15Z</cp:lastPrinted>
  <dcterms:created xsi:type="dcterms:W3CDTF">2014-03-04T13:10:25Z</dcterms:created>
  <dcterms:modified xsi:type="dcterms:W3CDTF">2017-02-15T11:28:40Z</dcterms:modified>
</cp:coreProperties>
</file>