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2" r:id="rId3"/>
    <p:sldId id="28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64"/>
    <p:restoredTop sz="96327"/>
  </p:normalViewPr>
  <p:slideViewPr>
    <p:cSldViewPr snapToGrid="0">
      <p:cViewPr varScale="1">
        <p:scale>
          <a:sx n="131" d="100"/>
          <a:sy n="131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74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48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5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32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42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1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87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24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87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9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3/4/24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872211" y="3289616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94178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872212" y="5075680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1237985" y="327992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1243344" y="1654113"/>
            <a:ext cx="99240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r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229</TotalTime>
  <Words>163</Words>
  <Application>Microsoft Macintosh PowerPoint</Application>
  <PresentationFormat>Panorámica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86</cp:revision>
  <dcterms:created xsi:type="dcterms:W3CDTF">2024-01-25T10:10:13Z</dcterms:created>
  <dcterms:modified xsi:type="dcterms:W3CDTF">2024-04-03T11:04:05Z</dcterms:modified>
</cp:coreProperties>
</file>