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7"/>
  </p:notesMasterIdLst>
  <p:sldIdLst>
    <p:sldId id="256" r:id="rId5"/>
    <p:sldId id="267" r:id="rId6"/>
    <p:sldId id="275" r:id="rId7"/>
    <p:sldId id="318" r:id="rId8"/>
    <p:sldId id="293" r:id="rId9"/>
    <p:sldId id="321" r:id="rId10"/>
    <p:sldId id="319" r:id="rId11"/>
    <p:sldId id="320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5" r:id="rId34"/>
    <p:sldId id="343" r:id="rId35"/>
    <p:sldId id="344" r:id="rId36"/>
    <p:sldId id="346" r:id="rId37"/>
    <p:sldId id="347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66" r:id="rId55"/>
    <p:sldId id="365" r:id="rId56"/>
    <p:sldId id="367" r:id="rId57"/>
    <p:sldId id="369" r:id="rId58"/>
    <p:sldId id="368" r:id="rId59"/>
    <p:sldId id="370" r:id="rId60"/>
    <p:sldId id="371" r:id="rId61"/>
    <p:sldId id="372" r:id="rId62"/>
    <p:sldId id="373" r:id="rId63"/>
    <p:sldId id="374" r:id="rId64"/>
    <p:sldId id="375" r:id="rId65"/>
    <p:sldId id="376" r:id="rId66"/>
  </p:sldIdLst>
  <p:sldSz cx="12192000" cy="6858000"/>
  <p:notesSz cx="6797675" cy="9926638"/>
  <p:embeddedFontLst>
    <p:embeddedFont>
      <p:font typeface="Calibri" panose="020F0502020204030204" pitchFamily="34" charset="0"/>
      <p:regular r:id="rId68"/>
      <p:bold r:id="rId69"/>
      <p:italic r:id="rId70"/>
      <p:boldItalic r:id="rId7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David Meñaca Sánchez" initials="JDMS" lastIdx="1" clrIdx="0">
    <p:extLst>
      <p:ext uri="{19B8F6BF-5375-455C-9EA6-DF929625EA0E}">
        <p15:presenceInfo xmlns:p15="http://schemas.microsoft.com/office/powerpoint/2012/main" userId="S-1-5-21-2075483001-472581034-3184606516-41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800"/>
    <a:srgbClr val="0065BD"/>
    <a:srgbClr val="3DB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721" autoAdjust="0"/>
  </p:normalViewPr>
  <p:slideViewPr>
    <p:cSldViewPr>
      <p:cViewPr varScale="1">
        <p:scale>
          <a:sx n="110" d="100"/>
          <a:sy n="110" d="100"/>
        </p:scale>
        <p:origin x="51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font" Target="fonts/font2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3.fntdata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99C67-4A66-48CA-AE49-D233B97B52B5}" type="datetimeFigureOut">
              <a:rPr lang="es-ES" smtClean="0"/>
              <a:pPr/>
              <a:t>04/05/2018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7EAB0-D4C4-460C-A2A1-C5FE9D5D6CB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231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7EAB0-D4C4-460C-A2A1-C5FE9D5D6CBC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524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>
          <a:xfrm>
            <a:off x="6240015" y="4861"/>
            <a:ext cx="5275595" cy="4541036"/>
            <a:chOff x="6240015" y="4861"/>
            <a:chExt cx="5275595" cy="4541036"/>
          </a:xfrm>
        </p:grpSpPr>
        <p:sp>
          <p:nvSpPr>
            <p:cNvPr id="198" name="Freeform 5"/>
            <p:cNvSpPr>
              <a:spLocks noEditPoints="1"/>
            </p:cNvSpPr>
            <p:nvPr/>
          </p:nvSpPr>
          <p:spPr bwMode="auto">
            <a:xfrm>
              <a:off x="11321549" y="3033656"/>
              <a:ext cx="188311" cy="176811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7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2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6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199" name="Freeform 6"/>
            <p:cNvSpPr>
              <a:spLocks noEditPoints="1"/>
            </p:cNvSpPr>
            <p:nvPr/>
          </p:nvSpPr>
          <p:spPr bwMode="auto">
            <a:xfrm>
              <a:off x="11190737" y="3131405"/>
              <a:ext cx="117874" cy="117874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4 h 67"/>
                <a:gd name="T6" fmla="*/ 58 w 67"/>
                <a:gd name="T7" fmla="*/ 4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4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29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4 h 67"/>
                <a:gd name="T60" fmla="*/ 16 w 67"/>
                <a:gd name="T61" fmla="*/ 4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8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29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00" name="Freeform 7"/>
            <p:cNvSpPr>
              <a:spLocks noEditPoints="1"/>
            </p:cNvSpPr>
            <p:nvPr/>
          </p:nvSpPr>
          <p:spPr bwMode="auto">
            <a:xfrm>
              <a:off x="11393423" y="2805095"/>
              <a:ext cx="102062" cy="102062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5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5"/>
                    <a:pt x="29" y="5"/>
                  </a:cubicBezTo>
                  <a:cubicBezTo>
                    <a:pt x="16" y="5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0"/>
                    <a:pt x="30" y="10"/>
                    <a:pt x="32" y="12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01" name="Freeform 8"/>
            <p:cNvSpPr>
              <a:spLocks noEditPoints="1"/>
            </p:cNvSpPr>
            <p:nvPr/>
          </p:nvSpPr>
          <p:spPr bwMode="auto">
            <a:xfrm>
              <a:off x="11376173" y="2931594"/>
              <a:ext cx="80500" cy="80500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7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7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1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1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4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4"/>
                    <a:pt x="46" y="4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2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1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2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2"/>
                    <a:pt x="43" y="43"/>
                    <a:pt x="42" y="43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02" name="Freeform 9"/>
            <p:cNvSpPr>
              <a:spLocks/>
            </p:cNvSpPr>
            <p:nvPr/>
          </p:nvSpPr>
          <p:spPr bwMode="auto">
            <a:xfrm>
              <a:off x="11229549" y="2947406"/>
              <a:ext cx="130812" cy="130812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62 w 91"/>
                <a:gd name="T5" fmla="*/ 45 h 91"/>
                <a:gd name="T6" fmla="*/ 62 w 91"/>
                <a:gd name="T7" fmla="*/ 0 h 91"/>
                <a:gd name="T8" fmla="*/ 28 w 91"/>
                <a:gd name="T9" fmla="*/ 0 h 91"/>
                <a:gd name="T10" fmla="*/ 28 w 91"/>
                <a:gd name="T11" fmla="*/ 45 h 91"/>
                <a:gd name="T12" fmla="*/ 0 w 91"/>
                <a:gd name="T13" fmla="*/ 45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5"/>
                  </a:lnTo>
                  <a:lnTo>
                    <a:pt x="62" y="45"/>
                  </a:lnTo>
                  <a:lnTo>
                    <a:pt x="62" y="0"/>
                  </a:lnTo>
                  <a:lnTo>
                    <a:pt x="28" y="0"/>
                  </a:lnTo>
                  <a:lnTo>
                    <a:pt x="28" y="45"/>
                  </a:lnTo>
                  <a:lnTo>
                    <a:pt x="0" y="45"/>
                  </a:lnTo>
                  <a:lnTo>
                    <a:pt x="45" y="91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03" name="Freeform 10"/>
            <p:cNvSpPr>
              <a:spLocks noEditPoints="1"/>
            </p:cNvSpPr>
            <p:nvPr/>
          </p:nvSpPr>
          <p:spPr bwMode="auto">
            <a:xfrm>
              <a:off x="11380486" y="2654158"/>
              <a:ext cx="110687" cy="110687"/>
            </a:xfrm>
            <a:custGeom>
              <a:avLst/>
              <a:gdLst>
                <a:gd name="T0" fmla="*/ 31 w 62"/>
                <a:gd name="T1" fmla="*/ 63 h 63"/>
                <a:gd name="T2" fmla="*/ 0 w 62"/>
                <a:gd name="T3" fmla="*/ 32 h 63"/>
                <a:gd name="T4" fmla="*/ 31 w 62"/>
                <a:gd name="T5" fmla="*/ 0 h 63"/>
                <a:gd name="T6" fmla="*/ 62 w 62"/>
                <a:gd name="T7" fmla="*/ 32 h 63"/>
                <a:gd name="T8" fmla="*/ 31 w 62"/>
                <a:gd name="T9" fmla="*/ 63 h 63"/>
                <a:gd name="T10" fmla="*/ 57 w 62"/>
                <a:gd name="T11" fmla="*/ 36 h 63"/>
                <a:gd name="T12" fmla="*/ 41 w 62"/>
                <a:gd name="T13" fmla="*/ 35 h 63"/>
                <a:gd name="T14" fmla="*/ 46 w 62"/>
                <a:gd name="T15" fmla="*/ 54 h 63"/>
                <a:gd name="T16" fmla="*/ 57 w 62"/>
                <a:gd name="T17" fmla="*/ 36 h 63"/>
                <a:gd name="T18" fmla="*/ 41 w 62"/>
                <a:gd name="T19" fmla="*/ 56 h 63"/>
                <a:gd name="T20" fmla="*/ 36 w 62"/>
                <a:gd name="T21" fmla="*/ 36 h 63"/>
                <a:gd name="T22" fmla="*/ 35 w 62"/>
                <a:gd name="T23" fmla="*/ 36 h 63"/>
                <a:gd name="T24" fmla="*/ 15 w 62"/>
                <a:gd name="T25" fmla="*/ 53 h 63"/>
                <a:gd name="T26" fmla="*/ 31 w 62"/>
                <a:gd name="T27" fmla="*/ 58 h 63"/>
                <a:gd name="T28" fmla="*/ 41 w 62"/>
                <a:gd name="T29" fmla="*/ 56 h 63"/>
                <a:gd name="T30" fmla="*/ 11 w 62"/>
                <a:gd name="T31" fmla="*/ 49 h 63"/>
                <a:gd name="T32" fmla="*/ 33 w 62"/>
                <a:gd name="T33" fmla="*/ 32 h 63"/>
                <a:gd name="T34" fmla="*/ 34 w 62"/>
                <a:gd name="T35" fmla="*/ 31 h 63"/>
                <a:gd name="T36" fmla="*/ 32 w 62"/>
                <a:gd name="T37" fmla="*/ 27 h 63"/>
                <a:gd name="T38" fmla="*/ 4 w 62"/>
                <a:gd name="T39" fmla="*/ 31 h 63"/>
                <a:gd name="T40" fmla="*/ 4 w 62"/>
                <a:gd name="T41" fmla="*/ 32 h 63"/>
                <a:gd name="T42" fmla="*/ 11 w 62"/>
                <a:gd name="T43" fmla="*/ 49 h 63"/>
                <a:gd name="T44" fmla="*/ 5 w 62"/>
                <a:gd name="T45" fmla="*/ 26 h 63"/>
                <a:gd name="T46" fmla="*/ 29 w 62"/>
                <a:gd name="T47" fmla="*/ 23 h 63"/>
                <a:gd name="T48" fmla="*/ 20 w 62"/>
                <a:gd name="T49" fmla="*/ 8 h 63"/>
                <a:gd name="T50" fmla="*/ 5 w 62"/>
                <a:gd name="T51" fmla="*/ 26 h 63"/>
                <a:gd name="T52" fmla="*/ 25 w 62"/>
                <a:gd name="T53" fmla="*/ 6 h 63"/>
                <a:gd name="T54" fmla="*/ 35 w 62"/>
                <a:gd name="T55" fmla="*/ 21 h 63"/>
                <a:gd name="T56" fmla="*/ 49 w 62"/>
                <a:gd name="T57" fmla="*/ 12 h 63"/>
                <a:gd name="T58" fmla="*/ 31 w 62"/>
                <a:gd name="T59" fmla="*/ 5 h 63"/>
                <a:gd name="T60" fmla="*/ 25 w 62"/>
                <a:gd name="T61" fmla="*/ 6 h 63"/>
                <a:gd name="T62" fmla="*/ 51 w 62"/>
                <a:gd name="T63" fmla="*/ 15 h 63"/>
                <a:gd name="T64" fmla="*/ 37 w 62"/>
                <a:gd name="T65" fmla="*/ 25 h 63"/>
                <a:gd name="T66" fmla="*/ 38 w 62"/>
                <a:gd name="T67" fmla="*/ 29 h 63"/>
                <a:gd name="T68" fmla="*/ 39 w 62"/>
                <a:gd name="T69" fmla="*/ 30 h 63"/>
                <a:gd name="T70" fmla="*/ 57 w 62"/>
                <a:gd name="T71" fmla="*/ 31 h 63"/>
                <a:gd name="T72" fmla="*/ 51 w 62"/>
                <a:gd name="T7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3">
                  <a:moveTo>
                    <a:pt x="31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2"/>
                  </a:cubicBezTo>
                  <a:cubicBezTo>
                    <a:pt x="62" y="49"/>
                    <a:pt x="48" y="63"/>
                    <a:pt x="31" y="63"/>
                  </a:cubicBezTo>
                  <a:close/>
                  <a:moveTo>
                    <a:pt x="57" y="36"/>
                  </a:moveTo>
                  <a:cubicBezTo>
                    <a:pt x="56" y="36"/>
                    <a:pt x="49" y="33"/>
                    <a:pt x="41" y="35"/>
                  </a:cubicBezTo>
                  <a:cubicBezTo>
                    <a:pt x="44" y="44"/>
                    <a:pt x="45" y="52"/>
                    <a:pt x="46" y="54"/>
                  </a:cubicBezTo>
                  <a:cubicBezTo>
                    <a:pt x="52" y="50"/>
                    <a:pt x="56" y="43"/>
                    <a:pt x="57" y="36"/>
                  </a:cubicBezTo>
                  <a:close/>
                  <a:moveTo>
                    <a:pt x="41" y="56"/>
                  </a:moveTo>
                  <a:cubicBezTo>
                    <a:pt x="41" y="54"/>
                    <a:pt x="39" y="46"/>
                    <a:pt x="36" y="36"/>
                  </a:cubicBezTo>
                  <a:cubicBezTo>
                    <a:pt x="36" y="36"/>
                    <a:pt x="36" y="36"/>
                    <a:pt x="35" y="36"/>
                  </a:cubicBezTo>
                  <a:cubicBezTo>
                    <a:pt x="20" y="41"/>
                    <a:pt x="15" y="52"/>
                    <a:pt x="15" y="53"/>
                  </a:cubicBezTo>
                  <a:cubicBezTo>
                    <a:pt x="19" y="56"/>
                    <a:pt x="25" y="58"/>
                    <a:pt x="31" y="58"/>
                  </a:cubicBezTo>
                  <a:cubicBezTo>
                    <a:pt x="35" y="58"/>
                    <a:pt x="38" y="57"/>
                    <a:pt x="41" y="56"/>
                  </a:cubicBezTo>
                  <a:close/>
                  <a:moveTo>
                    <a:pt x="11" y="49"/>
                  </a:moveTo>
                  <a:cubicBezTo>
                    <a:pt x="12" y="48"/>
                    <a:pt x="19" y="36"/>
                    <a:pt x="33" y="32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3" y="30"/>
                    <a:pt x="32" y="28"/>
                    <a:pt x="32" y="27"/>
                  </a:cubicBezTo>
                  <a:cubicBezTo>
                    <a:pt x="18" y="31"/>
                    <a:pt x="6" y="31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8"/>
                    <a:pt x="7" y="45"/>
                    <a:pt x="11" y="49"/>
                  </a:cubicBezTo>
                  <a:close/>
                  <a:moveTo>
                    <a:pt x="5" y="26"/>
                  </a:moveTo>
                  <a:cubicBezTo>
                    <a:pt x="6" y="26"/>
                    <a:pt x="17" y="26"/>
                    <a:pt x="29" y="23"/>
                  </a:cubicBezTo>
                  <a:cubicBezTo>
                    <a:pt x="25" y="15"/>
                    <a:pt x="20" y="8"/>
                    <a:pt x="20" y="8"/>
                  </a:cubicBezTo>
                  <a:cubicBezTo>
                    <a:pt x="12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5" y="7"/>
                    <a:pt x="30" y="13"/>
                    <a:pt x="35" y="21"/>
                  </a:cubicBezTo>
                  <a:cubicBezTo>
                    <a:pt x="44" y="18"/>
                    <a:pt x="48" y="12"/>
                    <a:pt x="49" y="12"/>
                  </a:cubicBezTo>
                  <a:cubicBezTo>
                    <a:pt x="44" y="8"/>
                    <a:pt x="38" y="5"/>
                    <a:pt x="31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1" y="15"/>
                  </a:moveTo>
                  <a:cubicBezTo>
                    <a:pt x="51" y="16"/>
                    <a:pt x="46" y="21"/>
                    <a:pt x="37" y="25"/>
                  </a:cubicBezTo>
                  <a:cubicBezTo>
                    <a:pt x="37" y="27"/>
                    <a:pt x="38" y="28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8" y="29"/>
                    <a:pt x="57" y="31"/>
                    <a:pt x="57" y="31"/>
                  </a:cubicBezTo>
                  <a:cubicBezTo>
                    <a:pt x="57" y="25"/>
                    <a:pt x="55" y="19"/>
                    <a:pt x="51" y="1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04" name="Freeform 11"/>
            <p:cNvSpPr>
              <a:spLocks noEditPoints="1"/>
            </p:cNvSpPr>
            <p:nvPr/>
          </p:nvSpPr>
          <p:spPr bwMode="auto">
            <a:xfrm>
              <a:off x="11271236" y="2819470"/>
              <a:ext cx="104937" cy="91999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1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1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1"/>
                    <a:pt x="59" y="50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05" name="Freeform 12"/>
            <p:cNvSpPr>
              <a:spLocks noEditPoints="1"/>
            </p:cNvSpPr>
            <p:nvPr/>
          </p:nvSpPr>
          <p:spPr bwMode="auto">
            <a:xfrm>
              <a:off x="11046988" y="2997718"/>
              <a:ext cx="168187" cy="146624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8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6 h 83"/>
                <a:gd name="T34" fmla="*/ 80 w 95"/>
                <a:gd name="T35" fmla="*/ 5 h 83"/>
                <a:gd name="T36" fmla="*/ 82 w 95"/>
                <a:gd name="T37" fmla="*/ 6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29 h 83"/>
                <a:gd name="T58" fmla="*/ 0 w 95"/>
                <a:gd name="T59" fmla="*/ 38 h 83"/>
                <a:gd name="T60" fmla="*/ 5 w 95"/>
                <a:gd name="T61" fmla="*/ 46 h 83"/>
                <a:gd name="T62" fmla="*/ 12 w 95"/>
                <a:gd name="T63" fmla="*/ 46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2 h 83"/>
                <a:gd name="T76" fmla="*/ 44 w 95"/>
                <a:gd name="T77" fmla="*/ 78 h 83"/>
                <a:gd name="T78" fmla="*/ 46 w 95"/>
                <a:gd name="T79" fmla="*/ 74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8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59"/>
                    <a:pt x="76" y="57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5"/>
                    <a:pt x="72" y="18"/>
                    <a:pt x="75" y="12"/>
                  </a:cubicBezTo>
                  <a:cubicBezTo>
                    <a:pt x="76" y="10"/>
                    <a:pt x="77" y="8"/>
                    <a:pt x="78" y="6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6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5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7"/>
                    <a:pt x="84" y="59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0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12" y="46"/>
                  </a:cubicBezTo>
                  <a:cubicBezTo>
                    <a:pt x="16" y="46"/>
                    <a:pt x="20" y="47"/>
                    <a:pt x="24" y="47"/>
                  </a:cubicBezTo>
                  <a:cubicBezTo>
                    <a:pt x="24" y="43"/>
                    <a:pt x="23" y="38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2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7"/>
                    <a:pt x="46" y="76"/>
                    <a:pt x="46" y="74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0"/>
                    <a:pt x="77" y="28"/>
                    <a:pt x="78" y="25"/>
                  </a:cubicBezTo>
                  <a:cubicBezTo>
                    <a:pt x="78" y="24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4"/>
                    <a:pt x="82" y="25"/>
                  </a:cubicBezTo>
                  <a:cubicBezTo>
                    <a:pt x="83" y="28"/>
                    <a:pt x="84" y="30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06" name="Freeform 13"/>
            <p:cNvSpPr>
              <a:spLocks noEditPoints="1"/>
            </p:cNvSpPr>
            <p:nvPr/>
          </p:nvSpPr>
          <p:spPr bwMode="auto">
            <a:xfrm>
              <a:off x="11337361" y="2770595"/>
              <a:ext cx="87687" cy="34500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4 h 20"/>
                <a:gd name="T22" fmla="*/ 40 w 50"/>
                <a:gd name="T23" fmla="*/ 4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8 h 20"/>
                <a:gd name="T42" fmla="*/ 27 w 50"/>
                <a:gd name="T43" fmla="*/ 8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4 h 20"/>
                <a:gd name="T58" fmla="*/ 16 w 50"/>
                <a:gd name="T59" fmla="*/ 4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4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4"/>
                    <a:pt x="28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4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07" name="Freeform 14"/>
            <p:cNvSpPr>
              <a:spLocks noEditPoints="1"/>
            </p:cNvSpPr>
            <p:nvPr/>
          </p:nvSpPr>
          <p:spPr bwMode="auto">
            <a:xfrm>
              <a:off x="11419298" y="2391097"/>
              <a:ext cx="96312" cy="93437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5"/>
                    <a:pt x="13" y="12"/>
                  </a:cubicBezTo>
                  <a:cubicBezTo>
                    <a:pt x="17" y="8"/>
                    <a:pt x="22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08" name="Freeform 15"/>
            <p:cNvSpPr>
              <a:spLocks noEditPoints="1"/>
            </p:cNvSpPr>
            <p:nvPr/>
          </p:nvSpPr>
          <p:spPr bwMode="auto">
            <a:xfrm>
              <a:off x="11407798" y="2494596"/>
              <a:ext cx="83375" cy="66125"/>
            </a:xfrm>
            <a:custGeom>
              <a:avLst/>
              <a:gdLst>
                <a:gd name="T0" fmla="*/ 22 w 58"/>
                <a:gd name="T1" fmla="*/ 46 h 46"/>
                <a:gd name="T2" fmla="*/ 0 w 58"/>
                <a:gd name="T3" fmla="*/ 24 h 46"/>
                <a:gd name="T4" fmla="*/ 11 w 58"/>
                <a:gd name="T5" fmla="*/ 13 h 46"/>
                <a:gd name="T6" fmla="*/ 22 w 58"/>
                <a:gd name="T7" fmla="*/ 24 h 46"/>
                <a:gd name="T8" fmla="*/ 47 w 58"/>
                <a:gd name="T9" fmla="*/ 0 h 46"/>
                <a:gd name="T10" fmla="*/ 58 w 58"/>
                <a:gd name="T11" fmla="*/ 11 h 46"/>
                <a:gd name="T12" fmla="*/ 22 w 58"/>
                <a:gd name="T13" fmla="*/ 46 h 46"/>
                <a:gd name="T14" fmla="*/ 6 w 58"/>
                <a:gd name="T15" fmla="*/ 24 h 46"/>
                <a:gd name="T16" fmla="*/ 22 w 58"/>
                <a:gd name="T17" fmla="*/ 40 h 46"/>
                <a:gd name="T18" fmla="*/ 51 w 58"/>
                <a:gd name="T19" fmla="*/ 11 h 46"/>
                <a:gd name="T20" fmla="*/ 47 w 58"/>
                <a:gd name="T21" fmla="*/ 6 h 46"/>
                <a:gd name="T22" fmla="*/ 22 w 58"/>
                <a:gd name="T23" fmla="*/ 30 h 46"/>
                <a:gd name="T24" fmla="*/ 11 w 58"/>
                <a:gd name="T25" fmla="*/ 19 h 46"/>
                <a:gd name="T26" fmla="*/ 6 w 58"/>
                <a:gd name="T2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46">
                  <a:moveTo>
                    <a:pt x="22" y="46"/>
                  </a:moveTo>
                  <a:lnTo>
                    <a:pt x="0" y="24"/>
                  </a:lnTo>
                  <a:lnTo>
                    <a:pt x="11" y="13"/>
                  </a:lnTo>
                  <a:lnTo>
                    <a:pt x="22" y="24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22" y="46"/>
                  </a:lnTo>
                  <a:close/>
                  <a:moveTo>
                    <a:pt x="6" y="24"/>
                  </a:moveTo>
                  <a:lnTo>
                    <a:pt x="22" y="40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22" y="30"/>
                  </a:lnTo>
                  <a:lnTo>
                    <a:pt x="11" y="19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09" name="Freeform 16"/>
            <p:cNvSpPr>
              <a:spLocks noEditPoints="1"/>
            </p:cNvSpPr>
            <p:nvPr/>
          </p:nvSpPr>
          <p:spPr bwMode="auto">
            <a:xfrm>
              <a:off x="11266924" y="2625408"/>
              <a:ext cx="97749" cy="130812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7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10" name="Freeform 17"/>
            <p:cNvSpPr>
              <a:spLocks/>
            </p:cNvSpPr>
            <p:nvPr/>
          </p:nvSpPr>
          <p:spPr bwMode="auto">
            <a:xfrm>
              <a:off x="10906113" y="2780657"/>
              <a:ext cx="334936" cy="188311"/>
            </a:xfrm>
            <a:custGeom>
              <a:avLst/>
              <a:gdLst>
                <a:gd name="T0" fmla="*/ 190 w 190"/>
                <a:gd name="T1" fmla="*/ 74 h 106"/>
                <a:gd name="T2" fmla="*/ 166 w 190"/>
                <a:gd name="T3" fmla="*/ 43 h 106"/>
                <a:gd name="T4" fmla="*/ 122 w 190"/>
                <a:gd name="T5" fmla="*/ 0 h 106"/>
                <a:gd name="T6" fmla="*/ 87 w 190"/>
                <a:gd name="T7" fmla="*/ 16 h 106"/>
                <a:gd name="T8" fmla="*/ 67 w 190"/>
                <a:gd name="T9" fmla="*/ 7 h 106"/>
                <a:gd name="T10" fmla="*/ 42 w 190"/>
                <a:gd name="T11" fmla="*/ 32 h 106"/>
                <a:gd name="T12" fmla="*/ 43 w 190"/>
                <a:gd name="T13" fmla="*/ 35 h 106"/>
                <a:gd name="T14" fmla="*/ 36 w 190"/>
                <a:gd name="T15" fmla="*/ 35 h 106"/>
                <a:gd name="T16" fmla="*/ 0 w 190"/>
                <a:gd name="T17" fmla="*/ 70 h 106"/>
                <a:gd name="T18" fmla="*/ 36 w 190"/>
                <a:gd name="T19" fmla="*/ 106 h 106"/>
                <a:gd name="T20" fmla="*/ 158 w 190"/>
                <a:gd name="T21" fmla="*/ 106 h 106"/>
                <a:gd name="T22" fmla="*/ 158 w 190"/>
                <a:gd name="T23" fmla="*/ 106 h 106"/>
                <a:gd name="T24" fmla="*/ 190 w 190"/>
                <a:gd name="T25" fmla="*/ 7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6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6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0"/>
                  </a:cubicBezTo>
                  <a:cubicBezTo>
                    <a:pt x="0" y="90"/>
                    <a:pt x="16" y="106"/>
                    <a:pt x="36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76" y="106"/>
                    <a:pt x="190" y="92"/>
                    <a:pt x="190" y="7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11" name="Freeform 18"/>
            <p:cNvSpPr>
              <a:spLocks/>
            </p:cNvSpPr>
            <p:nvPr/>
          </p:nvSpPr>
          <p:spPr bwMode="auto">
            <a:xfrm>
              <a:off x="11262611" y="2284723"/>
              <a:ext cx="160999" cy="176811"/>
            </a:xfrm>
            <a:custGeom>
              <a:avLst/>
              <a:gdLst>
                <a:gd name="T0" fmla="*/ 61 w 91"/>
                <a:gd name="T1" fmla="*/ 28 h 100"/>
                <a:gd name="T2" fmla="*/ 51 w 91"/>
                <a:gd name="T3" fmla="*/ 39 h 100"/>
                <a:gd name="T4" fmla="*/ 46 w 91"/>
                <a:gd name="T5" fmla="*/ 47 h 100"/>
                <a:gd name="T6" fmla="*/ 48 w 91"/>
                <a:gd name="T7" fmla="*/ 30 h 100"/>
                <a:gd name="T8" fmla="*/ 48 w 91"/>
                <a:gd name="T9" fmla="*/ 15 h 100"/>
                <a:gd name="T10" fmla="*/ 23 w 91"/>
                <a:gd name="T11" fmla="*/ 5 h 100"/>
                <a:gd name="T12" fmla="*/ 13 w 91"/>
                <a:gd name="T13" fmla="*/ 30 h 100"/>
                <a:gd name="T14" fmla="*/ 24 w 91"/>
                <a:gd name="T15" fmla="*/ 41 h 100"/>
                <a:gd name="T16" fmla="*/ 38 w 91"/>
                <a:gd name="T17" fmla="*/ 51 h 100"/>
                <a:gd name="T18" fmla="*/ 29 w 91"/>
                <a:gd name="T19" fmla="*/ 49 h 100"/>
                <a:gd name="T20" fmla="*/ 14 w 91"/>
                <a:gd name="T21" fmla="*/ 49 h 100"/>
                <a:gd name="T22" fmla="*/ 4 w 91"/>
                <a:gd name="T23" fmla="*/ 74 h 100"/>
                <a:gd name="T24" fmla="*/ 30 w 91"/>
                <a:gd name="T25" fmla="*/ 85 h 100"/>
                <a:gd name="T26" fmla="*/ 40 w 91"/>
                <a:gd name="T27" fmla="*/ 73 h 100"/>
                <a:gd name="T28" fmla="*/ 45 w 91"/>
                <a:gd name="T29" fmla="*/ 65 h 100"/>
                <a:gd name="T30" fmla="*/ 43 w 91"/>
                <a:gd name="T31" fmla="*/ 97 h 100"/>
                <a:gd name="T32" fmla="*/ 45 w 91"/>
                <a:gd name="T33" fmla="*/ 100 h 100"/>
                <a:gd name="T34" fmla="*/ 61 w 91"/>
                <a:gd name="T35" fmla="*/ 93 h 100"/>
                <a:gd name="T36" fmla="*/ 78 w 91"/>
                <a:gd name="T37" fmla="*/ 85 h 100"/>
                <a:gd name="T38" fmla="*/ 76 w 91"/>
                <a:gd name="T39" fmla="*/ 82 h 100"/>
                <a:gd name="T40" fmla="*/ 53 w 91"/>
                <a:gd name="T41" fmla="*/ 62 h 100"/>
                <a:gd name="T42" fmla="*/ 61 w 91"/>
                <a:gd name="T43" fmla="*/ 64 h 100"/>
                <a:gd name="T44" fmla="*/ 77 w 91"/>
                <a:gd name="T45" fmla="*/ 64 h 100"/>
                <a:gd name="T46" fmla="*/ 87 w 91"/>
                <a:gd name="T47" fmla="*/ 38 h 100"/>
                <a:gd name="T48" fmla="*/ 61 w 91"/>
                <a:gd name="T49" fmla="*/ 2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00">
                  <a:moveTo>
                    <a:pt x="61" y="28"/>
                  </a:moveTo>
                  <a:cubicBezTo>
                    <a:pt x="56" y="30"/>
                    <a:pt x="52" y="34"/>
                    <a:pt x="51" y="39"/>
                  </a:cubicBezTo>
                  <a:cubicBezTo>
                    <a:pt x="50" y="41"/>
                    <a:pt x="48" y="44"/>
                    <a:pt x="46" y="47"/>
                  </a:cubicBezTo>
                  <a:cubicBezTo>
                    <a:pt x="46" y="42"/>
                    <a:pt x="47" y="34"/>
                    <a:pt x="48" y="30"/>
                  </a:cubicBezTo>
                  <a:cubicBezTo>
                    <a:pt x="50" y="26"/>
                    <a:pt x="50" y="20"/>
                    <a:pt x="48" y="15"/>
                  </a:cubicBezTo>
                  <a:cubicBezTo>
                    <a:pt x="44" y="5"/>
                    <a:pt x="32" y="0"/>
                    <a:pt x="23" y="5"/>
                  </a:cubicBezTo>
                  <a:cubicBezTo>
                    <a:pt x="13" y="9"/>
                    <a:pt x="9" y="20"/>
                    <a:pt x="13" y="30"/>
                  </a:cubicBezTo>
                  <a:cubicBezTo>
                    <a:pt x="15" y="35"/>
                    <a:pt x="19" y="39"/>
                    <a:pt x="24" y="41"/>
                  </a:cubicBezTo>
                  <a:cubicBezTo>
                    <a:pt x="28" y="42"/>
                    <a:pt x="34" y="46"/>
                    <a:pt x="38" y="51"/>
                  </a:cubicBezTo>
                  <a:cubicBezTo>
                    <a:pt x="34" y="50"/>
                    <a:pt x="31" y="49"/>
                    <a:pt x="29" y="49"/>
                  </a:cubicBezTo>
                  <a:cubicBezTo>
                    <a:pt x="24" y="47"/>
                    <a:pt x="19" y="46"/>
                    <a:pt x="14" y="49"/>
                  </a:cubicBezTo>
                  <a:cubicBezTo>
                    <a:pt x="4" y="53"/>
                    <a:pt x="0" y="65"/>
                    <a:pt x="4" y="74"/>
                  </a:cubicBezTo>
                  <a:cubicBezTo>
                    <a:pt x="8" y="84"/>
                    <a:pt x="20" y="89"/>
                    <a:pt x="30" y="85"/>
                  </a:cubicBezTo>
                  <a:cubicBezTo>
                    <a:pt x="35" y="82"/>
                    <a:pt x="38" y="78"/>
                    <a:pt x="40" y="73"/>
                  </a:cubicBezTo>
                  <a:cubicBezTo>
                    <a:pt x="41" y="71"/>
                    <a:pt x="42" y="68"/>
                    <a:pt x="45" y="65"/>
                  </a:cubicBezTo>
                  <a:cubicBezTo>
                    <a:pt x="50" y="78"/>
                    <a:pt x="48" y="90"/>
                    <a:pt x="43" y="97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68" y="81"/>
                    <a:pt x="58" y="74"/>
                    <a:pt x="53" y="62"/>
                  </a:cubicBezTo>
                  <a:cubicBezTo>
                    <a:pt x="56" y="62"/>
                    <a:pt x="59" y="63"/>
                    <a:pt x="61" y="64"/>
                  </a:cubicBezTo>
                  <a:cubicBezTo>
                    <a:pt x="66" y="66"/>
                    <a:pt x="72" y="66"/>
                    <a:pt x="77" y="64"/>
                  </a:cubicBezTo>
                  <a:cubicBezTo>
                    <a:pt x="87" y="60"/>
                    <a:pt x="91" y="48"/>
                    <a:pt x="87" y="38"/>
                  </a:cubicBezTo>
                  <a:cubicBezTo>
                    <a:pt x="82" y="28"/>
                    <a:pt x="71" y="24"/>
                    <a:pt x="61" y="28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12" name="Freeform 19"/>
            <p:cNvSpPr>
              <a:spLocks noEditPoints="1"/>
            </p:cNvSpPr>
            <p:nvPr/>
          </p:nvSpPr>
          <p:spPr bwMode="auto">
            <a:xfrm>
              <a:off x="11167737" y="2707345"/>
              <a:ext cx="80500" cy="84812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8"/>
                    <a:pt x="17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13" name="Freeform 20"/>
            <p:cNvSpPr>
              <a:spLocks/>
            </p:cNvSpPr>
            <p:nvPr/>
          </p:nvSpPr>
          <p:spPr bwMode="auto">
            <a:xfrm>
              <a:off x="11236737" y="2483096"/>
              <a:ext cx="123624" cy="125062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4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14" name="Freeform 21"/>
            <p:cNvSpPr>
              <a:spLocks noEditPoints="1"/>
            </p:cNvSpPr>
            <p:nvPr/>
          </p:nvSpPr>
          <p:spPr bwMode="auto">
            <a:xfrm>
              <a:off x="11387673" y="2562159"/>
              <a:ext cx="43125" cy="80500"/>
            </a:xfrm>
            <a:custGeom>
              <a:avLst/>
              <a:gdLst>
                <a:gd name="T0" fmla="*/ 16 w 24"/>
                <a:gd name="T1" fmla="*/ 45 h 46"/>
                <a:gd name="T2" fmla="*/ 16 w 24"/>
                <a:gd name="T3" fmla="*/ 45 h 46"/>
                <a:gd name="T4" fmla="*/ 23 w 24"/>
                <a:gd name="T5" fmla="*/ 35 h 46"/>
                <a:gd name="T6" fmla="*/ 21 w 24"/>
                <a:gd name="T7" fmla="*/ 24 h 46"/>
                <a:gd name="T8" fmla="*/ 11 w 24"/>
                <a:gd name="T9" fmla="*/ 17 h 46"/>
                <a:gd name="T10" fmla="*/ 11 w 24"/>
                <a:gd name="T11" fmla="*/ 17 h 46"/>
                <a:gd name="T12" fmla="*/ 10 w 24"/>
                <a:gd name="T13" fmla="*/ 17 h 46"/>
                <a:gd name="T14" fmla="*/ 11 w 24"/>
                <a:gd name="T15" fmla="*/ 21 h 46"/>
                <a:gd name="T16" fmla="*/ 12 w 24"/>
                <a:gd name="T17" fmla="*/ 21 h 46"/>
                <a:gd name="T18" fmla="*/ 12 w 24"/>
                <a:gd name="T19" fmla="*/ 21 h 46"/>
                <a:gd name="T20" fmla="*/ 17 w 24"/>
                <a:gd name="T21" fmla="*/ 25 h 46"/>
                <a:gd name="T22" fmla="*/ 19 w 24"/>
                <a:gd name="T23" fmla="*/ 35 h 46"/>
                <a:gd name="T24" fmla="*/ 16 w 24"/>
                <a:gd name="T25" fmla="*/ 41 h 46"/>
                <a:gd name="T26" fmla="*/ 16 w 24"/>
                <a:gd name="T27" fmla="*/ 41 h 46"/>
                <a:gd name="T28" fmla="*/ 10 w 24"/>
                <a:gd name="T29" fmla="*/ 37 h 46"/>
                <a:gd name="T30" fmla="*/ 9 w 24"/>
                <a:gd name="T31" fmla="*/ 32 h 46"/>
                <a:gd name="T32" fmla="*/ 5 w 24"/>
                <a:gd name="T33" fmla="*/ 30 h 46"/>
                <a:gd name="T34" fmla="*/ 6 w 24"/>
                <a:gd name="T35" fmla="*/ 38 h 46"/>
                <a:gd name="T36" fmla="*/ 16 w 24"/>
                <a:gd name="T37" fmla="*/ 45 h 46"/>
                <a:gd name="T38" fmla="*/ 13 w 24"/>
                <a:gd name="T39" fmla="*/ 29 h 46"/>
                <a:gd name="T40" fmla="*/ 15 w 24"/>
                <a:gd name="T41" fmla="*/ 29 h 46"/>
                <a:gd name="T42" fmla="*/ 14 w 24"/>
                <a:gd name="T43" fmla="*/ 25 h 46"/>
                <a:gd name="T44" fmla="*/ 13 w 24"/>
                <a:gd name="T45" fmla="*/ 25 h 46"/>
                <a:gd name="T46" fmla="*/ 12 w 24"/>
                <a:gd name="T47" fmla="*/ 25 h 46"/>
                <a:gd name="T48" fmla="*/ 7 w 24"/>
                <a:gd name="T49" fmla="*/ 21 h 46"/>
                <a:gd name="T50" fmla="*/ 5 w 24"/>
                <a:gd name="T51" fmla="*/ 11 h 46"/>
                <a:gd name="T52" fmla="*/ 9 w 24"/>
                <a:gd name="T53" fmla="*/ 5 h 46"/>
                <a:gd name="T54" fmla="*/ 9 w 24"/>
                <a:gd name="T55" fmla="*/ 5 h 46"/>
                <a:gd name="T56" fmla="*/ 14 w 24"/>
                <a:gd name="T57" fmla="*/ 9 h 46"/>
                <a:gd name="T58" fmla="*/ 15 w 24"/>
                <a:gd name="T59" fmla="*/ 14 h 46"/>
                <a:gd name="T60" fmla="*/ 20 w 24"/>
                <a:gd name="T61" fmla="*/ 16 h 46"/>
                <a:gd name="T62" fmla="*/ 18 w 24"/>
                <a:gd name="T63" fmla="*/ 8 h 46"/>
                <a:gd name="T64" fmla="*/ 8 w 24"/>
                <a:gd name="T65" fmla="*/ 1 h 46"/>
                <a:gd name="T66" fmla="*/ 8 w 24"/>
                <a:gd name="T67" fmla="*/ 1 h 46"/>
                <a:gd name="T68" fmla="*/ 1 w 24"/>
                <a:gd name="T69" fmla="*/ 11 h 46"/>
                <a:gd name="T70" fmla="*/ 3 w 24"/>
                <a:gd name="T71" fmla="*/ 22 h 46"/>
                <a:gd name="T72" fmla="*/ 13 w 24"/>
                <a:gd name="T73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6">
                  <a:moveTo>
                    <a:pt x="16" y="45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1" y="44"/>
                    <a:pt x="24" y="39"/>
                    <a:pt x="23" y="3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19"/>
                    <a:pt x="16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0"/>
                    <a:pt x="17" y="22"/>
                    <a:pt x="17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8"/>
                    <a:pt x="18" y="40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1" y="40"/>
                    <a:pt x="10" y="3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6" y="31"/>
                    <a:pt x="5" y="3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43"/>
                    <a:pt x="12" y="46"/>
                    <a:pt x="16" y="45"/>
                  </a:cubicBezTo>
                  <a:close/>
                  <a:moveTo>
                    <a:pt x="13" y="29"/>
                  </a:moveTo>
                  <a:cubicBezTo>
                    <a:pt x="14" y="29"/>
                    <a:pt x="14" y="29"/>
                    <a:pt x="15" y="2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6"/>
                    <a:pt x="8" y="24"/>
                    <a:pt x="7" y="2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8"/>
                    <a:pt x="6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4" y="6"/>
                    <a:pt x="14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4"/>
                    <a:pt x="18" y="15"/>
                    <a:pt x="20" y="1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4"/>
                    <a:pt x="13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2"/>
                    <a:pt x="0" y="7"/>
                    <a:pt x="1" y="1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7"/>
                    <a:pt x="9" y="30"/>
                    <a:pt x="13" y="29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15" name="Freeform 22"/>
            <p:cNvSpPr>
              <a:spLocks/>
            </p:cNvSpPr>
            <p:nvPr/>
          </p:nvSpPr>
          <p:spPr bwMode="auto">
            <a:xfrm>
              <a:off x="11052738" y="2542034"/>
              <a:ext cx="162437" cy="162437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1 h 92"/>
                <a:gd name="T12" fmla="*/ 52 w 92"/>
                <a:gd name="T13" fmla="*/ 66 h 92"/>
                <a:gd name="T14" fmla="*/ 72 w 92"/>
                <a:gd name="T15" fmla="*/ 52 h 92"/>
                <a:gd name="T16" fmla="*/ 80 w 92"/>
                <a:gd name="T17" fmla="*/ 53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3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0" y="53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0" y="63"/>
                  </a:cubicBezTo>
                  <a:cubicBezTo>
                    <a:pt x="23" y="63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16" name="Freeform 23"/>
            <p:cNvSpPr>
              <a:spLocks noEditPoints="1"/>
            </p:cNvSpPr>
            <p:nvPr/>
          </p:nvSpPr>
          <p:spPr bwMode="auto">
            <a:xfrm>
              <a:off x="11183549" y="2185536"/>
              <a:ext cx="114999" cy="160999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5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5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0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5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5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6"/>
                    <a:pt x="28" y="36"/>
                    <a:pt x="28" y="45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2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0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6"/>
                    <a:pt x="3" y="28"/>
                    <a:pt x="6" y="20"/>
                  </a:cubicBezTo>
                  <a:close/>
                  <a:moveTo>
                    <a:pt x="61" y="50"/>
                  </a:moveTo>
                  <a:cubicBezTo>
                    <a:pt x="63" y="51"/>
                    <a:pt x="65" y="48"/>
                    <a:pt x="65" y="46"/>
                  </a:cubicBezTo>
                  <a:cubicBezTo>
                    <a:pt x="65" y="43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8"/>
                    <a:pt x="58" y="50"/>
                    <a:pt x="61" y="5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17" name="Freeform 24"/>
            <p:cNvSpPr>
              <a:spLocks noEditPoints="1"/>
            </p:cNvSpPr>
            <p:nvPr/>
          </p:nvSpPr>
          <p:spPr bwMode="auto">
            <a:xfrm>
              <a:off x="11140425" y="2359472"/>
              <a:ext cx="112124" cy="110687"/>
            </a:xfrm>
            <a:custGeom>
              <a:avLst/>
              <a:gdLst>
                <a:gd name="T0" fmla="*/ 48 w 78"/>
                <a:gd name="T1" fmla="*/ 19 h 77"/>
                <a:gd name="T2" fmla="*/ 50 w 78"/>
                <a:gd name="T3" fmla="*/ 0 h 77"/>
                <a:gd name="T4" fmla="*/ 15 w 78"/>
                <a:gd name="T5" fmla="*/ 0 h 77"/>
                <a:gd name="T6" fmla="*/ 2 w 78"/>
                <a:gd name="T7" fmla="*/ 14 h 77"/>
                <a:gd name="T8" fmla="*/ 0 w 78"/>
                <a:gd name="T9" fmla="*/ 57 h 77"/>
                <a:gd name="T10" fmla="*/ 30 w 78"/>
                <a:gd name="T11" fmla="*/ 57 h 77"/>
                <a:gd name="T12" fmla="*/ 29 w 78"/>
                <a:gd name="T13" fmla="*/ 76 h 77"/>
                <a:gd name="T14" fmla="*/ 77 w 78"/>
                <a:gd name="T15" fmla="*/ 77 h 77"/>
                <a:gd name="T16" fmla="*/ 78 w 78"/>
                <a:gd name="T17" fmla="*/ 19 h 77"/>
                <a:gd name="T18" fmla="*/ 48 w 78"/>
                <a:gd name="T19" fmla="*/ 19 h 77"/>
                <a:gd name="T20" fmla="*/ 15 w 78"/>
                <a:gd name="T21" fmla="*/ 7 h 77"/>
                <a:gd name="T22" fmla="*/ 15 w 78"/>
                <a:gd name="T23" fmla="*/ 14 h 77"/>
                <a:gd name="T24" fmla="*/ 8 w 78"/>
                <a:gd name="T25" fmla="*/ 14 h 77"/>
                <a:gd name="T26" fmla="*/ 15 w 78"/>
                <a:gd name="T27" fmla="*/ 7 h 77"/>
                <a:gd name="T28" fmla="*/ 5 w 78"/>
                <a:gd name="T29" fmla="*/ 52 h 77"/>
                <a:gd name="T30" fmla="*/ 5 w 78"/>
                <a:gd name="T31" fmla="*/ 19 h 77"/>
                <a:gd name="T32" fmla="*/ 20 w 78"/>
                <a:gd name="T33" fmla="*/ 19 h 77"/>
                <a:gd name="T34" fmla="*/ 20 w 78"/>
                <a:gd name="T35" fmla="*/ 5 h 77"/>
                <a:gd name="T36" fmla="*/ 45 w 78"/>
                <a:gd name="T37" fmla="*/ 5 h 77"/>
                <a:gd name="T38" fmla="*/ 45 w 78"/>
                <a:gd name="T39" fmla="*/ 19 h 77"/>
                <a:gd name="T40" fmla="*/ 30 w 78"/>
                <a:gd name="T41" fmla="*/ 33 h 77"/>
                <a:gd name="T42" fmla="*/ 30 w 78"/>
                <a:gd name="T43" fmla="*/ 52 h 77"/>
                <a:gd name="T44" fmla="*/ 5 w 78"/>
                <a:gd name="T45" fmla="*/ 52 h 77"/>
                <a:gd name="T46" fmla="*/ 43 w 78"/>
                <a:gd name="T47" fmla="*/ 25 h 77"/>
                <a:gd name="T48" fmla="*/ 43 w 78"/>
                <a:gd name="T49" fmla="*/ 34 h 77"/>
                <a:gd name="T50" fmla="*/ 36 w 78"/>
                <a:gd name="T51" fmla="*/ 33 h 77"/>
                <a:gd name="T52" fmla="*/ 43 w 78"/>
                <a:gd name="T53" fmla="*/ 25 h 77"/>
                <a:gd name="T54" fmla="*/ 72 w 78"/>
                <a:gd name="T55" fmla="*/ 72 h 77"/>
                <a:gd name="T56" fmla="*/ 34 w 78"/>
                <a:gd name="T57" fmla="*/ 71 h 77"/>
                <a:gd name="T58" fmla="*/ 35 w 78"/>
                <a:gd name="T59" fmla="*/ 38 h 77"/>
                <a:gd name="T60" fmla="*/ 48 w 78"/>
                <a:gd name="T61" fmla="*/ 38 h 77"/>
                <a:gd name="T62" fmla="*/ 48 w 78"/>
                <a:gd name="T63" fmla="*/ 24 h 77"/>
                <a:gd name="T64" fmla="*/ 73 w 78"/>
                <a:gd name="T65" fmla="*/ 24 h 77"/>
                <a:gd name="T66" fmla="*/ 72 w 78"/>
                <a:gd name="T6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77">
                  <a:moveTo>
                    <a:pt x="48" y="19"/>
                  </a:moveTo>
                  <a:lnTo>
                    <a:pt x="50" y="0"/>
                  </a:lnTo>
                  <a:lnTo>
                    <a:pt x="15" y="0"/>
                  </a:lnTo>
                  <a:lnTo>
                    <a:pt x="2" y="14"/>
                  </a:lnTo>
                  <a:lnTo>
                    <a:pt x="0" y="57"/>
                  </a:lnTo>
                  <a:lnTo>
                    <a:pt x="30" y="57"/>
                  </a:lnTo>
                  <a:lnTo>
                    <a:pt x="29" y="76"/>
                  </a:lnTo>
                  <a:lnTo>
                    <a:pt x="77" y="77"/>
                  </a:lnTo>
                  <a:lnTo>
                    <a:pt x="78" y="19"/>
                  </a:lnTo>
                  <a:lnTo>
                    <a:pt x="48" y="19"/>
                  </a:lnTo>
                  <a:close/>
                  <a:moveTo>
                    <a:pt x="15" y="7"/>
                  </a:moveTo>
                  <a:lnTo>
                    <a:pt x="15" y="14"/>
                  </a:lnTo>
                  <a:lnTo>
                    <a:pt x="8" y="14"/>
                  </a:lnTo>
                  <a:lnTo>
                    <a:pt x="15" y="7"/>
                  </a:lnTo>
                  <a:close/>
                  <a:moveTo>
                    <a:pt x="5" y="52"/>
                  </a:moveTo>
                  <a:lnTo>
                    <a:pt x="5" y="19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45" y="5"/>
                  </a:lnTo>
                  <a:lnTo>
                    <a:pt x="45" y="19"/>
                  </a:lnTo>
                  <a:lnTo>
                    <a:pt x="30" y="33"/>
                  </a:lnTo>
                  <a:lnTo>
                    <a:pt x="30" y="52"/>
                  </a:lnTo>
                  <a:lnTo>
                    <a:pt x="5" y="52"/>
                  </a:lnTo>
                  <a:close/>
                  <a:moveTo>
                    <a:pt x="43" y="25"/>
                  </a:moveTo>
                  <a:lnTo>
                    <a:pt x="43" y="34"/>
                  </a:lnTo>
                  <a:lnTo>
                    <a:pt x="36" y="33"/>
                  </a:lnTo>
                  <a:lnTo>
                    <a:pt x="43" y="25"/>
                  </a:lnTo>
                  <a:close/>
                  <a:moveTo>
                    <a:pt x="72" y="72"/>
                  </a:moveTo>
                  <a:lnTo>
                    <a:pt x="34" y="71"/>
                  </a:lnTo>
                  <a:lnTo>
                    <a:pt x="35" y="38"/>
                  </a:lnTo>
                  <a:lnTo>
                    <a:pt x="48" y="38"/>
                  </a:lnTo>
                  <a:lnTo>
                    <a:pt x="48" y="24"/>
                  </a:lnTo>
                  <a:lnTo>
                    <a:pt x="73" y="24"/>
                  </a:lnTo>
                  <a:lnTo>
                    <a:pt x="72" y="72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18" name="Freeform 25"/>
            <p:cNvSpPr>
              <a:spLocks noEditPoints="1"/>
            </p:cNvSpPr>
            <p:nvPr/>
          </p:nvSpPr>
          <p:spPr bwMode="auto">
            <a:xfrm>
              <a:off x="10998113" y="3157280"/>
              <a:ext cx="179686" cy="153812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1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6 h 87"/>
                <a:gd name="T22" fmla="*/ 81 w 102"/>
                <a:gd name="T23" fmla="*/ 8 h 87"/>
                <a:gd name="T24" fmla="*/ 84 w 102"/>
                <a:gd name="T25" fmla="*/ 16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2 h 87"/>
                <a:gd name="T42" fmla="*/ 95 w 102"/>
                <a:gd name="T43" fmla="*/ 56 h 87"/>
                <a:gd name="T44" fmla="*/ 94 w 102"/>
                <a:gd name="T45" fmla="*/ 60 h 87"/>
                <a:gd name="T46" fmla="*/ 22 w 102"/>
                <a:gd name="T47" fmla="*/ 63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3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69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2" y="23"/>
                    <a:pt x="0" y="27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2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58"/>
                    <a:pt x="95" y="59"/>
                    <a:pt x="94" y="60"/>
                  </a:cubicBezTo>
                  <a:close/>
                  <a:moveTo>
                    <a:pt x="22" y="63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3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19" name="Freeform 26"/>
            <p:cNvSpPr>
              <a:spLocks/>
            </p:cNvSpPr>
            <p:nvPr/>
          </p:nvSpPr>
          <p:spPr bwMode="auto">
            <a:xfrm>
              <a:off x="11065675" y="2038912"/>
              <a:ext cx="162437" cy="169624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20" name="Freeform 27"/>
            <p:cNvSpPr>
              <a:spLocks noEditPoints="1"/>
            </p:cNvSpPr>
            <p:nvPr/>
          </p:nvSpPr>
          <p:spPr bwMode="auto">
            <a:xfrm>
              <a:off x="11016800" y="2168286"/>
              <a:ext cx="152374" cy="107812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1 h 61"/>
                <a:gd name="T8" fmla="*/ 83 w 86"/>
                <a:gd name="T9" fmla="*/ 24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0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6"/>
                    <a:pt x="79" y="43"/>
                    <a:pt x="80" y="4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29"/>
                    <a:pt x="85" y="26"/>
                    <a:pt x="83" y="24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7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21" name="Freeform 28"/>
            <p:cNvSpPr>
              <a:spLocks noEditPoints="1"/>
            </p:cNvSpPr>
            <p:nvPr/>
          </p:nvSpPr>
          <p:spPr bwMode="auto">
            <a:xfrm>
              <a:off x="10911863" y="3063843"/>
              <a:ext cx="120749" cy="106374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8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8 h 60"/>
                <a:gd name="T42" fmla="*/ 10 w 69"/>
                <a:gd name="T4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8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8"/>
                    <a:pt x="58" y="8"/>
                    <a:pt x="58" y="8"/>
                  </a:cubicBezTo>
                  <a:lnTo>
                    <a:pt x="10" y="8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22" name="Freeform 29"/>
            <p:cNvSpPr>
              <a:spLocks noEditPoints="1"/>
            </p:cNvSpPr>
            <p:nvPr/>
          </p:nvSpPr>
          <p:spPr bwMode="auto">
            <a:xfrm>
              <a:off x="11081487" y="1889412"/>
              <a:ext cx="100624" cy="135124"/>
            </a:xfrm>
            <a:custGeom>
              <a:avLst/>
              <a:gdLst>
                <a:gd name="T0" fmla="*/ 57 w 57"/>
                <a:gd name="T1" fmla="*/ 48 h 77"/>
                <a:gd name="T2" fmla="*/ 57 w 57"/>
                <a:gd name="T3" fmla="*/ 48 h 77"/>
                <a:gd name="T4" fmla="*/ 57 w 57"/>
                <a:gd name="T5" fmla="*/ 47 h 77"/>
                <a:gd name="T6" fmla="*/ 28 w 57"/>
                <a:gd name="T7" fmla="*/ 0 h 77"/>
                <a:gd name="T8" fmla="*/ 0 w 57"/>
                <a:gd name="T9" fmla="*/ 47 h 77"/>
                <a:gd name="T10" fmla="*/ 0 w 57"/>
                <a:gd name="T11" fmla="*/ 48 h 77"/>
                <a:gd name="T12" fmla="*/ 0 w 57"/>
                <a:gd name="T13" fmla="*/ 48 h 77"/>
                <a:gd name="T14" fmla="*/ 0 w 57"/>
                <a:gd name="T15" fmla="*/ 48 h 77"/>
                <a:gd name="T16" fmla="*/ 0 w 57"/>
                <a:gd name="T17" fmla="*/ 49 h 77"/>
                <a:gd name="T18" fmla="*/ 0 w 57"/>
                <a:gd name="T19" fmla="*/ 49 h 77"/>
                <a:gd name="T20" fmla="*/ 28 w 57"/>
                <a:gd name="T21" fmla="*/ 77 h 77"/>
                <a:gd name="T22" fmla="*/ 57 w 57"/>
                <a:gd name="T23" fmla="*/ 49 h 77"/>
                <a:gd name="T24" fmla="*/ 57 w 57"/>
                <a:gd name="T25" fmla="*/ 49 h 77"/>
                <a:gd name="T26" fmla="*/ 57 w 57"/>
                <a:gd name="T27" fmla="*/ 48 h 77"/>
                <a:gd name="T28" fmla="*/ 57 w 57"/>
                <a:gd name="T29" fmla="*/ 48 h 77"/>
                <a:gd name="T30" fmla="*/ 48 w 57"/>
                <a:gd name="T31" fmla="*/ 49 h 77"/>
                <a:gd name="T32" fmla="*/ 48 w 57"/>
                <a:gd name="T33" fmla="*/ 49 h 77"/>
                <a:gd name="T34" fmla="*/ 42 w 57"/>
                <a:gd name="T35" fmla="*/ 62 h 77"/>
                <a:gd name="T36" fmla="*/ 28 w 57"/>
                <a:gd name="T37" fmla="*/ 68 h 77"/>
                <a:gd name="T38" fmla="*/ 26 w 57"/>
                <a:gd name="T39" fmla="*/ 68 h 77"/>
                <a:gd name="T40" fmla="*/ 43 w 57"/>
                <a:gd name="T41" fmla="*/ 37 h 77"/>
                <a:gd name="T42" fmla="*/ 43 w 57"/>
                <a:gd name="T43" fmla="*/ 32 h 77"/>
                <a:gd name="T44" fmla="*/ 48 w 57"/>
                <a:gd name="T45" fmla="*/ 48 h 77"/>
                <a:gd name="T46" fmla="*/ 48 w 57"/>
                <a:gd name="T47" fmla="*/ 48 h 77"/>
                <a:gd name="T48" fmla="*/ 48 w 57"/>
                <a:gd name="T49" fmla="*/ 48 h 77"/>
                <a:gd name="T50" fmla="*/ 48 w 57"/>
                <a:gd name="T51" fmla="*/ 48 h 77"/>
                <a:gd name="T52" fmla="*/ 48 w 57"/>
                <a:gd name="T53" fmla="*/ 48 h 77"/>
                <a:gd name="T54" fmla="*/ 48 w 57"/>
                <a:gd name="T55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7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7"/>
                    <a:pt x="28" y="77"/>
                  </a:cubicBezTo>
                  <a:cubicBezTo>
                    <a:pt x="44" y="77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2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23" name="Freeform 30"/>
            <p:cNvSpPr>
              <a:spLocks noEditPoints="1"/>
            </p:cNvSpPr>
            <p:nvPr/>
          </p:nvSpPr>
          <p:spPr bwMode="auto">
            <a:xfrm>
              <a:off x="10973676" y="1790225"/>
              <a:ext cx="156687" cy="149499"/>
            </a:xfrm>
            <a:custGeom>
              <a:avLst/>
              <a:gdLst>
                <a:gd name="T0" fmla="*/ 52 w 89"/>
                <a:gd name="T1" fmla="*/ 2 h 85"/>
                <a:gd name="T2" fmla="*/ 4 w 89"/>
                <a:gd name="T3" fmla="*/ 35 h 85"/>
                <a:gd name="T4" fmla="*/ 3 w 89"/>
                <a:gd name="T5" fmla="*/ 45 h 85"/>
                <a:gd name="T6" fmla="*/ 28 w 89"/>
                <a:gd name="T7" fmla="*/ 81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2 h 85"/>
                <a:gd name="T18" fmla="*/ 38 w 89"/>
                <a:gd name="T19" fmla="*/ 48 h 85"/>
                <a:gd name="T20" fmla="*/ 31 w 89"/>
                <a:gd name="T21" fmla="*/ 70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2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0" y="84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2"/>
                  </a:cubicBezTo>
                  <a:close/>
                  <a:moveTo>
                    <a:pt x="38" y="48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24" name="Freeform 31"/>
            <p:cNvSpPr>
              <a:spLocks noEditPoints="1"/>
            </p:cNvSpPr>
            <p:nvPr/>
          </p:nvSpPr>
          <p:spPr bwMode="auto">
            <a:xfrm>
              <a:off x="10911863" y="1703976"/>
              <a:ext cx="119312" cy="122187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4 h 69"/>
                <a:gd name="T4" fmla="*/ 34 w 68"/>
                <a:gd name="T5" fmla="*/ 69 h 69"/>
                <a:gd name="T6" fmla="*/ 68 w 68"/>
                <a:gd name="T7" fmla="*/ 34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4 h 69"/>
                <a:gd name="T14" fmla="*/ 34 w 68"/>
                <a:gd name="T15" fmla="*/ 7 h 69"/>
                <a:gd name="T16" fmla="*/ 62 w 68"/>
                <a:gd name="T17" fmla="*/ 34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4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4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25" name="Freeform 32"/>
            <p:cNvSpPr>
              <a:spLocks noEditPoints="1"/>
            </p:cNvSpPr>
            <p:nvPr/>
          </p:nvSpPr>
          <p:spPr bwMode="auto">
            <a:xfrm>
              <a:off x="10966488" y="1961287"/>
              <a:ext cx="94874" cy="109249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4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8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19 h 62"/>
                <a:gd name="T34" fmla="*/ 35 w 54"/>
                <a:gd name="T35" fmla="*/ 19 h 62"/>
                <a:gd name="T36" fmla="*/ 35 w 54"/>
                <a:gd name="T37" fmla="*/ 8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8"/>
                  </a:moveTo>
                  <a:cubicBezTo>
                    <a:pt x="35" y="8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5" y="19"/>
                    <a:pt x="35" y="19"/>
                    <a:pt x="35" y="19"/>
                  </a:cubicBezTo>
                  <a:lnTo>
                    <a:pt x="35" y="8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26" name="Freeform 33"/>
            <p:cNvSpPr>
              <a:spLocks noEditPoints="1"/>
            </p:cNvSpPr>
            <p:nvPr/>
          </p:nvSpPr>
          <p:spPr bwMode="auto">
            <a:xfrm>
              <a:off x="10959301" y="2290473"/>
              <a:ext cx="153812" cy="16387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1 h 93"/>
                <a:gd name="T24" fmla="*/ 75 w 87"/>
                <a:gd name="T25" fmla="*/ 11 h 93"/>
                <a:gd name="T26" fmla="*/ 75 w 87"/>
                <a:gd name="T27" fmla="*/ 81 h 93"/>
                <a:gd name="T28" fmla="*/ 23 w 87"/>
                <a:gd name="T29" fmla="*/ 40 h 93"/>
                <a:gd name="T30" fmla="*/ 64 w 87"/>
                <a:gd name="T31" fmla="*/ 40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0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75" y="11"/>
                    <a:pt x="75" y="11"/>
                    <a:pt x="75" y="11"/>
                  </a:cubicBezTo>
                  <a:lnTo>
                    <a:pt x="75" y="81"/>
                  </a:lnTo>
                  <a:close/>
                  <a:moveTo>
                    <a:pt x="23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0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27" name="Freeform 34"/>
            <p:cNvSpPr>
              <a:spLocks noEditPoints="1"/>
            </p:cNvSpPr>
            <p:nvPr/>
          </p:nvSpPr>
          <p:spPr bwMode="auto">
            <a:xfrm>
              <a:off x="10930551" y="2485971"/>
              <a:ext cx="145187" cy="109249"/>
            </a:xfrm>
            <a:custGeom>
              <a:avLst/>
              <a:gdLst>
                <a:gd name="T0" fmla="*/ 0 w 101"/>
                <a:gd name="T1" fmla="*/ 0 h 76"/>
                <a:gd name="T2" fmla="*/ 0 w 101"/>
                <a:gd name="T3" fmla="*/ 76 h 76"/>
                <a:gd name="T4" fmla="*/ 101 w 101"/>
                <a:gd name="T5" fmla="*/ 76 h 76"/>
                <a:gd name="T6" fmla="*/ 101 w 101"/>
                <a:gd name="T7" fmla="*/ 0 h 76"/>
                <a:gd name="T8" fmla="*/ 0 w 101"/>
                <a:gd name="T9" fmla="*/ 0 h 76"/>
                <a:gd name="T10" fmla="*/ 19 w 101"/>
                <a:gd name="T11" fmla="*/ 70 h 76"/>
                <a:gd name="T12" fmla="*/ 6 w 101"/>
                <a:gd name="T13" fmla="*/ 70 h 76"/>
                <a:gd name="T14" fmla="*/ 6 w 101"/>
                <a:gd name="T15" fmla="*/ 57 h 76"/>
                <a:gd name="T16" fmla="*/ 19 w 101"/>
                <a:gd name="T17" fmla="*/ 57 h 76"/>
                <a:gd name="T18" fmla="*/ 19 w 101"/>
                <a:gd name="T19" fmla="*/ 70 h 76"/>
                <a:gd name="T20" fmla="*/ 19 w 101"/>
                <a:gd name="T21" fmla="*/ 44 h 76"/>
                <a:gd name="T22" fmla="*/ 6 w 101"/>
                <a:gd name="T23" fmla="*/ 44 h 76"/>
                <a:gd name="T24" fmla="*/ 6 w 101"/>
                <a:gd name="T25" fmla="*/ 32 h 76"/>
                <a:gd name="T26" fmla="*/ 19 w 101"/>
                <a:gd name="T27" fmla="*/ 32 h 76"/>
                <a:gd name="T28" fmla="*/ 19 w 101"/>
                <a:gd name="T29" fmla="*/ 44 h 76"/>
                <a:gd name="T30" fmla="*/ 19 w 101"/>
                <a:gd name="T31" fmla="*/ 20 h 76"/>
                <a:gd name="T32" fmla="*/ 6 w 101"/>
                <a:gd name="T33" fmla="*/ 20 h 76"/>
                <a:gd name="T34" fmla="*/ 6 w 101"/>
                <a:gd name="T35" fmla="*/ 6 h 76"/>
                <a:gd name="T36" fmla="*/ 19 w 101"/>
                <a:gd name="T37" fmla="*/ 6 h 76"/>
                <a:gd name="T38" fmla="*/ 19 w 101"/>
                <a:gd name="T39" fmla="*/ 20 h 76"/>
                <a:gd name="T40" fmla="*/ 76 w 101"/>
                <a:gd name="T41" fmla="*/ 70 h 76"/>
                <a:gd name="T42" fmla="*/ 26 w 101"/>
                <a:gd name="T43" fmla="*/ 70 h 76"/>
                <a:gd name="T44" fmla="*/ 26 w 101"/>
                <a:gd name="T45" fmla="*/ 6 h 76"/>
                <a:gd name="T46" fmla="*/ 76 w 101"/>
                <a:gd name="T47" fmla="*/ 6 h 76"/>
                <a:gd name="T48" fmla="*/ 76 w 101"/>
                <a:gd name="T49" fmla="*/ 70 h 76"/>
                <a:gd name="T50" fmla="*/ 95 w 101"/>
                <a:gd name="T51" fmla="*/ 70 h 76"/>
                <a:gd name="T52" fmla="*/ 83 w 101"/>
                <a:gd name="T53" fmla="*/ 70 h 76"/>
                <a:gd name="T54" fmla="*/ 83 w 101"/>
                <a:gd name="T55" fmla="*/ 57 h 76"/>
                <a:gd name="T56" fmla="*/ 95 w 101"/>
                <a:gd name="T57" fmla="*/ 57 h 76"/>
                <a:gd name="T58" fmla="*/ 95 w 101"/>
                <a:gd name="T59" fmla="*/ 70 h 76"/>
                <a:gd name="T60" fmla="*/ 95 w 101"/>
                <a:gd name="T61" fmla="*/ 44 h 76"/>
                <a:gd name="T62" fmla="*/ 83 w 101"/>
                <a:gd name="T63" fmla="*/ 44 h 76"/>
                <a:gd name="T64" fmla="*/ 83 w 101"/>
                <a:gd name="T65" fmla="*/ 32 h 76"/>
                <a:gd name="T66" fmla="*/ 95 w 101"/>
                <a:gd name="T67" fmla="*/ 32 h 76"/>
                <a:gd name="T68" fmla="*/ 95 w 101"/>
                <a:gd name="T69" fmla="*/ 44 h 76"/>
                <a:gd name="T70" fmla="*/ 95 w 101"/>
                <a:gd name="T71" fmla="*/ 20 h 76"/>
                <a:gd name="T72" fmla="*/ 83 w 101"/>
                <a:gd name="T73" fmla="*/ 20 h 76"/>
                <a:gd name="T74" fmla="*/ 83 w 101"/>
                <a:gd name="T75" fmla="*/ 6 h 76"/>
                <a:gd name="T76" fmla="*/ 95 w 101"/>
                <a:gd name="T77" fmla="*/ 6 h 76"/>
                <a:gd name="T78" fmla="*/ 95 w 101"/>
                <a:gd name="T79" fmla="*/ 20 h 76"/>
                <a:gd name="T80" fmla="*/ 38 w 101"/>
                <a:gd name="T81" fmla="*/ 20 h 76"/>
                <a:gd name="T82" fmla="*/ 38 w 101"/>
                <a:gd name="T83" fmla="*/ 57 h 76"/>
                <a:gd name="T84" fmla="*/ 63 w 101"/>
                <a:gd name="T85" fmla="*/ 38 h 76"/>
                <a:gd name="T86" fmla="*/ 38 w 101"/>
                <a:gd name="T87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76">
                  <a:moveTo>
                    <a:pt x="0" y="0"/>
                  </a:moveTo>
                  <a:lnTo>
                    <a:pt x="0" y="76"/>
                  </a:lnTo>
                  <a:lnTo>
                    <a:pt x="101" y="76"/>
                  </a:lnTo>
                  <a:lnTo>
                    <a:pt x="101" y="0"/>
                  </a:lnTo>
                  <a:lnTo>
                    <a:pt x="0" y="0"/>
                  </a:lnTo>
                  <a:close/>
                  <a:moveTo>
                    <a:pt x="19" y="70"/>
                  </a:moveTo>
                  <a:lnTo>
                    <a:pt x="6" y="70"/>
                  </a:lnTo>
                  <a:lnTo>
                    <a:pt x="6" y="57"/>
                  </a:lnTo>
                  <a:lnTo>
                    <a:pt x="19" y="57"/>
                  </a:lnTo>
                  <a:lnTo>
                    <a:pt x="19" y="70"/>
                  </a:lnTo>
                  <a:close/>
                  <a:moveTo>
                    <a:pt x="19" y="44"/>
                  </a:moveTo>
                  <a:lnTo>
                    <a:pt x="6" y="44"/>
                  </a:lnTo>
                  <a:lnTo>
                    <a:pt x="6" y="32"/>
                  </a:lnTo>
                  <a:lnTo>
                    <a:pt x="19" y="32"/>
                  </a:lnTo>
                  <a:lnTo>
                    <a:pt x="19" y="44"/>
                  </a:lnTo>
                  <a:close/>
                  <a:moveTo>
                    <a:pt x="19" y="20"/>
                  </a:moveTo>
                  <a:lnTo>
                    <a:pt x="6" y="20"/>
                  </a:lnTo>
                  <a:lnTo>
                    <a:pt x="6" y="6"/>
                  </a:lnTo>
                  <a:lnTo>
                    <a:pt x="19" y="6"/>
                  </a:lnTo>
                  <a:lnTo>
                    <a:pt x="19" y="20"/>
                  </a:lnTo>
                  <a:close/>
                  <a:moveTo>
                    <a:pt x="76" y="70"/>
                  </a:moveTo>
                  <a:lnTo>
                    <a:pt x="26" y="70"/>
                  </a:lnTo>
                  <a:lnTo>
                    <a:pt x="26" y="6"/>
                  </a:lnTo>
                  <a:lnTo>
                    <a:pt x="76" y="6"/>
                  </a:lnTo>
                  <a:lnTo>
                    <a:pt x="76" y="70"/>
                  </a:lnTo>
                  <a:close/>
                  <a:moveTo>
                    <a:pt x="95" y="70"/>
                  </a:moveTo>
                  <a:lnTo>
                    <a:pt x="83" y="70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95" y="70"/>
                  </a:lnTo>
                  <a:close/>
                  <a:moveTo>
                    <a:pt x="95" y="44"/>
                  </a:moveTo>
                  <a:lnTo>
                    <a:pt x="83" y="44"/>
                  </a:lnTo>
                  <a:lnTo>
                    <a:pt x="83" y="32"/>
                  </a:lnTo>
                  <a:lnTo>
                    <a:pt x="95" y="32"/>
                  </a:lnTo>
                  <a:lnTo>
                    <a:pt x="95" y="44"/>
                  </a:lnTo>
                  <a:close/>
                  <a:moveTo>
                    <a:pt x="95" y="20"/>
                  </a:moveTo>
                  <a:lnTo>
                    <a:pt x="83" y="20"/>
                  </a:lnTo>
                  <a:lnTo>
                    <a:pt x="83" y="6"/>
                  </a:lnTo>
                  <a:lnTo>
                    <a:pt x="95" y="6"/>
                  </a:lnTo>
                  <a:lnTo>
                    <a:pt x="95" y="20"/>
                  </a:lnTo>
                  <a:close/>
                  <a:moveTo>
                    <a:pt x="38" y="20"/>
                  </a:moveTo>
                  <a:lnTo>
                    <a:pt x="38" y="57"/>
                  </a:lnTo>
                  <a:lnTo>
                    <a:pt x="63" y="38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28" name="Freeform 35"/>
            <p:cNvSpPr>
              <a:spLocks noEditPoints="1"/>
            </p:cNvSpPr>
            <p:nvPr/>
          </p:nvSpPr>
          <p:spPr bwMode="auto">
            <a:xfrm>
              <a:off x="11097300" y="2454347"/>
              <a:ext cx="86250" cy="81937"/>
            </a:xfrm>
            <a:custGeom>
              <a:avLst/>
              <a:gdLst>
                <a:gd name="T0" fmla="*/ 60 w 60"/>
                <a:gd name="T1" fmla="*/ 21 h 57"/>
                <a:gd name="T2" fmla="*/ 39 w 60"/>
                <a:gd name="T3" fmla="*/ 18 h 57"/>
                <a:gd name="T4" fmla="*/ 30 w 60"/>
                <a:gd name="T5" fmla="*/ 0 h 57"/>
                <a:gd name="T6" fmla="*/ 21 w 60"/>
                <a:gd name="T7" fmla="*/ 18 h 57"/>
                <a:gd name="T8" fmla="*/ 0 w 60"/>
                <a:gd name="T9" fmla="*/ 21 h 57"/>
                <a:gd name="T10" fmla="*/ 14 w 60"/>
                <a:gd name="T11" fmla="*/ 36 h 57"/>
                <a:gd name="T12" fmla="*/ 11 w 60"/>
                <a:gd name="T13" fmla="*/ 57 h 57"/>
                <a:gd name="T14" fmla="*/ 30 w 60"/>
                <a:gd name="T15" fmla="*/ 47 h 57"/>
                <a:gd name="T16" fmla="*/ 49 w 60"/>
                <a:gd name="T17" fmla="*/ 57 h 57"/>
                <a:gd name="T18" fmla="*/ 45 w 60"/>
                <a:gd name="T19" fmla="*/ 36 h 57"/>
                <a:gd name="T20" fmla="*/ 60 w 60"/>
                <a:gd name="T21" fmla="*/ 21 h 57"/>
                <a:gd name="T22" fmla="*/ 30 w 60"/>
                <a:gd name="T23" fmla="*/ 42 h 57"/>
                <a:gd name="T24" fmla="*/ 17 w 60"/>
                <a:gd name="T25" fmla="*/ 49 h 57"/>
                <a:gd name="T26" fmla="*/ 19 w 60"/>
                <a:gd name="T27" fmla="*/ 34 h 57"/>
                <a:gd name="T28" fmla="*/ 8 w 60"/>
                <a:gd name="T29" fmla="*/ 25 h 57"/>
                <a:gd name="T30" fmla="*/ 23 w 60"/>
                <a:gd name="T31" fmla="*/ 22 h 57"/>
                <a:gd name="T32" fmla="*/ 30 w 60"/>
                <a:gd name="T33" fmla="*/ 9 h 57"/>
                <a:gd name="T34" fmla="*/ 37 w 60"/>
                <a:gd name="T35" fmla="*/ 22 h 57"/>
                <a:gd name="T36" fmla="*/ 51 w 60"/>
                <a:gd name="T37" fmla="*/ 25 h 57"/>
                <a:gd name="T38" fmla="*/ 40 w 60"/>
                <a:gd name="T39" fmla="*/ 34 h 57"/>
                <a:gd name="T40" fmla="*/ 43 w 60"/>
                <a:gd name="T41" fmla="*/ 49 h 57"/>
                <a:gd name="T42" fmla="*/ 30 w 60"/>
                <a:gd name="T4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7">
                  <a:moveTo>
                    <a:pt x="60" y="21"/>
                  </a:moveTo>
                  <a:lnTo>
                    <a:pt x="39" y="18"/>
                  </a:lnTo>
                  <a:lnTo>
                    <a:pt x="30" y="0"/>
                  </a:lnTo>
                  <a:lnTo>
                    <a:pt x="21" y="18"/>
                  </a:lnTo>
                  <a:lnTo>
                    <a:pt x="0" y="21"/>
                  </a:lnTo>
                  <a:lnTo>
                    <a:pt x="14" y="36"/>
                  </a:lnTo>
                  <a:lnTo>
                    <a:pt x="11" y="57"/>
                  </a:lnTo>
                  <a:lnTo>
                    <a:pt x="30" y="47"/>
                  </a:lnTo>
                  <a:lnTo>
                    <a:pt x="49" y="57"/>
                  </a:lnTo>
                  <a:lnTo>
                    <a:pt x="45" y="36"/>
                  </a:lnTo>
                  <a:lnTo>
                    <a:pt x="60" y="21"/>
                  </a:lnTo>
                  <a:close/>
                  <a:moveTo>
                    <a:pt x="30" y="42"/>
                  </a:moveTo>
                  <a:lnTo>
                    <a:pt x="17" y="49"/>
                  </a:lnTo>
                  <a:lnTo>
                    <a:pt x="19" y="34"/>
                  </a:lnTo>
                  <a:lnTo>
                    <a:pt x="8" y="25"/>
                  </a:lnTo>
                  <a:lnTo>
                    <a:pt x="23" y="22"/>
                  </a:lnTo>
                  <a:lnTo>
                    <a:pt x="30" y="9"/>
                  </a:lnTo>
                  <a:lnTo>
                    <a:pt x="37" y="22"/>
                  </a:lnTo>
                  <a:lnTo>
                    <a:pt x="51" y="25"/>
                  </a:lnTo>
                  <a:lnTo>
                    <a:pt x="40" y="34"/>
                  </a:lnTo>
                  <a:lnTo>
                    <a:pt x="43" y="49"/>
                  </a:lnTo>
                  <a:lnTo>
                    <a:pt x="30" y="42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29" name="Freeform 36"/>
            <p:cNvSpPr>
              <a:spLocks noEditPoints="1"/>
            </p:cNvSpPr>
            <p:nvPr/>
          </p:nvSpPr>
          <p:spPr bwMode="auto">
            <a:xfrm>
              <a:off x="10812676" y="1624914"/>
              <a:ext cx="106374" cy="113562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7 h 65"/>
                <a:gd name="T4" fmla="*/ 60 w 60"/>
                <a:gd name="T5" fmla="*/ 45 h 65"/>
                <a:gd name="T6" fmla="*/ 48 w 60"/>
                <a:gd name="T7" fmla="*/ 49 h 65"/>
                <a:gd name="T8" fmla="*/ 36 w 60"/>
                <a:gd name="T9" fmla="*/ 46 h 65"/>
                <a:gd name="T10" fmla="*/ 24 w 60"/>
                <a:gd name="T11" fmla="*/ 42 h 65"/>
                <a:gd name="T12" fmla="*/ 12 w 60"/>
                <a:gd name="T13" fmla="*/ 47 h 65"/>
                <a:gd name="T14" fmla="*/ 12 w 60"/>
                <a:gd name="T15" fmla="*/ 9 h 65"/>
                <a:gd name="T16" fmla="*/ 24 w 60"/>
                <a:gd name="T17" fmla="*/ 5 h 65"/>
                <a:gd name="T18" fmla="*/ 36 w 60"/>
                <a:gd name="T19" fmla="*/ 8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5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5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9"/>
                    <a:pt x="60" y="7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8" y="47"/>
                    <a:pt x="53" y="49"/>
                    <a:pt x="48" y="49"/>
                  </a:cubicBezTo>
                  <a:cubicBezTo>
                    <a:pt x="43" y="49"/>
                    <a:pt x="39" y="48"/>
                    <a:pt x="36" y="46"/>
                  </a:cubicBezTo>
                  <a:cubicBezTo>
                    <a:pt x="33" y="44"/>
                    <a:pt x="29" y="42"/>
                    <a:pt x="24" y="42"/>
                  </a:cubicBezTo>
                  <a:cubicBezTo>
                    <a:pt x="19" y="42"/>
                    <a:pt x="15" y="45"/>
                    <a:pt x="12" y="4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7"/>
                    <a:pt x="19" y="5"/>
                    <a:pt x="24" y="5"/>
                  </a:cubicBezTo>
                  <a:cubicBezTo>
                    <a:pt x="29" y="5"/>
                    <a:pt x="33" y="6"/>
                    <a:pt x="36" y="8"/>
                  </a:cubicBezTo>
                  <a:cubicBezTo>
                    <a:pt x="39" y="10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2"/>
                    <a:pt x="8" y="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30" name="Freeform 37"/>
            <p:cNvSpPr>
              <a:spLocks noEditPoints="1"/>
            </p:cNvSpPr>
            <p:nvPr/>
          </p:nvSpPr>
          <p:spPr bwMode="auto">
            <a:xfrm>
              <a:off x="10678990" y="1568852"/>
              <a:ext cx="112124" cy="114999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0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0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6 h 65"/>
                <a:gd name="T22" fmla="*/ 22 w 64"/>
                <a:gd name="T23" fmla="*/ 17 h 65"/>
                <a:gd name="T24" fmla="*/ 20 w 64"/>
                <a:gd name="T25" fmla="*/ 16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6 h 65"/>
                <a:gd name="T34" fmla="*/ 14 w 64"/>
                <a:gd name="T35" fmla="*/ 17 h 65"/>
                <a:gd name="T36" fmla="*/ 12 w 64"/>
                <a:gd name="T37" fmla="*/ 16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6 h 65"/>
                <a:gd name="T46" fmla="*/ 6 w 64"/>
                <a:gd name="T47" fmla="*/ 17 h 65"/>
                <a:gd name="T48" fmla="*/ 4 w 64"/>
                <a:gd name="T49" fmla="*/ 16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6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6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1" y="17"/>
                    <a:pt x="20" y="17"/>
                    <a:pt x="20" y="1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7"/>
                    <a:pt x="12" y="17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5" y="17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31" name="Freeform 38"/>
            <p:cNvSpPr>
              <a:spLocks noEditPoints="1"/>
            </p:cNvSpPr>
            <p:nvPr/>
          </p:nvSpPr>
          <p:spPr bwMode="auto">
            <a:xfrm>
              <a:off x="10900363" y="2619658"/>
              <a:ext cx="130812" cy="146624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6 w 74"/>
                <a:gd name="T29" fmla="*/ 46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3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5"/>
                  </a:cubicBezTo>
                  <a:cubicBezTo>
                    <a:pt x="41" y="11"/>
                    <a:pt x="38" y="18"/>
                    <a:pt x="36" y="24"/>
                  </a:cubicBezTo>
                  <a:cubicBezTo>
                    <a:pt x="35" y="18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3"/>
                    <a:pt x="30" y="24"/>
                  </a:cubicBezTo>
                  <a:cubicBezTo>
                    <a:pt x="30" y="24"/>
                    <a:pt x="29" y="24"/>
                    <a:pt x="29" y="23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32" name="Freeform 39"/>
            <p:cNvSpPr>
              <a:spLocks noEditPoints="1"/>
            </p:cNvSpPr>
            <p:nvPr/>
          </p:nvSpPr>
          <p:spPr bwMode="auto">
            <a:xfrm>
              <a:off x="10861551" y="3282342"/>
              <a:ext cx="136562" cy="112124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2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0"/>
                    <a:pt x="21" y="61"/>
                  </a:cubicBezTo>
                  <a:cubicBezTo>
                    <a:pt x="23" y="62"/>
                    <a:pt x="26" y="62"/>
                    <a:pt x="29" y="62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2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0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2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9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0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6"/>
                  </a:cubicBezTo>
                  <a:cubicBezTo>
                    <a:pt x="50" y="5"/>
                    <a:pt x="45" y="5"/>
                    <a:pt x="38" y="5"/>
                  </a:cubicBezTo>
                  <a:cubicBezTo>
                    <a:pt x="32" y="5"/>
                    <a:pt x="27" y="5"/>
                    <a:pt x="23" y="6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2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29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29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29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29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5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5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33" name="Freeform 40"/>
            <p:cNvSpPr>
              <a:spLocks noEditPoints="1"/>
            </p:cNvSpPr>
            <p:nvPr/>
          </p:nvSpPr>
          <p:spPr bwMode="auto">
            <a:xfrm>
              <a:off x="10722115" y="1831913"/>
              <a:ext cx="221374" cy="221374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8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8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3 h 125"/>
                <a:gd name="T26" fmla="*/ 53 w 125"/>
                <a:gd name="T27" fmla="*/ 12 h 125"/>
                <a:gd name="T28" fmla="*/ 59 w 125"/>
                <a:gd name="T29" fmla="*/ 33 h 125"/>
                <a:gd name="T30" fmla="*/ 43 w 125"/>
                <a:gd name="T31" fmla="*/ 23 h 125"/>
                <a:gd name="T32" fmla="*/ 59 w 125"/>
                <a:gd name="T33" fmla="*/ 58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8 h 125"/>
                <a:gd name="T68" fmla="*/ 108 w 125"/>
                <a:gd name="T69" fmla="*/ 33 h 125"/>
                <a:gd name="T70" fmla="*/ 86 w 125"/>
                <a:gd name="T71" fmla="*/ 14 h 125"/>
                <a:gd name="T72" fmla="*/ 108 w 125"/>
                <a:gd name="T73" fmla="*/ 33 h 125"/>
                <a:gd name="T74" fmla="*/ 39 w 125"/>
                <a:gd name="T75" fmla="*/ 14 h 125"/>
                <a:gd name="T76" fmla="*/ 17 w 125"/>
                <a:gd name="T77" fmla="*/ 33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2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2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3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2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2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2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5"/>
                    <a:pt x="55" y="114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4"/>
                    <a:pt x="69" y="115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2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8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8"/>
                  </a:cubicBezTo>
                  <a:lnTo>
                    <a:pt x="100" y="58"/>
                  </a:lnTo>
                  <a:close/>
                  <a:moveTo>
                    <a:pt x="108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6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3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6"/>
                    <a:pt x="39" y="14"/>
                  </a:cubicBezTo>
                  <a:cubicBezTo>
                    <a:pt x="35" y="19"/>
                    <a:pt x="32" y="26"/>
                    <a:pt x="30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34" name="Freeform 41"/>
            <p:cNvSpPr>
              <a:spLocks noEditPoints="1"/>
            </p:cNvSpPr>
            <p:nvPr/>
          </p:nvSpPr>
          <p:spPr bwMode="auto">
            <a:xfrm>
              <a:off x="10680427" y="1715476"/>
              <a:ext cx="103499" cy="104937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29 h 59"/>
                <a:gd name="T64" fmla="*/ 25 w 59"/>
                <a:gd name="T65" fmla="*/ 29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29 h 59"/>
                <a:gd name="T72" fmla="*/ 44 w 59"/>
                <a:gd name="T73" fmla="*/ 29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4" y="29"/>
                    <a:pt x="44" y="29"/>
                    <a:pt x="44" y="29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35" name="Freeform 42"/>
            <p:cNvSpPr>
              <a:spLocks noEditPoints="1"/>
            </p:cNvSpPr>
            <p:nvPr/>
          </p:nvSpPr>
          <p:spPr bwMode="auto">
            <a:xfrm>
              <a:off x="10798302" y="1737038"/>
              <a:ext cx="97749" cy="77625"/>
            </a:xfrm>
            <a:custGeom>
              <a:avLst/>
              <a:gdLst>
                <a:gd name="T0" fmla="*/ 26 w 68"/>
                <a:gd name="T1" fmla="*/ 54 h 54"/>
                <a:gd name="T2" fmla="*/ 0 w 68"/>
                <a:gd name="T3" fmla="*/ 28 h 54"/>
                <a:gd name="T4" fmla="*/ 14 w 68"/>
                <a:gd name="T5" fmla="*/ 16 h 54"/>
                <a:gd name="T6" fmla="*/ 26 w 68"/>
                <a:gd name="T7" fmla="*/ 28 h 54"/>
                <a:gd name="T8" fmla="*/ 54 w 68"/>
                <a:gd name="T9" fmla="*/ 0 h 54"/>
                <a:gd name="T10" fmla="*/ 68 w 68"/>
                <a:gd name="T11" fmla="*/ 14 h 54"/>
                <a:gd name="T12" fmla="*/ 26 w 68"/>
                <a:gd name="T13" fmla="*/ 54 h 54"/>
                <a:gd name="T14" fmla="*/ 7 w 68"/>
                <a:gd name="T15" fmla="*/ 28 h 54"/>
                <a:gd name="T16" fmla="*/ 26 w 68"/>
                <a:gd name="T17" fmla="*/ 47 h 54"/>
                <a:gd name="T18" fmla="*/ 60 w 68"/>
                <a:gd name="T19" fmla="*/ 14 h 54"/>
                <a:gd name="T20" fmla="*/ 54 w 68"/>
                <a:gd name="T21" fmla="*/ 8 h 54"/>
                <a:gd name="T22" fmla="*/ 26 w 68"/>
                <a:gd name="T23" fmla="*/ 36 h 54"/>
                <a:gd name="T24" fmla="*/ 14 w 68"/>
                <a:gd name="T25" fmla="*/ 22 h 54"/>
                <a:gd name="T26" fmla="*/ 7 w 68"/>
                <a:gd name="T2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54">
                  <a:moveTo>
                    <a:pt x="26" y="54"/>
                  </a:moveTo>
                  <a:lnTo>
                    <a:pt x="0" y="28"/>
                  </a:lnTo>
                  <a:lnTo>
                    <a:pt x="14" y="16"/>
                  </a:lnTo>
                  <a:lnTo>
                    <a:pt x="26" y="28"/>
                  </a:lnTo>
                  <a:lnTo>
                    <a:pt x="54" y="0"/>
                  </a:lnTo>
                  <a:lnTo>
                    <a:pt x="68" y="14"/>
                  </a:lnTo>
                  <a:lnTo>
                    <a:pt x="26" y="54"/>
                  </a:lnTo>
                  <a:close/>
                  <a:moveTo>
                    <a:pt x="7" y="28"/>
                  </a:moveTo>
                  <a:lnTo>
                    <a:pt x="26" y="47"/>
                  </a:lnTo>
                  <a:lnTo>
                    <a:pt x="60" y="14"/>
                  </a:lnTo>
                  <a:lnTo>
                    <a:pt x="54" y="8"/>
                  </a:lnTo>
                  <a:lnTo>
                    <a:pt x="26" y="36"/>
                  </a:lnTo>
                  <a:lnTo>
                    <a:pt x="14" y="22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36" name="Freeform 43"/>
            <p:cNvSpPr>
              <a:spLocks noEditPoints="1"/>
            </p:cNvSpPr>
            <p:nvPr/>
          </p:nvSpPr>
          <p:spPr bwMode="auto">
            <a:xfrm>
              <a:off x="10796864" y="3398779"/>
              <a:ext cx="139437" cy="143749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2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6 h 81"/>
                <a:gd name="T34" fmla="*/ 22 w 79"/>
                <a:gd name="T35" fmla="*/ 19 h 81"/>
                <a:gd name="T36" fmla="*/ 31 w 79"/>
                <a:gd name="T37" fmla="*/ 31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4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8"/>
                    <a:pt x="70" y="19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2"/>
                    <a:pt x="60" y="61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7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7"/>
                  </a:lnTo>
                  <a:close/>
                  <a:moveTo>
                    <a:pt x="22" y="19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2" y="19"/>
                  </a:lnTo>
                  <a:close/>
                  <a:moveTo>
                    <a:pt x="21" y="2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29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1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1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5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4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0"/>
                  </a:cubicBezTo>
                  <a:cubicBezTo>
                    <a:pt x="49" y="81"/>
                    <a:pt x="53" y="79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7"/>
                    <a:pt x="39" y="72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37" name="Freeform 44"/>
            <p:cNvSpPr>
              <a:spLocks noEditPoints="1"/>
            </p:cNvSpPr>
            <p:nvPr/>
          </p:nvSpPr>
          <p:spPr bwMode="auto">
            <a:xfrm>
              <a:off x="10898926" y="3187467"/>
              <a:ext cx="83375" cy="84812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38" name="Freeform 45"/>
            <p:cNvSpPr>
              <a:spLocks noEditPoints="1"/>
            </p:cNvSpPr>
            <p:nvPr/>
          </p:nvSpPr>
          <p:spPr bwMode="auto">
            <a:xfrm>
              <a:off x="10714927" y="2902844"/>
              <a:ext cx="211311" cy="205561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79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5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5 h 116"/>
                <a:gd name="T98" fmla="*/ 78 w 119"/>
                <a:gd name="T99" fmla="*/ 94 h 116"/>
                <a:gd name="T100" fmla="*/ 92 w 119"/>
                <a:gd name="T101" fmla="*/ 59 h 116"/>
                <a:gd name="T102" fmla="*/ 88 w 119"/>
                <a:gd name="T103" fmla="*/ 54 h 116"/>
                <a:gd name="T104" fmla="*/ 83 w 119"/>
                <a:gd name="T105" fmla="*/ 20 h 116"/>
                <a:gd name="T106" fmla="*/ 79 w 119"/>
                <a:gd name="T107" fmla="*/ 11 h 116"/>
                <a:gd name="T108" fmla="*/ 70 w 119"/>
                <a:gd name="T109" fmla="*/ 15 h 116"/>
                <a:gd name="T110" fmla="*/ 67 w 119"/>
                <a:gd name="T111" fmla="*/ 36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0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0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1"/>
                    <a:pt x="22" y="80"/>
                    <a:pt x="22" y="79"/>
                  </a:cubicBezTo>
                  <a:cubicBezTo>
                    <a:pt x="21" y="76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3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5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5"/>
                    <a:pt x="32" y="57"/>
                    <a:pt x="31" y="60"/>
                  </a:cubicBezTo>
                  <a:cubicBezTo>
                    <a:pt x="31" y="62"/>
                    <a:pt x="31" y="64"/>
                    <a:pt x="32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4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4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5"/>
                  </a:cubicBezTo>
                  <a:cubicBezTo>
                    <a:pt x="64" y="94"/>
                    <a:pt x="68" y="91"/>
                    <a:pt x="78" y="94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4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1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6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0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39" name="Freeform 46"/>
            <p:cNvSpPr>
              <a:spLocks noEditPoints="1"/>
            </p:cNvSpPr>
            <p:nvPr/>
          </p:nvSpPr>
          <p:spPr bwMode="auto">
            <a:xfrm>
              <a:off x="10634428" y="3118468"/>
              <a:ext cx="254436" cy="222811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3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8"/>
                    <a:pt x="125" y="0"/>
                    <a:pt x="102" y="0"/>
                  </a:cubicBezTo>
                  <a:cubicBezTo>
                    <a:pt x="90" y="0"/>
                    <a:pt x="79" y="5"/>
                    <a:pt x="72" y="13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3"/>
                    <a:pt x="5" y="64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4"/>
                    <a:pt x="144" y="53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8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40" name="Freeform 47"/>
            <p:cNvSpPr>
              <a:spLocks noEditPoints="1"/>
            </p:cNvSpPr>
            <p:nvPr/>
          </p:nvSpPr>
          <p:spPr bwMode="auto">
            <a:xfrm>
              <a:off x="10668927" y="3358529"/>
              <a:ext cx="107812" cy="107812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5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5 h 61"/>
                <a:gd name="T32" fmla="*/ 23 w 61"/>
                <a:gd name="T33" fmla="*/ 45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6 h 61"/>
                <a:gd name="T44" fmla="*/ 34 w 61"/>
                <a:gd name="T45" fmla="*/ 26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5"/>
                    <a:pt x="31" y="5"/>
                  </a:cubicBezTo>
                  <a:cubicBezTo>
                    <a:pt x="44" y="5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5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41" name="Freeform 48"/>
            <p:cNvSpPr>
              <a:spLocks noEditPoints="1"/>
            </p:cNvSpPr>
            <p:nvPr/>
          </p:nvSpPr>
          <p:spPr bwMode="auto">
            <a:xfrm>
              <a:off x="10696240" y="3538215"/>
              <a:ext cx="165312" cy="166749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9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0 h 94"/>
                <a:gd name="T34" fmla="*/ 66 w 94"/>
                <a:gd name="T35" fmla="*/ 79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2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0"/>
                    <a:pt x="61" y="52"/>
                  </a:cubicBezTo>
                  <a:cubicBezTo>
                    <a:pt x="58" y="60"/>
                    <a:pt x="49" y="63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0"/>
                    <a:pt x="69" y="70"/>
                    <a:pt x="69" y="7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0"/>
                    <a:pt x="28" y="63"/>
                    <a:pt x="39" y="67"/>
                  </a:cubicBezTo>
                  <a:cubicBezTo>
                    <a:pt x="51" y="71"/>
                    <a:pt x="63" y="66"/>
                    <a:pt x="67" y="55"/>
                  </a:cubicBezTo>
                  <a:cubicBezTo>
                    <a:pt x="68" y="53"/>
                    <a:pt x="68" y="51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2"/>
                  </a:cubicBezTo>
                  <a:lnTo>
                    <a:pt x="82" y="37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42" name="Freeform 49"/>
            <p:cNvSpPr>
              <a:spLocks noEditPoints="1"/>
            </p:cNvSpPr>
            <p:nvPr/>
          </p:nvSpPr>
          <p:spPr bwMode="auto">
            <a:xfrm>
              <a:off x="10798302" y="2786407"/>
              <a:ext cx="93437" cy="93437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43" name="Freeform 50"/>
            <p:cNvSpPr>
              <a:spLocks noEditPoints="1"/>
            </p:cNvSpPr>
            <p:nvPr/>
          </p:nvSpPr>
          <p:spPr bwMode="auto">
            <a:xfrm>
              <a:off x="10717802" y="2657033"/>
              <a:ext cx="171062" cy="107812"/>
            </a:xfrm>
            <a:custGeom>
              <a:avLst/>
              <a:gdLst>
                <a:gd name="T0" fmla="*/ 36 w 119"/>
                <a:gd name="T1" fmla="*/ 52 h 75"/>
                <a:gd name="T2" fmla="*/ 36 w 119"/>
                <a:gd name="T3" fmla="*/ 30 h 75"/>
                <a:gd name="T4" fmla="*/ 59 w 119"/>
                <a:gd name="T5" fmla="*/ 30 h 75"/>
                <a:gd name="T6" fmla="*/ 29 w 119"/>
                <a:gd name="T7" fmla="*/ 0 h 75"/>
                <a:gd name="T8" fmla="*/ 0 w 119"/>
                <a:gd name="T9" fmla="*/ 30 h 75"/>
                <a:gd name="T10" fmla="*/ 22 w 119"/>
                <a:gd name="T11" fmla="*/ 30 h 75"/>
                <a:gd name="T12" fmla="*/ 22 w 119"/>
                <a:gd name="T13" fmla="*/ 68 h 75"/>
                <a:gd name="T14" fmla="*/ 66 w 119"/>
                <a:gd name="T15" fmla="*/ 68 h 75"/>
                <a:gd name="T16" fmla="*/ 51 w 119"/>
                <a:gd name="T17" fmla="*/ 52 h 75"/>
                <a:gd name="T18" fmla="*/ 36 w 119"/>
                <a:gd name="T19" fmla="*/ 52 h 75"/>
                <a:gd name="T20" fmla="*/ 97 w 119"/>
                <a:gd name="T21" fmla="*/ 45 h 75"/>
                <a:gd name="T22" fmla="*/ 97 w 119"/>
                <a:gd name="T23" fmla="*/ 8 h 75"/>
                <a:gd name="T24" fmla="*/ 51 w 119"/>
                <a:gd name="T25" fmla="*/ 8 h 75"/>
                <a:gd name="T26" fmla="*/ 66 w 119"/>
                <a:gd name="T27" fmla="*/ 22 h 75"/>
                <a:gd name="T28" fmla="*/ 81 w 119"/>
                <a:gd name="T29" fmla="*/ 22 h 75"/>
                <a:gd name="T30" fmla="*/ 81 w 119"/>
                <a:gd name="T31" fmla="*/ 45 h 75"/>
                <a:gd name="T32" fmla="*/ 59 w 119"/>
                <a:gd name="T33" fmla="*/ 45 h 75"/>
                <a:gd name="T34" fmla="*/ 89 w 119"/>
                <a:gd name="T35" fmla="*/ 75 h 75"/>
                <a:gd name="T36" fmla="*/ 119 w 119"/>
                <a:gd name="T37" fmla="*/ 45 h 75"/>
                <a:gd name="T38" fmla="*/ 97 w 119"/>
                <a:gd name="T3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75">
                  <a:moveTo>
                    <a:pt x="36" y="52"/>
                  </a:moveTo>
                  <a:lnTo>
                    <a:pt x="36" y="30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0" y="30"/>
                  </a:lnTo>
                  <a:lnTo>
                    <a:pt x="22" y="30"/>
                  </a:lnTo>
                  <a:lnTo>
                    <a:pt x="22" y="68"/>
                  </a:lnTo>
                  <a:lnTo>
                    <a:pt x="66" y="68"/>
                  </a:lnTo>
                  <a:lnTo>
                    <a:pt x="51" y="52"/>
                  </a:lnTo>
                  <a:lnTo>
                    <a:pt x="36" y="52"/>
                  </a:lnTo>
                  <a:close/>
                  <a:moveTo>
                    <a:pt x="97" y="45"/>
                  </a:moveTo>
                  <a:lnTo>
                    <a:pt x="97" y="8"/>
                  </a:lnTo>
                  <a:lnTo>
                    <a:pt x="51" y="8"/>
                  </a:lnTo>
                  <a:lnTo>
                    <a:pt x="66" y="22"/>
                  </a:lnTo>
                  <a:lnTo>
                    <a:pt x="81" y="22"/>
                  </a:lnTo>
                  <a:lnTo>
                    <a:pt x="81" y="45"/>
                  </a:lnTo>
                  <a:lnTo>
                    <a:pt x="59" y="45"/>
                  </a:lnTo>
                  <a:lnTo>
                    <a:pt x="89" y="75"/>
                  </a:lnTo>
                  <a:lnTo>
                    <a:pt x="119" y="45"/>
                  </a:lnTo>
                  <a:lnTo>
                    <a:pt x="97" y="45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44" name="Freeform 51"/>
            <p:cNvSpPr>
              <a:spLocks noEditPoints="1"/>
            </p:cNvSpPr>
            <p:nvPr/>
          </p:nvSpPr>
          <p:spPr bwMode="auto">
            <a:xfrm>
              <a:off x="10864426" y="2090661"/>
              <a:ext cx="175374" cy="176811"/>
            </a:xfrm>
            <a:custGeom>
              <a:avLst/>
              <a:gdLst>
                <a:gd name="T0" fmla="*/ 96 w 100"/>
                <a:gd name="T1" fmla="*/ 85 h 100"/>
                <a:gd name="T2" fmla="*/ 73 w 100"/>
                <a:gd name="T3" fmla="*/ 65 h 100"/>
                <a:gd name="T4" fmla="*/ 66 w 100"/>
                <a:gd name="T5" fmla="*/ 61 h 100"/>
                <a:gd name="T6" fmla="*/ 74 w 100"/>
                <a:gd name="T7" fmla="*/ 37 h 100"/>
                <a:gd name="T8" fmla="*/ 37 w 100"/>
                <a:gd name="T9" fmla="*/ 0 h 100"/>
                <a:gd name="T10" fmla="*/ 0 w 100"/>
                <a:gd name="T11" fmla="*/ 37 h 100"/>
                <a:gd name="T12" fmla="*/ 37 w 100"/>
                <a:gd name="T13" fmla="*/ 75 h 100"/>
                <a:gd name="T14" fmla="*/ 61 w 100"/>
                <a:gd name="T15" fmla="*/ 66 h 100"/>
                <a:gd name="T16" fmla="*/ 64 w 100"/>
                <a:gd name="T17" fmla="*/ 73 h 100"/>
                <a:gd name="T18" fmla="*/ 84 w 100"/>
                <a:gd name="T19" fmla="*/ 96 h 100"/>
                <a:gd name="T20" fmla="*/ 97 w 100"/>
                <a:gd name="T21" fmla="*/ 97 h 100"/>
                <a:gd name="T22" fmla="*/ 96 w 100"/>
                <a:gd name="T23" fmla="*/ 85 h 100"/>
                <a:gd name="T24" fmla="*/ 37 w 100"/>
                <a:gd name="T25" fmla="*/ 62 h 100"/>
                <a:gd name="T26" fmla="*/ 12 w 100"/>
                <a:gd name="T27" fmla="*/ 37 h 100"/>
                <a:gd name="T28" fmla="*/ 37 w 100"/>
                <a:gd name="T29" fmla="*/ 12 h 100"/>
                <a:gd name="T30" fmla="*/ 62 w 100"/>
                <a:gd name="T31" fmla="*/ 37 h 100"/>
                <a:gd name="T32" fmla="*/ 37 w 100"/>
                <a:gd name="T33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1"/>
                  </a:cubicBezTo>
                  <a:cubicBezTo>
                    <a:pt x="71" y="55"/>
                    <a:pt x="74" y="46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0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1" y="12"/>
                    <a:pt x="62" y="23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45" name="Freeform 52"/>
            <p:cNvSpPr>
              <a:spLocks/>
            </p:cNvSpPr>
            <p:nvPr/>
          </p:nvSpPr>
          <p:spPr bwMode="auto">
            <a:xfrm>
              <a:off x="10681865" y="2069099"/>
              <a:ext cx="218499" cy="212749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1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1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46" name="Freeform 53"/>
            <p:cNvSpPr>
              <a:spLocks noEditPoints="1"/>
            </p:cNvSpPr>
            <p:nvPr/>
          </p:nvSpPr>
          <p:spPr bwMode="auto">
            <a:xfrm>
              <a:off x="10724989" y="3710714"/>
              <a:ext cx="71875" cy="116437"/>
            </a:xfrm>
            <a:custGeom>
              <a:avLst/>
              <a:gdLst>
                <a:gd name="T0" fmla="*/ 21 w 41"/>
                <a:gd name="T1" fmla="*/ 0 h 66"/>
                <a:gd name="T2" fmla="*/ 0 w 41"/>
                <a:gd name="T3" fmla="*/ 21 h 66"/>
                <a:gd name="T4" fmla="*/ 21 w 41"/>
                <a:gd name="T5" fmla="*/ 66 h 66"/>
                <a:gd name="T6" fmla="*/ 41 w 41"/>
                <a:gd name="T7" fmla="*/ 21 h 66"/>
                <a:gd name="T8" fmla="*/ 21 w 41"/>
                <a:gd name="T9" fmla="*/ 0 h 66"/>
                <a:gd name="T10" fmla="*/ 21 w 41"/>
                <a:gd name="T11" fmla="*/ 34 h 66"/>
                <a:gd name="T12" fmla="*/ 8 w 41"/>
                <a:gd name="T13" fmla="*/ 21 h 66"/>
                <a:gd name="T14" fmla="*/ 21 w 41"/>
                <a:gd name="T15" fmla="*/ 8 h 66"/>
                <a:gd name="T16" fmla="*/ 33 w 41"/>
                <a:gd name="T17" fmla="*/ 21 h 66"/>
                <a:gd name="T18" fmla="*/ 21 w 41"/>
                <a:gd name="T19" fmla="*/ 34 h 66"/>
                <a:gd name="T20" fmla="*/ 13 w 41"/>
                <a:gd name="T21" fmla="*/ 21 h 66"/>
                <a:gd name="T22" fmla="*/ 21 w 41"/>
                <a:gd name="T23" fmla="*/ 29 h 66"/>
                <a:gd name="T24" fmla="*/ 29 w 41"/>
                <a:gd name="T25" fmla="*/ 21 h 66"/>
                <a:gd name="T26" fmla="*/ 21 w 41"/>
                <a:gd name="T27" fmla="*/ 13 h 66"/>
                <a:gd name="T28" fmla="*/ 13 w 41"/>
                <a:gd name="T2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6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42"/>
                    <a:pt x="21" y="66"/>
                    <a:pt x="21" y="66"/>
                  </a:cubicBezTo>
                  <a:cubicBezTo>
                    <a:pt x="21" y="66"/>
                    <a:pt x="41" y="42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lose/>
                  <a:moveTo>
                    <a:pt x="21" y="34"/>
                  </a:moveTo>
                  <a:cubicBezTo>
                    <a:pt x="14" y="34"/>
                    <a:pt x="8" y="28"/>
                    <a:pt x="8" y="21"/>
                  </a:cubicBezTo>
                  <a:cubicBezTo>
                    <a:pt x="8" y="14"/>
                    <a:pt x="14" y="8"/>
                    <a:pt x="21" y="8"/>
                  </a:cubicBezTo>
                  <a:cubicBezTo>
                    <a:pt x="28" y="8"/>
                    <a:pt x="33" y="14"/>
                    <a:pt x="33" y="21"/>
                  </a:cubicBezTo>
                  <a:cubicBezTo>
                    <a:pt x="33" y="28"/>
                    <a:pt x="28" y="34"/>
                    <a:pt x="21" y="34"/>
                  </a:cubicBezTo>
                  <a:close/>
                  <a:moveTo>
                    <a:pt x="13" y="21"/>
                  </a:moveTo>
                  <a:cubicBezTo>
                    <a:pt x="13" y="25"/>
                    <a:pt x="16" y="29"/>
                    <a:pt x="21" y="29"/>
                  </a:cubicBezTo>
                  <a:cubicBezTo>
                    <a:pt x="25" y="29"/>
                    <a:pt x="29" y="25"/>
                    <a:pt x="29" y="21"/>
                  </a:cubicBezTo>
                  <a:cubicBezTo>
                    <a:pt x="29" y="17"/>
                    <a:pt x="25" y="13"/>
                    <a:pt x="21" y="13"/>
                  </a:cubicBezTo>
                  <a:cubicBezTo>
                    <a:pt x="16" y="13"/>
                    <a:pt x="13" y="17"/>
                    <a:pt x="13" y="2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47" name="Freeform 54"/>
            <p:cNvSpPr>
              <a:spLocks noEditPoints="1"/>
            </p:cNvSpPr>
            <p:nvPr/>
          </p:nvSpPr>
          <p:spPr bwMode="auto">
            <a:xfrm>
              <a:off x="10644490" y="3835776"/>
              <a:ext cx="113562" cy="150937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3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0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7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0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7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48" name="Freeform 55"/>
            <p:cNvSpPr>
              <a:spLocks noEditPoints="1"/>
            </p:cNvSpPr>
            <p:nvPr/>
          </p:nvSpPr>
          <p:spPr bwMode="auto">
            <a:xfrm>
              <a:off x="10620053" y="2792157"/>
              <a:ext cx="152374" cy="114999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59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59 h 65"/>
                <a:gd name="T20" fmla="*/ 5 w 86"/>
                <a:gd name="T21" fmla="*/ 59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59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59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59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49" name="Freeform 56"/>
            <p:cNvSpPr>
              <a:spLocks noEditPoints="1"/>
            </p:cNvSpPr>
            <p:nvPr/>
          </p:nvSpPr>
          <p:spPr bwMode="auto">
            <a:xfrm>
              <a:off x="10782489" y="2310597"/>
              <a:ext cx="140874" cy="142312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50 h 99"/>
                <a:gd name="T26" fmla="*/ 31 w 98"/>
                <a:gd name="T27" fmla="*/ 50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50 h 99"/>
                <a:gd name="T56" fmla="*/ 6 w 98"/>
                <a:gd name="T57" fmla="*/ 50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8 w 98"/>
                <a:gd name="T83" fmla="*/ 99 h 99"/>
                <a:gd name="T84" fmla="*/ 68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50"/>
                  </a:lnTo>
                  <a:lnTo>
                    <a:pt x="31" y="50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8" y="99"/>
                  </a:lnTo>
                  <a:lnTo>
                    <a:pt x="68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50" name="Freeform 57"/>
            <p:cNvSpPr>
              <a:spLocks noEditPoints="1"/>
            </p:cNvSpPr>
            <p:nvPr/>
          </p:nvSpPr>
          <p:spPr bwMode="auto">
            <a:xfrm>
              <a:off x="10753739" y="2484534"/>
              <a:ext cx="150937" cy="149499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5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29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3 h 85"/>
                <a:gd name="T36" fmla="*/ 55 w 85"/>
                <a:gd name="T37" fmla="*/ 11 h 85"/>
                <a:gd name="T38" fmla="*/ 74 w 85"/>
                <a:gd name="T3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29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3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29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51" name="Freeform 58"/>
            <p:cNvSpPr>
              <a:spLocks noEditPoints="1"/>
            </p:cNvSpPr>
            <p:nvPr/>
          </p:nvSpPr>
          <p:spPr bwMode="auto">
            <a:xfrm>
              <a:off x="10618615" y="2306285"/>
              <a:ext cx="135124" cy="135124"/>
            </a:xfrm>
            <a:custGeom>
              <a:avLst/>
              <a:gdLst>
                <a:gd name="T0" fmla="*/ 53 w 77"/>
                <a:gd name="T1" fmla="*/ 29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29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7 h 77"/>
                <a:gd name="T22" fmla="*/ 72 w 77"/>
                <a:gd name="T23" fmla="*/ 57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7 h 77"/>
                <a:gd name="T30" fmla="*/ 32 w 77"/>
                <a:gd name="T31" fmla="*/ 17 h 77"/>
                <a:gd name="T32" fmla="*/ 1 w 77"/>
                <a:gd name="T33" fmla="*/ 47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7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2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29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7"/>
                  </a:moveTo>
                  <a:cubicBezTo>
                    <a:pt x="72" y="57"/>
                    <a:pt x="72" y="57"/>
                    <a:pt x="72" y="57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7"/>
                  </a:lnTo>
                  <a:close/>
                  <a:moveTo>
                    <a:pt x="32" y="1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5"/>
                    <a:pt x="0" y="41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7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7"/>
                    <a:pt x="7" y="61"/>
                    <a:pt x="4" y="54"/>
                  </a:cubicBezTo>
                  <a:lnTo>
                    <a:pt x="20" y="37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52" name="Freeform 59"/>
            <p:cNvSpPr>
              <a:spLocks noEditPoints="1"/>
            </p:cNvSpPr>
            <p:nvPr/>
          </p:nvSpPr>
          <p:spPr bwMode="auto">
            <a:xfrm>
              <a:off x="10617178" y="2464409"/>
              <a:ext cx="126499" cy="104937"/>
            </a:xfrm>
            <a:custGeom>
              <a:avLst/>
              <a:gdLst>
                <a:gd name="T0" fmla="*/ 0 w 72"/>
                <a:gd name="T1" fmla="*/ 0 h 59"/>
                <a:gd name="T2" fmla="*/ 0 w 72"/>
                <a:gd name="T3" fmla="*/ 59 h 59"/>
                <a:gd name="T4" fmla="*/ 72 w 72"/>
                <a:gd name="T5" fmla="*/ 59 h 59"/>
                <a:gd name="T6" fmla="*/ 72 w 72"/>
                <a:gd name="T7" fmla="*/ 0 h 59"/>
                <a:gd name="T8" fmla="*/ 0 w 72"/>
                <a:gd name="T9" fmla="*/ 0 h 59"/>
                <a:gd name="T10" fmla="*/ 67 w 72"/>
                <a:gd name="T11" fmla="*/ 54 h 59"/>
                <a:gd name="T12" fmla="*/ 4 w 72"/>
                <a:gd name="T13" fmla="*/ 54 h 59"/>
                <a:gd name="T14" fmla="*/ 4 w 72"/>
                <a:gd name="T15" fmla="*/ 5 h 59"/>
                <a:gd name="T16" fmla="*/ 67 w 72"/>
                <a:gd name="T17" fmla="*/ 5 h 59"/>
                <a:gd name="T18" fmla="*/ 67 w 72"/>
                <a:gd name="T19" fmla="*/ 54 h 59"/>
                <a:gd name="T20" fmla="*/ 49 w 72"/>
                <a:gd name="T21" fmla="*/ 16 h 59"/>
                <a:gd name="T22" fmla="*/ 56 w 72"/>
                <a:gd name="T23" fmla="*/ 23 h 59"/>
                <a:gd name="T24" fmla="*/ 63 w 72"/>
                <a:gd name="T25" fmla="*/ 16 h 59"/>
                <a:gd name="T26" fmla="*/ 56 w 72"/>
                <a:gd name="T27" fmla="*/ 9 h 59"/>
                <a:gd name="T28" fmla="*/ 49 w 72"/>
                <a:gd name="T29" fmla="*/ 16 h 59"/>
                <a:gd name="T30" fmla="*/ 63 w 72"/>
                <a:gd name="T31" fmla="*/ 50 h 59"/>
                <a:gd name="T32" fmla="*/ 9 w 72"/>
                <a:gd name="T33" fmla="*/ 50 h 59"/>
                <a:gd name="T34" fmla="*/ 22 w 72"/>
                <a:gd name="T35" fmla="*/ 14 h 59"/>
                <a:gd name="T36" fmla="*/ 40 w 72"/>
                <a:gd name="T37" fmla="*/ 36 h 59"/>
                <a:gd name="T38" fmla="*/ 49 w 72"/>
                <a:gd name="T39" fmla="*/ 30 h 59"/>
                <a:gd name="T40" fmla="*/ 63 w 72"/>
                <a:gd name="T4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9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7" y="5"/>
                    <a:pt x="67" y="5"/>
                    <a:pt x="67" y="5"/>
                  </a:cubicBezTo>
                  <a:lnTo>
                    <a:pt x="67" y="54"/>
                  </a:lnTo>
                  <a:close/>
                  <a:moveTo>
                    <a:pt x="49" y="16"/>
                  </a:moveTo>
                  <a:cubicBezTo>
                    <a:pt x="49" y="20"/>
                    <a:pt x="52" y="23"/>
                    <a:pt x="56" y="23"/>
                  </a:cubicBezTo>
                  <a:cubicBezTo>
                    <a:pt x="60" y="23"/>
                    <a:pt x="63" y="20"/>
                    <a:pt x="63" y="16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6"/>
                  </a:cubicBezTo>
                  <a:close/>
                  <a:moveTo>
                    <a:pt x="63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9" y="30"/>
                    <a:pt x="49" y="30"/>
                    <a:pt x="49" y="30"/>
                  </a:cubicBezTo>
                  <a:lnTo>
                    <a:pt x="63" y="50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53" name="Freeform 60"/>
            <p:cNvSpPr>
              <a:spLocks noEditPoints="1"/>
            </p:cNvSpPr>
            <p:nvPr/>
          </p:nvSpPr>
          <p:spPr bwMode="auto">
            <a:xfrm>
              <a:off x="10565428" y="2608158"/>
              <a:ext cx="133687" cy="155249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59"/>
                    <a:pt x="16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54" name="Freeform 61"/>
            <p:cNvSpPr>
              <a:spLocks noEditPoints="1"/>
            </p:cNvSpPr>
            <p:nvPr/>
          </p:nvSpPr>
          <p:spPr bwMode="auto">
            <a:xfrm>
              <a:off x="10528053" y="2076286"/>
              <a:ext cx="182561" cy="136562"/>
            </a:xfrm>
            <a:custGeom>
              <a:avLst/>
              <a:gdLst>
                <a:gd name="T0" fmla="*/ 99 w 103"/>
                <a:gd name="T1" fmla="*/ 4 h 77"/>
                <a:gd name="T2" fmla="*/ 52 w 103"/>
                <a:gd name="T3" fmla="*/ 0 h 77"/>
                <a:gd name="T4" fmla="*/ 4 w 103"/>
                <a:gd name="T5" fmla="*/ 4 h 77"/>
                <a:gd name="T6" fmla="*/ 0 w 103"/>
                <a:gd name="T7" fmla="*/ 39 h 77"/>
                <a:gd name="T8" fmla="*/ 4 w 103"/>
                <a:gd name="T9" fmla="*/ 74 h 77"/>
                <a:gd name="T10" fmla="*/ 52 w 103"/>
                <a:gd name="T11" fmla="*/ 77 h 77"/>
                <a:gd name="T12" fmla="*/ 99 w 103"/>
                <a:gd name="T13" fmla="*/ 74 h 77"/>
                <a:gd name="T14" fmla="*/ 103 w 103"/>
                <a:gd name="T15" fmla="*/ 39 h 77"/>
                <a:gd name="T16" fmla="*/ 99 w 103"/>
                <a:gd name="T17" fmla="*/ 4 h 77"/>
                <a:gd name="T18" fmla="*/ 39 w 103"/>
                <a:gd name="T19" fmla="*/ 58 h 77"/>
                <a:gd name="T20" fmla="*/ 39 w 103"/>
                <a:gd name="T21" fmla="*/ 20 h 77"/>
                <a:gd name="T22" fmla="*/ 71 w 103"/>
                <a:gd name="T23" fmla="*/ 39 h 77"/>
                <a:gd name="T24" fmla="*/ 39 w 103"/>
                <a:gd name="T25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4"/>
                  </a:moveTo>
                  <a:cubicBezTo>
                    <a:pt x="84" y="2"/>
                    <a:pt x="68" y="0"/>
                    <a:pt x="52" y="0"/>
                  </a:cubicBezTo>
                  <a:cubicBezTo>
                    <a:pt x="35" y="0"/>
                    <a:pt x="19" y="2"/>
                    <a:pt x="4" y="4"/>
                  </a:cubicBezTo>
                  <a:cubicBezTo>
                    <a:pt x="2" y="14"/>
                    <a:pt x="0" y="26"/>
                    <a:pt x="0" y="39"/>
                  </a:cubicBezTo>
                  <a:cubicBezTo>
                    <a:pt x="0" y="52"/>
                    <a:pt x="2" y="63"/>
                    <a:pt x="4" y="74"/>
                  </a:cubicBezTo>
                  <a:cubicBezTo>
                    <a:pt x="19" y="76"/>
                    <a:pt x="35" y="77"/>
                    <a:pt x="52" y="77"/>
                  </a:cubicBezTo>
                  <a:cubicBezTo>
                    <a:pt x="68" y="77"/>
                    <a:pt x="84" y="76"/>
                    <a:pt x="99" y="74"/>
                  </a:cubicBezTo>
                  <a:cubicBezTo>
                    <a:pt x="101" y="63"/>
                    <a:pt x="103" y="52"/>
                    <a:pt x="103" y="39"/>
                  </a:cubicBezTo>
                  <a:cubicBezTo>
                    <a:pt x="103" y="26"/>
                    <a:pt x="101" y="14"/>
                    <a:pt x="99" y="4"/>
                  </a:cubicBezTo>
                  <a:close/>
                  <a:moveTo>
                    <a:pt x="39" y="58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71" y="39"/>
                    <a:pt x="71" y="39"/>
                    <a:pt x="71" y="39"/>
                  </a:cubicBezTo>
                  <a:lnTo>
                    <a:pt x="39" y="58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55" name="Freeform 62"/>
            <p:cNvSpPr>
              <a:spLocks noEditPoints="1"/>
            </p:cNvSpPr>
            <p:nvPr/>
          </p:nvSpPr>
          <p:spPr bwMode="auto">
            <a:xfrm>
              <a:off x="10513678" y="2951719"/>
              <a:ext cx="204124" cy="204124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5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2"/>
                    <a:pt x="74" y="88"/>
                    <a:pt x="89" y="7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5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56" name="Freeform 63"/>
            <p:cNvSpPr>
              <a:spLocks noEditPoints="1"/>
            </p:cNvSpPr>
            <p:nvPr/>
          </p:nvSpPr>
          <p:spPr bwMode="auto">
            <a:xfrm>
              <a:off x="10480616" y="3198967"/>
              <a:ext cx="149499" cy="173936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5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8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5"/>
                    <a:pt x="43" y="85"/>
                  </a:cubicBezTo>
                  <a:cubicBezTo>
                    <a:pt x="34" y="85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8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57" name="Freeform 64"/>
            <p:cNvSpPr>
              <a:spLocks/>
            </p:cNvSpPr>
            <p:nvPr/>
          </p:nvSpPr>
          <p:spPr bwMode="auto">
            <a:xfrm>
              <a:off x="10497866" y="2793595"/>
              <a:ext cx="81937" cy="140874"/>
            </a:xfrm>
            <a:custGeom>
              <a:avLst/>
              <a:gdLst>
                <a:gd name="T0" fmla="*/ 0 w 57"/>
                <a:gd name="T1" fmla="*/ 98 h 98"/>
                <a:gd name="T2" fmla="*/ 0 w 57"/>
                <a:gd name="T3" fmla="*/ 0 h 98"/>
                <a:gd name="T4" fmla="*/ 16 w 57"/>
                <a:gd name="T5" fmla="*/ 0 h 98"/>
                <a:gd name="T6" fmla="*/ 16 w 57"/>
                <a:gd name="T7" fmla="*/ 44 h 98"/>
                <a:gd name="T8" fmla="*/ 57 w 57"/>
                <a:gd name="T9" fmla="*/ 4 h 98"/>
                <a:gd name="T10" fmla="*/ 57 w 57"/>
                <a:gd name="T11" fmla="*/ 93 h 98"/>
                <a:gd name="T12" fmla="*/ 16 w 57"/>
                <a:gd name="T13" fmla="*/ 53 h 98"/>
                <a:gd name="T14" fmla="*/ 16 w 57"/>
                <a:gd name="T15" fmla="*/ 98 h 98"/>
                <a:gd name="T16" fmla="*/ 0 w 57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8">
                  <a:moveTo>
                    <a:pt x="0" y="9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4"/>
                  </a:lnTo>
                  <a:lnTo>
                    <a:pt x="57" y="4"/>
                  </a:lnTo>
                  <a:lnTo>
                    <a:pt x="57" y="93"/>
                  </a:lnTo>
                  <a:lnTo>
                    <a:pt x="16" y="53"/>
                  </a:lnTo>
                  <a:lnTo>
                    <a:pt x="16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58" name="Freeform 65"/>
            <p:cNvSpPr>
              <a:spLocks noEditPoints="1"/>
            </p:cNvSpPr>
            <p:nvPr/>
          </p:nvSpPr>
          <p:spPr bwMode="auto">
            <a:xfrm>
              <a:off x="10447554" y="2247348"/>
              <a:ext cx="155249" cy="137999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5 h 78"/>
                <a:gd name="T20" fmla="*/ 22 w 88"/>
                <a:gd name="T21" fmla="*/ 55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5 h 78"/>
                <a:gd name="T28" fmla="*/ 83 w 88"/>
                <a:gd name="T29" fmla="*/ 55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4 h 78"/>
                <a:gd name="T42" fmla="*/ 60 w 88"/>
                <a:gd name="T43" fmla="*/ 44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5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59" name="Freeform 66"/>
            <p:cNvSpPr>
              <a:spLocks noEditPoints="1"/>
            </p:cNvSpPr>
            <p:nvPr/>
          </p:nvSpPr>
          <p:spPr bwMode="auto">
            <a:xfrm>
              <a:off x="10451866" y="2414097"/>
              <a:ext cx="135124" cy="142312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0 h 81"/>
                <a:gd name="T20" fmla="*/ 11 w 76"/>
                <a:gd name="T21" fmla="*/ 70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0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2 h 81"/>
                <a:gd name="T50" fmla="*/ 33 w 76"/>
                <a:gd name="T51" fmla="*/ 30 h 81"/>
                <a:gd name="T52" fmla="*/ 41 w 76"/>
                <a:gd name="T53" fmla="*/ 22 h 81"/>
                <a:gd name="T54" fmla="*/ 33 w 76"/>
                <a:gd name="T55" fmla="*/ 15 h 81"/>
                <a:gd name="T56" fmla="*/ 26 w 76"/>
                <a:gd name="T57" fmla="*/ 22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0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0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2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2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2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60" name="Freeform 67"/>
            <p:cNvSpPr>
              <a:spLocks noEditPoints="1"/>
            </p:cNvSpPr>
            <p:nvPr/>
          </p:nvSpPr>
          <p:spPr bwMode="auto">
            <a:xfrm>
              <a:off x="10572615" y="1916725"/>
              <a:ext cx="137999" cy="137999"/>
            </a:xfrm>
            <a:custGeom>
              <a:avLst/>
              <a:gdLst>
                <a:gd name="T0" fmla="*/ 50 w 96"/>
                <a:gd name="T1" fmla="*/ 0 h 96"/>
                <a:gd name="T2" fmla="*/ 42 w 96"/>
                <a:gd name="T3" fmla="*/ 9 h 96"/>
                <a:gd name="T4" fmla="*/ 50 w 96"/>
                <a:gd name="T5" fmla="*/ 18 h 96"/>
                <a:gd name="T6" fmla="*/ 29 w 96"/>
                <a:gd name="T7" fmla="*/ 42 h 96"/>
                <a:gd name="T8" fmla="*/ 8 w 96"/>
                <a:gd name="T9" fmla="*/ 42 h 96"/>
                <a:gd name="T10" fmla="*/ 26 w 96"/>
                <a:gd name="T11" fmla="*/ 58 h 96"/>
                <a:gd name="T12" fmla="*/ 0 w 96"/>
                <a:gd name="T13" fmla="*/ 93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1 h 96"/>
                <a:gd name="T20" fmla="*/ 54 w 96"/>
                <a:gd name="T21" fmla="*/ 86 h 96"/>
                <a:gd name="T22" fmla="*/ 54 w 96"/>
                <a:gd name="T23" fmla="*/ 66 h 96"/>
                <a:gd name="T24" fmla="*/ 77 w 96"/>
                <a:gd name="T25" fmla="*/ 45 h 96"/>
                <a:gd name="T26" fmla="*/ 86 w 96"/>
                <a:gd name="T27" fmla="*/ 55 h 96"/>
                <a:gd name="T28" fmla="*/ 96 w 96"/>
                <a:gd name="T29" fmla="*/ 45 h 96"/>
                <a:gd name="T30" fmla="*/ 50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6 w 96"/>
                <a:gd name="T37" fmla="*/ 24 h 96"/>
                <a:gd name="T38" fmla="*/ 63 w 96"/>
                <a:gd name="T39" fmla="*/ 30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0" y="0"/>
                  </a:moveTo>
                  <a:lnTo>
                    <a:pt x="42" y="9"/>
                  </a:lnTo>
                  <a:lnTo>
                    <a:pt x="50" y="18"/>
                  </a:lnTo>
                  <a:lnTo>
                    <a:pt x="29" y="42"/>
                  </a:lnTo>
                  <a:lnTo>
                    <a:pt x="8" y="42"/>
                  </a:lnTo>
                  <a:lnTo>
                    <a:pt x="26" y="58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1"/>
                  </a:lnTo>
                  <a:lnTo>
                    <a:pt x="54" y="86"/>
                  </a:lnTo>
                  <a:lnTo>
                    <a:pt x="54" y="66"/>
                  </a:lnTo>
                  <a:lnTo>
                    <a:pt x="77" y="45"/>
                  </a:lnTo>
                  <a:lnTo>
                    <a:pt x="86" y="55"/>
                  </a:lnTo>
                  <a:lnTo>
                    <a:pt x="96" y="45"/>
                  </a:lnTo>
                  <a:lnTo>
                    <a:pt x="50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6" y="24"/>
                  </a:lnTo>
                  <a:lnTo>
                    <a:pt x="63" y="30"/>
                  </a:lnTo>
                  <a:lnTo>
                    <a:pt x="42" y="51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61" name="Freeform 68"/>
            <p:cNvSpPr>
              <a:spLocks noEditPoints="1"/>
            </p:cNvSpPr>
            <p:nvPr/>
          </p:nvSpPr>
          <p:spPr bwMode="auto">
            <a:xfrm>
              <a:off x="10512241" y="1535789"/>
              <a:ext cx="136562" cy="93437"/>
            </a:xfrm>
            <a:custGeom>
              <a:avLst/>
              <a:gdLst>
                <a:gd name="T0" fmla="*/ 17 w 77"/>
                <a:gd name="T1" fmla="*/ 20 h 53"/>
                <a:gd name="T2" fmla="*/ 34 w 77"/>
                <a:gd name="T3" fmla="*/ 36 h 53"/>
                <a:gd name="T4" fmla="*/ 17 w 77"/>
                <a:gd name="T5" fmla="*/ 53 h 53"/>
                <a:gd name="T6" fmla="*/ 0 w 77"/>
                <a:gd name="T7" fmla="*/ 36 h 53"/>
                <a:gd name="T8" fmla="*/ 0 w 77"/>
                <a:gd name="T9" fmla="*/ 34 h 53"/>
                <a:gd name="T10" fmla="*/ 34 w 77"/>
                <a:gd name="T11" fmla="*/ 0 h 53"/>
                <a:gd name="T12" fmla="*/ 34 w 77"/>
                <a:gd name="T13" fmla="*/ 10 h 53"/>
                <a:gd name="T14" fmla="*/ 17 w 77"/>
                <a:gd name="T15" fmla="*/ 17 h 53"/>
                <a:gd name="T16" fmla="*/ 14 w 77"/>
                <a:gd name="T17" fmla="*/ 20 h 53"/>
                <a:gd name="T18" fmla="*/ 17 w 77"/>
                <a:gd name="T19" fmla="*/ 20 h 53"/>
                <a:gd name="T20" fmla="*/ 60 w 77"/>
                <a:gd name="T21" fmla="*/ 20 h 53"/>
                <a:gd name="T22" fmla="*/ 77 w 77"/>
                <a:gd name="T23" fmla="*/ 36 h 53"/>
                <a:gd name="T24" fmla="*/ 60 w 77"/>
                <a:gd name="T25" fmla="*/ 53 h 53"/>
                <a:gd name="T26" fmla="*/ 43 w 77"/>
                <a:gd name="T27" fmla="*/ 36 h 53"/>
                <a:gd name="T28" fmla="*/ 43 w 77"/>
                <a:gd name="T29" fmla="*/ 34 h 53"/>
                <a:gd name="T30" fmla="*/ 77 w 77"/>
                <a:gd name="T31" fmla="*/ 0 h 53"/>
                <a:gd name="T32" fmla="*/ 77 w 77"/>
                <a:gd name="T33" fmla="*/ 10 h 53"/>
                <a:gd name="T34" fmla="*/ 60 w 77"/>
                <a:gd name="T35" fmla="*/ 17 h 53"/>
                <a:gd name="T36" fmla="*/ 58 w 77"/>
                <a:gd name="T37" fmla="*/ 20 h 53"/>
                <a:gd name="T38" fmla="*/ 60 w 77"/>
                <a:gd name="T3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3">
                  <a:moveTo>
                    <a:pt x="17" y="20"/>
                  </a:moveTo>
                  <a:cubicBezTo>
                    <a:pt x="26" y="20"/>
                    <a:pt x="34" y="27"/>
                    <a:pt x="34" y="36"/>
                  </a:cubicBezTo>
                  <a:cubicBezTo>
                    <a:pt x="34" y="46"/>
                    <a:pt x="26" y="53"/>
                    <a:pt x="17" y="53"/>
                  </a:cubicBezTo>
                  <a:cubicBezTo>
                    <a:pt x="8" y="53"/>
                    <a:pt x="0" y="4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lose/>
                  <a:moveTo>
                    <a:pt x="60" y="20"/>
                  </a:moveTo>
                  <a:cubicBezTo>
                    <a:pt x="70" y="20"/>
                    <a:pt x="77" y="27"/>
                    <a:pt x="77" y="36"/>
                  </a:cubicBezTo>
                  <a:cubicBezTo>
                    <a:pt x="77" y="46"/>
                    <a:pt x="70" y="53"/>
                    <a:pt x="60" y="53"/>
                  </a:cubicBezTo>
                  <a:cubicBezTo>
                    <a:pt x="51" y="53"/>
                    <a:pt x="43" y="46"/>
                    <a:pt x="43" y="36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16"/>
                    <a:pt x="58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1" y="10"/>
                    <a:pt x="65" y="13"/>
                    <a:pt x="60" y="17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8" y="20"/>
                    <a:pt x="59" y="20"/>
                    <a:pt x="60" y="2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62" name="Freeform 69"/>
            <p:cNvSpPr>
              <a:spLocks/>
            </p:cNvSpPr>
            <p:nvPr/>
          </p:nvSpPr>
          <p:spPr bwMode="auto">
            <a:xfrm>
              <a:off x="10479178" y="1767226"/>
              <a:ext cx="211311" cy="201249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63" name="Freeform 70"/>
            <p:cNvSpPr>
              <a:spLocks/>
            </p:cNvSpPr>
            <p:nvPr/>
          </p:nvSpPr>
          <p:spPr bwMode="auto">
            <a:xfrm>
              <a:off x="10525178" y="1642164"/>
              <a:ext cx="132249" cy="139437"/>
            </a:xfrm>
            <a:custGeom>
              <a:avLst/>
              <a:gdLst>
                <a:gd name="T0" fmla="*/ 44 w 92"/>
                <a:gd name="T1" fmla="*/ 97 h 97"/>
                <a:gd name="T2" fmla="*/ 44 w 92"/>
                <a:gd name="T3" fmla="*/ 53 h 97"/>
                <a:gd name="T4" fmla="*/ 0 w 92"/>
                <a:gd name="T5" fmla="*/ 97 h 97"/>
                <a:gd name="T6" fmla="*/ 0 w 92"/>
                <a:gd name="T7" fmla="*/ 0 h 97"/>
                <a:gd name="T8" fmla="*/ 44 w 92"/>
                <a:gd name="T9" fmla="*/ 44 h 97"/>
                <a:gd name="T10" fmla="*/ 44 w 92"/>
                <a:gd name="T11" fmla="*/ 0 h 97"/>
                <a:gd name="T12" fmla="*/ 92 w 92"/>
                <a:gd name="T13" fmla="*/ 49 h 97"/>
                <a:gd name="T14" fmla="*/ 44 w 92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92" y="49"/>
                  </a:lnTo>
                  <a:lnTo>
                    <a:pt x="44" y="97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64" name="Freeform 71"/>
            <p:cNvSpPr>
              <a:spLocks/>
            </p:cNvSpPr>
            <p:nvPr/>
          </p:nvSpPr>
          <p:spPr bwMode="auto">
            <a:xfrm>
              <a:off x="10388616" y="2593783"/>
              <a:ext cx="168187" cy="166749"/>
            </a:xfrm>
            <a:custGeom>
              <a:avLst/>
              <a:gdLst>
                <a:gd name="T0" fmla="*/ 95 w 95"/>
                <a:gd name="T1" fmla="*/ 35 h 94"/>
                <a:gd name="T2" fmla="*/ 60 w 95"/>
                <a:gd name="T3" fmla="*/ 35 h 94"/>
                <a:gd name="T4" fmla="*/ 73 w 95"/>
                <a:gd name="T5" fmla="*/ 22 h 94"/>
                <a:gd name="T6" fmla="*/ 48 w 95"/>
                <a:gd name="T7" fmla="*/ 12 h 94"/>
                <a:gd name="T8" fmla="*/ 23 w 95"/>
                <a:gd name="T9" fmla="*/ 22 h 94"/>
                <a:gd name="T10" fmla="*/ 12 w 95"/>
                <a:gd name="T11" fmla="*/ 47 h 94"/>
                <a:gd name="T12" fmla="*/ 23 w 95"/>
                <a:gd name="T13" fmla="*/ 72 h 94"/>
                <a:gd name="T14" fmla="*/ 48 w 95"/>
                <a:gd name="T15" fmla="*/ 83 h 94"/>
                <a:gd name="T16" fmla="*/ 73 w 95"/>
                <a:gd name="T17" fmla="*/ 72 h 94"/>
                <a:gd name="T18" fmla="*/ 74 w 95"/>
                <a:gd name="T19" fmla="*/ 70 h 94"/>
                <a:gd name="T20" fmla="*/ 83 w 95"/>
                <a:gd name="T21" fmla="*/ 78 h 94"/>
                <a:gd name="T22" fmla="*/ 48 w 95"/>
                <a:gd name="T23" fmla="*/ 94 h 94"/>
                <a:gd name="T24" fmla="*/ 0 w 95"/>
                <a:gd name="T25" fmla="*/ 47 h 94"/>
                <a:gd name="T26" fmla="*/ 48 w 95"/>
                <a:gd name="T27" fmla="*/ 0 h 94"/>
                <a:gd name="T28" fmla="*/ 81 w 95"/>
                <a:gd name="T29" fmla="*/ 14 h 94"/>
                <a:gd name="T30" fmla="*/ 95 w 95"/>
                <a:gd name="T31" fmla="*/ 0 h 94"/>
                <a:gd name="T32" fmla="*/ 95 w 95"/>
                <a:gd name="T33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4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5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0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4"/>
                    <a:pt x="48" y="94"/>
                  </a:cubicBezTo>
                  <a:cubicBezTo>
                    <a:pt x="22" y="94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65" name="Freeform 72"/>
            <p:cNvSpPr>
              <a:spLocks noEditPoints="1"/>
            </p:cNvSpPr>
            <p:nvPr/>
          </p:nvSpPr>
          <p:spPr bwMode="auto">
            <a:xfrm>
              <a:off x="10312429" y="2040349"/>
              <a:ext cx="183999" cy="183999"/>
            </a:xfrm>
            <a:custGeom>
              <a:avLst/>
              <a:gdLst>
                <a:gd name="T0" fmla="*/ 86 w 104"/>
                <a:gd name="T1" fmla="*/ 0 h 104"/>
                <a:gd name="T2" fmla="*/ 17 w 104"/>
                <a:gd name="T3" fmla="*/ 0 h 104"/>
                <a:gd name="T4" fmla="*/ 0 w 104"/>
                <a:gd name="T5" fmla="*/ 18 h 104"/>
                <a:gd name="T6" fmla="*/ 0 w 104"/>
                <a:gd name="T7" fmla="*/ 87 h 104"/>
                <a:gd name="T8" fmla="*/ 17 w 104"/>
                <a:gd name="T9" fmla="*/ 104 h 104"/>
                <a:gd name="T10" fmla="*/ 86 w 104"/>
                <a:gd name="T11" fmla="*/ 104 h 104"/>
                <a:gd name="T12" fmla="*/ 104 w 104"/>
                <a:gd name="T13" fmla="*/ 87 h 104"/>
                <a:gd name="T14" fmla="*/ 104 w 104"/>
                <a:gd name="T15" fmla="*/ 18 h 104"/>
                <a:gd name="T16" fmla="*/ 86 w 104"/>
                <a:gd name="T17" fmla="*/ 0 h 104"/>
                <a:gd name="T18" fmla="*/ 28 w 104"/>
                <a:gd name="T19" fmla="*/ 85 h 104"/>
                <a:gd name="T20" fmla="*/ 19 w 104"/>
                <a:gd name="T21" fmla="*/ 76 h 104"/>
                <a:gd name="T22" fmla="*/ 28 w 104"/>
                <a:gd name="T23" fmla="*/ 67 h 104"/>
                <a:gd name="T24" fmla="*/ 37 w 104"/>
                <a:gd name="T25" fmla="*/ 76 h 104"/>
                <a:gd name="T26" fmla="*/ 28 w 104"/>
                <a:gd name="T27" fmla="*/ 85 h 104"/>
                <a:gd name="T28" fmla="*/ 50 w 104"/>
                <a:gd name="T29" fmla="*/ 85 h 104"/>
                <a:gd name="T30" fmla="*/ 41 w 104"/>
                <a:gd name="T31" fmla="*/ 63 h 104"/>
                <a:gd name="T32" fmla="*/ 19 w 104"/>
                <a:gd name="T33" fmla="*/ 54 h 104"/>
                <a:gd name="T34" fmla="*/ 19 w 104"/>
                <a:gd name="T35" fmla="*/ 41 h 104"/>
                <a:gd name="T36" fmla="*/ 63 w 104"/>
                <a:gd name="T37" fmla="*/ 85 h 104"/>
                <a:gd name="T38" fmla="*/ 50 w 104"/>
                <a:gd name="T39" fmla="*/ 85 h 104"/>
                <a:gd name="T40" fmla="*/ 73 w 104"/>
                <a:gd name="T41" fmla="*/ 85 h 104"/>
                <a:gd name="T42" fmla="*/ 19 w 104"/>
                <a:gd name="T43" fmla="*/ 31 h 104"/>
                <a:gd name="T44" fmla="*/ 19 w 104"/>
                <a:gd name="T45" fmla="*/ 18 h 104"/>
                <a:gd name="T46" fmla="*/ 86 w 104"/>
                <a:gd name="T47" fmla="*/ 85 h 104"/>
                <a:gd name="T48" fmla="*/ 73 w 104"/>
                <a:gd name="T4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4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4"/>
                    <a:pt x="17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66" name="Freeform 73"/>
            <p:cNvSpPr>
              <a:spLocks noEditPoints="1"/>
            </p:cNvSpPr>
            <p:nvPr/>
          </p:nvSpPr>
          <p:spPr bwMode="auto">
            <a:xfrm>
              <a:off x="10296617" y="2757657"/>
              <a:ext cx="169624" cy="181124"/>
            </a:xfrm>
            <a:custGeom>
              <a:avLst/>
              <a:gdLst>
                <a:gd name="T0" fmla="*/ 41 w 96"/>
                <a:gd name="T1" fmla="*/ 7 h 102"/>
                <a:gd name="T2" fmla="*/ 42 w 96"/>
                <a:gd name="T3" fmla="*/ 3 h 102"/>
                <a:gd name="T4" fmla="*/ 36 w 96"/>
                <a:gd name="T5" fmla="*/ 1 h 102"/>
                <a:gd name="T6" fmla="*/ 35 w 96"/>
                <a:gd name="T7" fmla="*/ 8 h 102"/>
                <a:gd name="T8" fmla="*/ 0 w 96"/>
                <a:gd name="T9" fmla="*/ 54 h 102"/>
                <a:gd name="T10" fmla="*/ 96 w 96"/>
                <a:gd name="T11" fmla="*/ 54 h 102"/>
                <a:gd name="T12" fmla="*/ 33 w 96"/>
                <a:gd name="T13" fmla="*/ 5 h 102"/>
                <a:gd name="T14" fmla="*/ 38 w 96"/>
                <a:gd name="T15" fmla="*/ 2 h 102"/>
                <a:gd name="T16" fmla="*/ 40 w 96"/>
                <a:gd name="T17" fmla="*/ 6 h 102"/>
                <a:gd name="T18" fmla="*/ 35 w 96"/>
                <a:gd name="T19" fmla="*/ 7 h 102"/>
                <a:gd name="T20" fmla="*/ 73 w 96"/>
                <a:gd name="T21" fmla="*/ 80 h 102"/>
                <a:gd name="T22" fmla="*/ 54 w 96"/>
                <a:gd name="T23" fmla="*/ 82 h 102"/>
                <a:gd name="T24" fmla="*/ 48 w 96"/>
                <a:gd name="T25" fmla="*/ 91 h 102"/>
                <a:gd name="T26" fmla="*/ 13 w 96"/>
                <a:gd name="T27" fmla="*/ 65 h 102"/>
                <a:gd name="T28" fmla="*/ 12 w 96"/>
                <a:gd name="T29" fmla="*/ 59 h 102"/>
                <a:gd name="T30" fmla="*/ 22 w 96"/>
                <a:gd name="T31" fmla="*/ 29 h 102"/>
                <a:gd name="T32" fmla="*/ 42 w 96"/>
                <a:gd name="T33" fmla="*/ 27 h 102"/>
                <a:gd name="T34" fmla="*/ 48 w 96"/>
                <a:gd name="T35" fmla="*/ 18 h 102"/>
                <a:gd name="T36" fmla="*/ 83 w 96"/>
                <a:gd name="T37" fmla="*/ 44 h 102"/>
                <a:gd name="T38" fmla="*/ 84 w 96"/>
                <a:gd name="T39" fmla="*/ 50 h 102"/>
                <a:gd name="T40" fmla="*/ 73 w 96"/>
                <a:gd name="T41" fmla="*/ 80 h 102"/>
                <a:gd name="T42" fmla="*/ 53 w 96"/>
                <a:gd name="T43" fmla="*/ 45 h 102"/>
                <a:gd name="T44" fmla="*/ 43 w 96"/>
                <a:gd name="T45" fmla="*/ 33 h 102"/>
                <a:gd name="T46" fmla="*/ 40 w 96"/>
                <a:gd name="T47" fmla="*/ 47 h 102"/>
                <a:gd name="T48" fmla="*/ 38 w 96"/>
                <a:gd name="T49" fmla="*/ 50 h 102"/>
                <a:gd name="T50" fmla="*/ 26 w 96"/>
                <a:gd name="T51" fmla="*/ 59 h 102"/>
                <a:gd name="T52" fmla="*/ 38 w 96"/>
                <a:gd name="T53" fmla="*/ 60 h 102"/>
                <a:gd name="T54" fmla="*/ 43 w 96"/>
                <a:gd name="T55" fmla="*/ 64 h 102"/>
                <a:gd name="T56" fmla="*/ 53 w 96"/>
                <a:gd name="T57" fmla="*/ 76 h 102"/>
                <a:gd name="T58" fmla="*/ 56 w 96"/>
                <a:gd name="T59" fmla="*/ 62 h 102"/>
                <a:gd name="T60" fmla="*/ 58 w 96"/>
                <a:gd name="T61" fmla="*/ 59 h 102"/>
                <a:gd name="T62" fmla="*/ 70 w 96"/>
                <a:gd name="T63" fmla="*/ 50 h 102"/>
                <a:gd name="T64" fmla="*/ 58 w 96"/>
                <a:gd name="T65" fmla="*/ 49 h 102"/>
                <a:gd name="T66" fmla="*/ 48 w 96"/>
                <a:gd name="T67" fmla="*/ 45 h 102"/>
                <a:gd name="T68" fmla="*/ 48 w 96"/>
                <a:gd name="T69" fmla="*/ 45 h 102"/>
                <a:gd name="T70" fmla="*/ 48 w 96"/>
                <a:gd name="T71" fmla="*/ 45 h 102"/>
                <a:gd name="T72" fmla="*/ 49 w 96"/>
                <a:gd name="T73" fmla="*/ 45 h 102"/>
                <a:gd name="T74" fmla="*/ 52 w 96"/>
                <a:gd name="T75" fmla="*/ 46 h 102"/>
                <a:gd name="T76" fmla="*/ 39 w 96"/>
                <a:gd name="T77" fmla="*/ 58 h 102"/>
                <a:gd name="T78" fmla="*/ 46 w 96"/>
                <a:gd name="T79" fmla="*/ 45 h 102"/>
                <a:gd name="T80" fmla="*/ 53 w 96"/>
                <a:gd name="T81" fmla="*/ 63 h 102"/>
                <a:gd name="T82" fmla="*/ 50 w 96"/>
                <a:gd name="T83" fmla="*/ 64 h 102"/>
                <a:gd name="T84" fmla="*/ 47 w 96"/>
                <a:gd name="T85" fmla="*/ 64 h 102"/>
                <a:gd name="T86" fmla="*/ 47 w 96"/>
                <a:gd name="T87" fmla="*/ 64 h 102"/>
                <a:gd name="T88" fmla="*/ 51 w 96"/>
                <a:gd name="T89" fmla="*/ 58 h 102"/>
                <a:gd name="T90" fmla="*/ 57 w 96"/>
                <a:gd name="T91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2">
                  <a:moveTo>
                    <a:pt x="48" y="7"/>
                  </a:moveTo>
                  <a:cubicBezTo>
                    <a:pt x="46" y="7"/>
                    <a:pt x="43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3" y="5"/>
                    <a:pt x="42" y="3"/>
                  </a:cubicBezTo>
                  <a:cubicBezTo>
                    <a:pt x="42" y="2"/>
                    <a:pt x="40" y="0"/>
                    <a:pt x="38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3" y="1"/>
                    <a:pt x="31" y="3"/>
                    <a:pt x="32" y="6"/>
                  </a:cubicBezTo>
                  <a:cubicBezTo>
                    <a:pt x="32" y="7"/>
                    <a:pt x="33" y="8"/>
                    <a:pt x="35" y="8"/>
                  </a:cubicBezTo>
                  <a:cubicBezTo>
                    <a:pt x="35" y="8"/>
                    <a:pt x="35" y="8"/>
                    <a:pt x="35" y="9"/>
                  </a:cubicBezTo>
                  <a:cubicBezTo>
                    <a:pt x="15" y="14"/>
                    <a:pt x="0" y="33"/>
                    <a:pt x="0" y="54"/>
                  </a:cubicBezTo>
                  <a:cubicBezTo>
                    <a:pt x="0" y="81"/>
                    <a:pt x="22" y="102"/>
                    <a:pt x="48" y="102"/>
                  </a:cubicBezTo>
                  <a:cubicBezTo>
                    <a:pt x="74" y="102"/>
                    <a:pt x="96" y="81"/>
                    <a:pt x="96" y="54"/>
                  </a:cubicBezTo>
                  <a:cubicBezTo>
                    <a:pt x="96" y="28"/>
                    <a:pt x="74" y="7"/>
                    <a:pt x="48" y="7"/>
                  </a:cubicBezTo>
                  <a:close/>
                  <a:moveTo>
                    <a:pt x="33" y="5"/>
                  </a:moveTo>
                  <a:cubicBezTo>
                    <a:pt x="33" y="4"/>
                    <a:pt x="35" y="3"/>
                    <a:pt x="37" y="2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9" y="2"/>
                    <a:pt x="41" y="3"/>
                    <a:pt x="41" y="4"/>
                  </a:cubicBezTo>
                  <a:cubicBezTo>
                    <a:pt x="41" y="4"/>
                    <a:pt x="41" y="5"/>
                    <a:pt x="40" y="6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6" y="5"/>
                    <a:pt x="36" y="6"/>
                    <a:pt x="35" y="7"/>
                  </a:cubicBezTo>
                  <a:cubicBezTo>
                    <a:pt x="34" y="7"/>
                    <a:pt x="33" y="6"/>
                    <a:pt x="33" y="5"/>
                  </a:cubicBezTo>
                  <a:close/>
                  <a:moveTo>
                    <a:pt x="73" y="80"/>
                  </a:moveTo>
                  <a:cubicBezTo>
                    <a:pt x="69" y="84"/>
                    <a:pt x="64" y="88"/>
                    <a:pt x="5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1" y="91"/>
                    <a:pt x="50" y="91"/>
                    <a:pt x="48" y="91"/>
                  </a:cubicBezTo>
                  <a:cubicBezTo>
                    <a:pt x="38" y="91"/>
                    <a:pt x="29" y="87"/>
                    <a:pt x="22" y="80"/>
                  </a:cubicBezTo>
                  <a:cubicBezTo>
                    <a:pt x="18" y="76"/>
                    <a:pt x="15" y="70"/>
                    <a:pt x="13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6"/>
                    <a:pt x="12" y="54"/>
                  </a:cubicBezTo>
                  <a:cubicBezTo>
                    <a:pt x="12" y="45"/>
                    <a:pt x="15" y="36"/>
                    <a:pt x="22" y="29"/>
                  </a:cubicBezTo>
                  <a:cubicBezTo>
                    <a:pt x="27" y="24"/>
                    <a:pt x="32" y="21"/>
                    <a:pt x="38" y="2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5" y="18"/>
                    <a:pt x="46" y="18"/>
                    <a:pt x="48" y="18"/>
                  </a:cubicBezTo>
                  <a:cubicBezTo>
                    <a:pt x="58" y="18"/>
                    <a:pt x="67" y="22"/>
                    <a:pt x="73" y="29"/>
                  </a:cubicBezTo>
                  <a:cubicBezTo>
                    <a:pt x="78" y="33"/>
                    <a:pt x="81" y="39"/>
                    <a:pt x="83" y="44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3"/>
                    <a:pt x="84" y="54"/>
                  </a:cubicBezTo>
                  <a:cubicBezTo>
                    <a:pt x="84" y="64"/>
                    <a:pt x="80" y="73"/>
                    <a:pt x="73" y="80"/>
                  </a:cubicBezTo>
                  <a:close/>
                  <a:moveTo>
                    <a:pt x="73" y="30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2" y="44"/>
                    <a:pt x="50" y="43"/>
                    <a:pt x="48" y="4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5"/>
                    <a:pt x="40" y="46"/>
                    <a:pt x="40" y="4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60"/>
                    <a:pt x="38" y="60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5"/>
                    <a:pt x="46" y="66"/>
                    <a:pt x="47" y="6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5" y="63"/>
                    <a:pt x="56" y="6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59" y="56"/>
                    <a:pt x="59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9"/>
                    <a:pt x="58" y="49"/>
                    <a:pt x="58" y="49"/>
                  </a:cubicBezTo>
                  <a:lnTo>
                    <a:pt x="73" y="30"/>
                  </a:ln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46" y="45"/>
                  </a:moveTo>
                  <a:cubicBezTo>
                    <a:pt x="47" y="45"/>
                    <a:pt x="47" y="45"/>
                    <a:pt x="48" y="45"/>
                  </a:cubicBezTo>
                  <a:cubicBezTo>
                    <a:pt x="48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1" y="45"/>
                    <a:pt x="52" y="46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7"/>
                    <a:pt x="39" y="56"/>
                  </a:cubicBezTo>
                  <a:cubicBezTo>
                    <a:pt x="37" y="51"/>
                    <a:pt x="41" y="46"/>
                    <a:pt x="46" y="45"/>
                  </a:cubicBezTo>
                  <a:close/>
                  <a:moveTo>
                    <a:pt x="53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4"/>
                    <a:pt x="45" y="64"/>
                    <a:pt x="44" y="63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2"/>
                    <a:pt x="57" y="52"/>
                  </a:cubicBezTo>
                  <a:cubicBezTo>
                    <a:pt x="58" y="57"/>
                    <a:pt x="56" y="61"/>
                    <a:pt x="53" y="63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67" name="Freeform 74"/>
            <p:cNvSpPr>
              <a:spLocks/>
            </p:cNvSpPr>
            <p:nvPr/>
          </p:nvSpPr>
          <p:spPr bwMode="auto">
            <a:xfrm>
              <a:off x="10230492" y="2261723"/>
              <a:ext cx="188311" cy="189749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8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5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4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68" name="Freeform 75"/>
            <p:cNvSpPr>
              <a:spLocks noEditPoints="1"/>
            </p:cNvSpPr>
            <p:nvPr/>
          </p:nvSpPr>
          <p:spPr bwMode="auto">
            <a:xfrm>
              <a:off x="10292304" y="1818975"/>
              <a:ext cx="179686" cy="194061"/>
            </a:xfrm>
            <a:custGeom>
              <a:avLst/>
              <a:gdLst>
                <a:gd name="T0" fmla="*/ 13 w 102"/>
                <a:gd name="T1" fmla="*/ 99 h 110"/>
                <a:gd name="T2" fmla="*/ 24 w 102"/>
                <a:gd name="T3" fmla="*/ 110 h 110"/>
                <a:gd name="T4" fmla="*/ 34 w 102"/>
                <a:gd name="T5" fmla="*/ 99 h 110"/>
                <a:gd name="T6" fmla="*/ 34 w 102"/>
                <a:gd name="T7" fmla="*/ 99 h 110"/>
                <a:gd name="T8" fmla="*/ 24 w 102"/>
                <a:gd name="T9" fmla="*/ 89 h 110"/>
                <a:gd name="T10" fmla="*/ 13 w 102"/>
                <a:gd name="T11" fmla="*/ 99 h 110"/>
                <a:gd name="T12" fmla="*/ 82 w 102"/>
                <a:gd name="T13" fmla="*/ 99 h 110"/>
                <a:gd name="T14" fmla="*/ 92 w 102"/>
                <a:gd name="T15" fmla="*/ 110 h 110"/>
                <a:gd name="T16" fmla="*/ 102 w 102"/>
                <a:gd name="T17" fmla="*/ 99 h 110"/>
                <a:gd name="T18" fmla="*/ 102 w 102"/>
                <a:gd name="T19" fmla="*/ 99 h 110"/>
                <a:gd name="T20" fmla="*/ 92 w 102"/>
                <a:gd name="T21" fmla="*/ 89 h 110"/>
                <a:gd name="T22" fmla="*/ 82 w 102"/>
                <a:gd name="T23" fmla="*/ 99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5 h 110"/>
                <a:gd name="T46" fmla="*/ 20 w 102"/>
                <a:gd name="T47" fmla="*/ 75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99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99"/>
                  </a:cubicBezTo>
                  <a:close/>
                  <a:moveTo>
                    <a:pt x="82" y="99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99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0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6" y="75"/>
                    <a:pt x="13" y="72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69" name="Freeform 76"/>
            <p:cNvSpPr>
              <a:spLocks noEditPoints="1"/>
            </p:cNvSpPr>
            <p:nvPr/>
          </p:nvSpPr>
          <p:spPr bwMode="auto">
            <a:xfrm>
              <a:off x="10341179" y="1666601"/>
              <a:ext cx="152374" cy="148062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3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0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8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4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5"/>
                    <a:pt x="82" y="44"/>
                    <a:pt x="82" y="42"/>
                  </a:cubicBezTo>
                  <a:cubicBezTo>
                    <a:pt x="82" y="20"/>
                    <a:pt x="64" y="3"/>
                    <a:pt x="43" y="3"/>
                  </a:cubicBezTo>
                  <a:cubicBezTo>
                    <a:pt x="41" y="3"/>
                    <a:pt x="39" y="3"/>
                    <a:pt x="36" y="3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3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0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8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5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4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4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70" name="Freeform 77"/>
            <p:cNvSpPr>
              <a:spLocks noEditPoints="1"/>
            </p:cNvSpPr>
            <p:nvPr/>
          </p:nvSpPr>
          <p:spPr bwMode="auto">
            <a:xfrm>
              <a:off x="10405866" y="1537227"/>
              <a:ext cx="84812" cy="112124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0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1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1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71" name="Freeform 78"/>
            <p:cNvSpPr>
              <a:spLocks noEditPoints="1"/>
            </p:cNvSpPr>
            <p:nvPr/>
          </p:nvSpPr>
          <p:spPr bwMode="auto">
            <a:xfrm>
              <a:off x="10158618" y="2439972"/>
              <a:ext cx="229999" cy="229999"/>
            </a:xfrm>
            <a:custGeom>
              <a:avLst/>
              <a:gdLst>
                <a:gd name="T0" fmla="*/ 65 w 130"/>
                <a:gd name="T1" fmla="*/ 0 h 130"/>
                <a:gd name="T2" fmla="*/ 0 w 130"/>
                <a:gd name="T3" fmla="*/ 65 h 130"/>
                <a:gd name="T4" fmla="*/ 65 w 130"/>
                <a:gd name="T5" fmla="*/ 130 h 130"/>
                <a:gd name="T6" fmla="*/ 130 w 130"/>
                <a:gd name="T7" fmla="*/ 65 h 130"/>
                <a:gd name="T8" fmla="*/ 65 w 130"/>
                <a:gd name="T9" fmla="*/ 0 h 130"/>
                <a:gd name="T10" fmla="*/ 65 w 130"/>
                <a:gd name="T11" fmla="*/ 114 h 130"/>
                <a:gd name="T12" fmla="*/ 16 w 130"/>
                <a:gd name="T13" fmla="*/ 65 h 130"/>
                <a:gd name="T14" fmla="*/ 65 w 130"/>
                <a:gd name="T15" fmla="*/ 16 h 130"/>
                <a:gd name="T16" fmla="*/ 114 w 130"/>
                <a:gd name="T17" fmla="*/ 65 h 130"/>
                <a:gd name="T18" fmla="*/ 65 w 130"/>
                <a:gd name="T19" fmla="*/ 114 h 130"/>
                <a:gd name="T20" fmla="*/ 40 w 130"/>
                <a:gd name="T21" fmla="*/ 65 h 130"/>
                <a:gd name="T22" fmla="*/ 65 w 130"/>
                <a:gd name="T23" fmla="*/ 90 h 130"/>
                <a:gd name="T24" fmla="*/ 89 w 130"/>
                <a:gd name="T25" fmla="*/ 65 h 130"/>
                <a:gd name="T26" fmla="*/ 65 w 130"/>
                <a:gd name="T27" fmla="*/ 41 h 130"/>
                <a:gd name="T28" fmla="*/ 40 w 130"/>
                <a:gd name="T2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6"/>
                    <a:pt x="65" y="16"/>
                  </a:cubicBezTo>
                  <a:cubicBezTo>
                    <a:pt x="92" y="16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72" name="Freeform 79"/>
            <p:cNvSpPr>
              <a:spLocks noEditPoints="1"/>
            </p:cNvSpPr>
            <p:nvPr/>
          </p:nvSpPr>
          <p:spPr bwMode="auto">
            <a:xfrm>
              <a:off x="9991869" y="1473977"/>
              <a:ext cx="380935" cy="166749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73" name="Freeform 80"/>
            <p:cNvSpPr>
              <a:spLocks noEditPoints="1"/>
            </p:cNvSpPr>
            <p:nvPr/>
          </p:nvSpPr>
          <p:spPr bwMode="auto">
            <a:xfrm>
              <a:off x="10063743" y="1672351"/>
              <a:ext cx="212749" cy="186874"/>
            </a:xfrm>
            <a:custGeom>
              <a:avLst/>
              <a:gdLst>
                <a:gd name="T0" fmla="*/ 50 w 120"/>
                <a:gd name="T1" fmla="*/ 0 h 106"/>
                <a:gd name="T2" fmla="*/ 50 w 120"/>
                <a:gd name="T3" fmla="*/ 0 h 106"/>
                <a:gd name="T4" fmla="*/ 100 w 120"/>
                <a:gd name="T5" fmla="*/ 41 h 106"/>
                <a:gd name="T6" fmla="*/ 50 w 120"/>
                <a:gd name="T7" fmla="*/ 81 h 106"/>
                <a:gd name="T8" fmla="*/ 42 w 120"/>
                <a:gd name="T9" fmla="*/ 80 h 106"/>
                <a:gd name="T10" fmla="*/ 7 w 120"/>
                <a:gd name="T11" fmla="*/ 93 h 106"/>
                <a:gd name="T12" fmla="*/ 7 w 120"/>
                <a:gd name="T13" fmla="*/ 91 h 106"/>
                <a:gd name="T14" fmla="*/ 19 w 120"/>
                <a:gd name="T15" fmla="*/ 75 h 106"/>
                <a:gd name="T16" fmla="*/ 19 w 120"/>
                <a:gd name="T17" fmla="*/ 72 h 106"/>
                <a:gd name="T18" fmla="*/ 0 w 120"/>
                <a:gd name="T19" fmla="*/ 41 h 106"/>
                <a:gd name="T20" fmla="*/ 50 w 120"/>
                <a:gd name="T21" fmla="*/ 0 h 106"/>
                <a:gd name="T22" fmla="*/ 104 w 120"/>
                <a:gd name="T23" fmla="*/ 91 h 106"/>
                <a:gd name="T24" fmla="*/ 113 w 120"/>
                <a:gd name="T25" fmla="*/ 104 h 106"/>
                <a:gd name="T26" fmla="*/ 113 w 120"/>
                <a:gd name="T27" fmla="*/ 106 h 106"/>
                <a:gd name="T28" fmla="*/ 83 w 120"/>
                <a:gd name="T29" fmla="*/ 95 h 106"/>
                <a:gd name="T30" fmla="*/ 77 w 120"/>
                <a:gd name="T31" fmla="*/ 96 h 106"/>
                <a:gd name="T32" fmla="*/ 50 w 120"/>
                <a:gd name="T33" fmla="*/ 89 h 106"/>
                <a:gd name="T34" fmla="*/ 90 w 120"/>
                <a:gd name="T35" fmla="*/ 75 h 106"/>
                <a:gd name="T36" fmla="*/ 103 w 120"/>
                <a:gd name="T37" fmla="*/ 60 h 106"/>
                <a:gd name="T38" fmla="*/ 108 w 120"/>
                <a:gd name="T39" fmla="*/ 41 h 106"/>
                <a:gd name="T40" fmla="*/ 108 w 120"/>
                <a:gd name="T41" fmla="*/ 37 h 106"/>
                <a:gd name="T42" fmla="*/ 120 w 120"/>
                <a:gd name="T43" fmla="*/ 61 h 106"/>
                <a:gd name="T44" fmla="*/ 104 w 120"/>
                <a:gd name="T45" fmla="*/ 88 h 106"/>
                <a:gd name="T46" fmla="*/ 104 w 120"/>
                <a:gd name="T47" fmla="*/ 9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0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1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3" y="105"/>
                    <a:pt x="83" y="95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8"/>
                    <a:pt x="108" y="37"/>
                  </a:cubicBezTo>
                  <a:cubicBezTo>
                    <a:pt x="115" y="44"/>
                    <a:pt x="120" y="52"/>
                    <a:pt x="120" y="61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74" name="Freeform 81"/>
            <p:cNvSpPr>
              <a:spLocks noEditPoints="1"/>
            </p:cNvSpPr>
            <p:nvPr/>
          </p:nvSpPr>
          <p:spPr bwMode="auto">
            <a:xfrm>
              <a:off x="10085306" y="1882225"/>
              <a:ext cx="186874" cy="185436"/>
            </a:xfrm>
            <a:custGeom>
              <a:avLst/>
              <a:gdLst>
                <a:gd name="T0" fmla="*/ 20 w 106"/>
                <a:gd name="T1" fmla="*/ 52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2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2 h 105"/>
                <a:gd name="T14" fmla="*/ 86 w 106"/>
                <a:gd name="T15" fmla="*/ 52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2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2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2 h 105"/>
                <a:gd name="T50" fmla="*/ 53 w 106"/>
                <a:gd name="T51" fmla="*/ 85 h 105"/>
                <a:gd name="T52" fmla="*/ 39 w 106"/>
                <a:gd name="T53" fmla="*/ 82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2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2"/>
                  </a:cubicBezTo>
                  <a:close/>
                  <a:moveTo>
                    <a:pt x="86" y="52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2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2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2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2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75" name="Freeform 82"/>
            <p:cNvSpPr>
              <a:spLocks noEditPoints="1"/>
            </p:cNvSpPr>
            <p:nvPr/>
          </p:nvSpPr>
          <p:spPr bwMode="auto">
            <a:xfrm>
              <a:off x="10096806" y="2106474"/>
              <a:ext cx="175374" cy="185436"/>
            </a:xfrm>
            <a:custGeom>
              <a:avLst/>
              <a:gdLst>
                <a:gd name="T0" fmla="*/ 57 w 122"/>
                <a:gd name="T1" fmla="*/ 49 h 129"/>
                <a:gd name="T2" fmla="*/ 41 w 122"/>
                <a:gd name="T3" fmla="*/ 65 h 129"/>
                <a:gd name="T4" fmla="*/ 66 w 122"/>
                <a:gd name="T5" fmla="*/ 49 h 129"/>
                <a:gd name="T6" fmla="*/ 82 w 122"/>
                <a:gd name="T7" fmla="*/ 65 h 129"/>
                <a:gd name="T8" fmla="*/ 66 w 122"/>
                <a:gd name="T9" fmla="*/ 49 h 129"/>
                <a:gd name="T10" fmla="*/ 105 w 122"/>
                <a:gd name="T11" fmla="*/ 49 h 129"/>
                <a:gd name="T12" fmla="*/ 89 w 122"/>
                <a:gd name="T13" fmla="*/ 65 h 129"/>
                <a:gd name="T14" fmla="*/ 16 w 122"/>
                <a:gd name="T15" fmla="*/ 97 h 129"/>
                <a:gd name="T16" fmla="*/ 32 w 122"/>
                <a:gd name="T17" fmla="*/ 113 h 129"/>
                <a:gd name="T18" fmla="*/ 16 w 122"/>
                <a:gd name="T19" fmla="*/ 97 h 129"/>
                <a:gd name="T20" fmla="*/ 57 w 122"/>
                <a:gd name="T21" fmla="*/ 97 h 129"/>
                <a:gd name="T22" fmla="*/ 41 w 122"/>
                <a:gd name="T23" fmla="*/ 113 h 129"/>
                <a:gd name="T24" fmla="*/ 66 w 122"/>
                <a:gd name="T25" fmla="*/ 97 h 129"/>
                <a:gd name="T26" fmla="*/ 82 w 122"/>
                <a:gd name="T27" fmla="*/ 113 h 129"/>
                <a:gd name="T28" fmla="*/ 66 w 122"/>
                <a:gd name="T29" fmla="*/ 97 h 129"/>
                <a:gd name="T30" fmla="*/ 57 w 122"/>
                <a:gd name="T31" fmla="*/ 72 h 129"/>
                <a:gd name="T32" fmla="*/ 41 w 122"/>
                <a:gd name="T33" fmla="*/ 88 h 129"/>
                <a:gd name="T34" fmla="*/ 66 w 122"/>
                <a:gd name="T35" fmla="*/ 72 h 129"/>
                <a:gd name="T36" fmla="*/ 82 w 122"/>
                <a:gd name="T37" fmla="*/ 88 h 129"/>
                <a:gd name="T38" fmla="*/ 66 w 122"/>
                <a:gd name="T39" fmla="*/ 72 h 129"/>
                <a:gd name="T40" fmla="*/ 105 w 122"/>
                <a:gd name="T41" fmla="*/ 72 h 129"/>
                <a:gd name="T42" fmla="*/ 89 w 122"/>
                <a:gd name="T43" fmla="*/ 88 h 129"/>
                <a:gd name="T44" fmla="*/ 16 w 122"/>
                <a:gd name="T45" fmla="*/ 72 h 129"/>
                <a:gd name="T46" fmla="*/ 32 w 122"/>
                <a:gd name="T47" fmla="*/ 88 h 129"/>
                <a:gd name="T48" fmla="*/ 16 w 122"/>
                <a:gd name="T49" fmla="*/ 72 h 129"/>
                <a:gd name="T50" fmla="*/ 105 w 122"/>
                <a:gd name="T51" fmla="*/ 9 h 129"/>
                <a:gd name="T52" fmla="*/ 89 w 122"/>
                <a:gd name="T53" fmla="*/ 0 h 129"/>
                <a:gd name="T54" fmla="*/ 32 w 122"/>
                <a:gd name="T55" fmla="*/ 9 h 129"/>
                <a:gd name="T56" fmla="*/ 16 w 122"/>
                <a:gd name="T57" fmla="*/ 0 h 129"/>
                <a:gd name="T58" fmla="*/ 0 w 122"/>
                <a:gd name="T59" fmla="*/ 129 h 129"/>
                <a:gd name="T60" fmla="*/ 122 w 122"/>
                <a:gd name="T61" fmla="*/ 0 h 129"/>
                <a:gd name="T62" fmla="*/ 113 w 122"/>
                <a:gd name="T63" fmla="*/ 120 h 129"/>
                <a:gd name="T64" fmla="*/ 9 w 122"/>
                <a:gd name="T65" fmla="*/ 32 h 129"/>
                <a:gd name="T66" fmla="*/ 113 w 122"/>
                <a:gd name="T67" fmla="*/ 1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9">
                  <a:moveTo>
                    <a:pt x="41" y="49"/>
                  </a:moveTo>
                  <a:lnTo>
                    <a:pt x="57" y="49"/>
                  </a:lnTo>
                  <a:lnTo>
                    <a:pt x="57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66" y="49"/>
                  </a:moveTo>
                  <a:lnTo>
                    <a:pt x="82" y="49"/>
                  </a:lnTo>
                  <a:lnTo>
                    <a:pt x="82" y="65"/>
                  </a:lnTo>
                  <a:lnTo>
                    <a:pt x="66" y="65"/>
                  </a:lnTo>
                  <a:lnTo>
                    <a:pt x="66" y="49"/>
                  </a:lnTo>
                  <a:close/>
                  <a:moveTo>
                    <a:pt x="89" y="49"/>
                  </a:moveTo>
                  <a:lnTo>
                    <a:pt x="105" y="49"/>
                  </a:lnTo>
                  <a:lnTo>
                    <a:pt x="105" y="65"/>
                  </a:lnTo>
                  <a:lnTo>
                    <a:pt x="89" y="65"/>
                  </a:lnTo>
                  <a:lnTo>
                    <a:pt x="89" y="49"/>
                  </a:lnTo>
                  <a:close/>
                  <a:moveTo>
                    <a:pt x="16" y="97"/>
                  </a:moveTo>
                  <a:lnTo>
                    <a:pt x="32" y="97"/>
                  </a:lnTo>
                  <a:lnTo>
                    <a:pt x="32" y="113"/>
                  </a:lnTo>
                  <a:lnTo>
                    <a:pt x="16" y="113"/>
                  </a:lnTo>
                  <a:lnTo>
                    <a:pt x="16" y="97"/>
                  </a:lnTo>
                  <a:close/>
                  <a:moveTo>
                    <a:pt x="41" y="97"/>
                  </a:moveTo>
                  <a:lnTo>
                    <a:pt x="57" y="97"/>
                  </a:lnTo>
                  <a:lnTo>
                    <a:pt x="57" y="113"/>
                  </a:lnTo>
                  <a:lnTo>
                    <a:pt x="41" y="113"/>
                  </a:lnTo>
                  <a:lnTo>
                    <a:pt x="41" y="97"/>
                  </a:lnTo>
                  <a:close/>
                  <a:moveTo>
                    <a:pt x="66" y="97"/>
                  </a:moveTo>
                  <a:lnTo>
                    <a:pt x="82" y="97"/>
                  </a:lnTo>
                  <a:lnTo>
                    <a:pt x="82" y="113"/>
                  </a:lnTo>
                  <a:lnTo>
                    <a:pt x="66" y="113"/>
                  </a:lnTo>
                  <a:lnTo>
                    <a:pt x="66" y="97"/>
                  </a:lnTo>
                  <a:close/>
                  <a:moveTo>
                    <a:pt x="41" y="72"/>
                  </a:moveTo>
                  <a:lnTo>
                    <a:pt x="57" y="72"/>
                  </a:lnTo>
                  <a:lnTo>
                    <a:pt x="57" y="88"/>
                  </a:lnTo>
                  <a:lnTo>
                    <a:pt x="41" y="88"/>
                  </a:lnTo>
                  <a:lnTo>
                    <a:pt x="41" y="72"/>
                  </a:lnTo>
                  <a:close/>
                  <a:moveTo>
                    <a:pt x="66" y="72"/>
                  </a:moveTo>
                  <a:lnTo>
                    <a:pt x="82" y="72"/>
                  </a:lnTo>
                  <a:lnTo>
                    <a:pt x="82" y="88"/>
                  </a:lnTo>
                  <a:lnTo>
                    <a:pt x="66" y="88"/>
                  </a:lnTo>
                  <a:lnTo>
                    <a:pt x="66" y="72"/>
                  </a:lnTo>
                  <a:close/>
                  <a:moveTo>
                    <a:pt x="89" y="72"/>
                  </a:moveTo>
                  <a:lnTo>
                    <a:pt x="105" y="72"/>
                  </a:lnTo>
                  <a:lnTo>
                    <a:pt x="105" y="88"/>
                  </a:lnTo>
                  <a:lnTo>
                    <a:pt x="89" y="88"/>
                  </a:lnTo>
                  <a:lnTo>
                    <a:pt x="89" y="72"/>
                  </a:lnTo>
                  <a:close/>
                  <a:moveTo>
                    <a:pt x="16" y="72"/>
                  </a:moveTo>
                  <a:lnTo>
                    <a:pt x="32" y="72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  <a:moveTo>
                    <a:pt x="105" y="0"/>
                  </a:moveTo>
                  <a:lnTo>
                    <a:pt x="105" y="9"/>
                  </a:lnTo>
                  <a:lnTo>
                    <a:pt x="89" y="9"/>
                  </a:lnTo>
                  <a:lnTo>
                    <a:pt x="89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2" y="129"/>
                  </a:lnTo>
                  <a:lnTo>
                    <a:pt x="122" y="0"/>
                  </a:lnTo>
                  <a:lnTo>
                    <a:pt x="105" y="0"/>
                  </a:lnTo>
                  <a:close/>
                  <a:moveTo>
                    <a:pt x="113" y="120"/>
                  </a:moveTo>
                  <a:lnTo>
                    <a:pt x="9" y="120"/>
                  </a:lnTo>
                  <a:lnTo>
                    <a:pt x="9" y="32"/>
                  </a:lnTo>
                  <a:lnTo>
                    <a:pt x="113" y="32"/>
                  </a:lnTo>
                  <a:lnTo>
                    <a:pt x="113" y="120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76" name="Freeform 83"/>
            <p:cNvSpPr>
              <a:spLocks noEditPoints="1"/>
            </p:cNvSpPr>
            <p:nvPr/>
          </p:nvSpPr>
          <p:spPr bwMode="auto">
            <a:xfrm>
              <a:off x="10374241" y="2961781"/>
              <a:ext cx="148062" cy="148062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77" name="Freeform 84"/>
            <p:cNvSpPr>
              <a:spLocks noEditPoints="1"/>
            </p:cNvSpPr>
            <p:nvPr/>
          </p:nvSpPr>
          <p:spPr bwMode="auto">
            <a:xfrm>
              <a:off x="10158618" y="2940219"/>
              <a:ext cx="258749" cy="257311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0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5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78" name="Freeform 85"/>
            <p:cNvSpPr>
              <a:spLocks noEditPoints="1"/>
            </p:cNvSpPr>
            <p:nvPr/>
          </p:nvSpPr>
          <p:spPr bwMode="auto">
            <a:xfrm>
              <a:off x="10497866" y="3403091"/>
              <a:ext cx="150937" cy="150937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0 h 86"/>
                <a:gd name="T42" fmla="*/ 6 w 85"/>
                <a:gd name="T43" fmla="*/ 53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3 h 86"/>
                <a:gd name="T52" fmla="*/ 75 w 85"/>
                <a:gd name="T53" fmla="*/ 50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7" y="52"/>
                    <a:pt x="6" y="53"/>
                  </a:cubicBezTo>
                  <a:cubicBezTo>
                    <a:pt x="5" y="51"/>
                    <a:pt x="5" y="48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8"/>
                    <a:pt x="80" y="51"/>
                    <a:pt x="79" y="53"/>
                  </a:cubicBezTo>
                  <a:cubicBezTo>
                    <a:pt x="78" y="52"/>
                    <a:pt x="76" y="51"/>
                    <a:pt x="75" y="50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79" name="Freeform 86"/>
            <p:cNvSpPr>
              <a:spLocks noEditPoints="1"/>
            </p:cNvSpPr>
            <p:nvPr/>
          </p:nvSpPr>
          <p:spPr bwMode="auto">
            <a:xfrm>
              <a:off x="10270742" y="3216217"/>
              <a:ext cx="183999" cy="185436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32 w 104"/>
                <a:gd name="T11" fmla="*/ 53 h 105"/>
                <a:gd name="T12" fmla="*/ 52 w 104"/>
                <a:gd name="T13" fmla="*/ 33 h 105"/>
                <a:gd name="T14" fmla="*/ 72 w 104"/>
                <a:gd name="T15" fmla="*/ 53 h 105"/>
                <a:gd name="T16" fmla="*/ 52 w 104"/>
                <a:gd name="T17" fmla="*/ 72 h 105"/>
                <a:gd name="T18" fmla="*/ 32 w 104"/>
                <a:gd name="T19" fmla="*/ 53 h 105"/>
                <a:gd name="T20" fmla="*/ 94 w 104"/>
                <a:gd name="T21" fmla="*/ 70 h 105"/>
                <a:gd name="T22" fmla="*/ 94 w 104"/>
                <a:gd name="T23" fmla="*/ 70 h 105"/>
                <a:gd name="T24" fmla="*/ 76 w 104"/>
                <a:gd name="T25" fmla="*/ 63 h 105"/>
                <a:gd name="T26" fmla="*/ 78 w 104"/>
                <a:gd name="T27" fmla="*/ 53 h 105"/>
                <a:gd name="T28" fmla="*/ 76 w 104"/>
                <a:gd name="T29" fmla="*/ 43 h 105"/>
                <a:gd name="T30" fmla="*/ 89 w 104"/>
                <a:gd name="T31" fmla="*/ 37 h 105"/>
                <a:gd name="T32" fmla="*/ 94 w 104"/>
                <a:gd name="T33" fmla="*/ 35 h 105"/>
                <a:gd name="T34" fmla="*/ 98 w 104"/>
                <a:gd name="T35" fmla="*/ 53 h 105"/>
                <a:gd name="T36" fmla="*/ 94 w 104"/>
                <a:gd name="T37" fmla="*/ 70 h 105"/>
                <a:gd name="T38" fmla="*/ 69 w 104"/>
                <a:gd name="T39" fmla="*/ 10 h 105"/>
                <a:gd name="T40" fmla="*/ 69 w 104"/>
                <a:gd name="T41" fmla="*/ 10 h 105"/>
                <a:gd name="T42" fmla="*/ 69 w 104"/>
                <a:gd name="T43" fmla="*/ 10 h 105"/>
                <a:gd name="T44" fmla="*/ 62 w 104"/>
                <a:gd name="T45" fmla="*/ 28 h 105"/>
                <a:gd name="T46" fmla="*/ 52 w 104"/>
                <a:gd name="T47" fmla="*/ 26 h 105"/>
                <a:gd name="T48" fmla="*/ 42 w 104"/>
                <a:gd name="T49" fmla="*/ 28 h 105"/>
                <a:gd name="T50" fmla="*/ 38 w 104"/>
                <a:gd name="T51" fmla="*/ 20 h 105"/>
                <a:gd name="T52" fmla="*/ 35 w 104"/>
                <a:gd name="T53" fmla="*/ 10 h 105"/>
                <a:gd name="T54" fmla="*/ 52 w 104"/>
                <a:gd name="T55" fmla="*/ 7 h 105"/>
                <a:gd name="T56" fmla="*/ 69 w 104"/>
                <a:gd name="T57" fmla="*/ 10 h 105"/>
                <a:gd name="T58" fmla="*/ 10 w 104"/>
                <a:gd name="T59" fmla="*/ 35 h 105"/>
                <a:gd name="T60" fmla="*/ 19 w 104"/>
                <a:gd name="T61" fmla="*/ 39 h 105"/>
                <a:gd name="T62" fmla="*/ 28 w 104"/>
                <a:gd name="T63" fmla="*/ 43 h 105"/>
                <a:gd name="T64" fmla="*/ 26 w 104"/>
                <a:gd name="T65" fmla="*/ 53 h 105"/>
                <a:gd name="T66" fmla="*/ 28 w 104"/>
                <a:gd name="T67" fmla="*/ 63 h 105"/>
                <a:gd name="T68" fmla="*/ 10 w 104"/>
                <a:gd name="T69" fmla="*/ 70 h 105"/>
                <a:gd name="T70" fmla="*/ 6 w 104"/>
                <a:gd name="T71" fmla="*/ 53 h 105"/>
                <a:gd name="T72" fmla="*/ 10 w 104"/>
                <a:gd name="T73" fmla="*/ 35 h 105"/>
                <a:gd name="T74" fmla="*/ 35 w 104"/>
                <a:gd name="T75" fmla="*/ 95 h 105"/>
                <a:gd name="T76" fmla="*/ 37 w 104"/>
                <a:gd name="T77" fmla="*/ 89 h 105"/>
                <a:gd name="T78" fmla="*/ 42 w 104"/>
                <a:gd name="T79" fmla="*/ 77 h 105"/>
                <a:gd name="T80" fmla="*/ 52 w 104"/>
                <a:gd name="T81" fmla="*/ 79 h 105"/>
                <a:gd name="T82" fmla="*/ 62 w 104"/>
                <a:gd name="T83" fmla="*/ 77 h 105"/>
                <a:gd name="T84" fmla="*/ 69 w 104"/>
                <a:gd name="T85" fmla="*/ 95 h 105"/>
                <a:gd name="T86" fmla="*/ 69 w 104"/>
                <a:gd name="T87" fmla="*/ 95 h 105"/>
                <a:gd name="T88" fmla="*/ 69 w 104"/>
                <a:gd name="T89" fmla="*/ 95 h 105"/>
                <a:gd name="T90" fmla="*/ 52 w 104"/>
                <a:gd name="T91" fmla="*/ 98 h 105"/>
                <a:gd name="T92" fmla="*/ 35 w 104"/>
                <a:gd name="T93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32" y="53"/>
                  </a:moveTo>
                  <a:cubicBezTo>
                    <a:pt x="32" y="42"/>
                    <a:pt x="41" y="33"/>
                    <a:pt x="52" y="33"/>
                  </a:cubicBezTo>
                  <a:cubicBezTo>
                    <a:pt x="63" y="33"/>
                    <a:pt x="72" y="42"/>
                    <a:pt x="72" y="53"/>
                  </a:cubicBezTo>
                  <a:cubicBezTo>
                    <a:pt x="72" y="63"/>
                    <a:pt x="63" y="72"/>
                    <a:pt x="52" y="72"/>
                  </a:cubicBezTo>
                  <a:cubicBezTo>
                    <a:pt x="41" y="72"/>
                    <a:pt x="32" y="63"/>
                    <a:pt x="32" y="53"/>
                  </a:cubicBezTo>
                  <a:close/>
                  <a:moveTo>
                    <a:pt x="94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7" y="59"/>
                    <a:pt x="78" y="56"/>
                    <a:pt x="78" y="53"/>
                  </a:cubicBezTo>
                  <a:cubicBezTo>
                    <a:pt x="78" y="49"/>
                    <a:pt x="77" y="46"/>
                    <a:pt x="76" y="43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6" y="40"/>
                    <a:pt x="98" y="46"/>
                    <a:pt x="98" y="53"/>
                  </a:cubicBezTo>
                  <a:cubicBezTo>
                    <a:pt x="98" y="59"/>
                    <a:pt x="96" y="65"/>
                    <a:pt x="94" y="70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7"/>
                    <a:pt x="56" y="26"/>
                    <a:pt x="52" y="26"/>
                  </a:cubicBezTo>
                  <a:cubicBezTo>
                    <a:pt x="48" y="26"/>
                    <a:pt x="45" y="27"/>
                    <a:pt x="42" y="2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8"/>
                    <a:pt x="46" y="7"/>
                    <a:pt x="52" y="7"/>
                  </a:cubicBezTo>
                  <a:cubicBezTo>
                    <a:pt x="58" y="7"/>
                    <a:pt x="64" y="8"/>
                    <a:pt x="69" y="10"/>
                  </a:cubicBezTo>
                  <a:close/>
                  <a:moveTo>
                    <a:pt x="10" y="35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6"/>
                    <a:pt x="26" y="49"/>
                    <a:pt x="26" y="53"/>
                  </a:cubicBezTo>
                  <a:cubicBezTo>
                    <a:pt x="26" y="56"/>
                    <a:pt x="27" y="59"/>
                    <a:pt x="28" y="63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8" y="65"/>
                    <a:pt x="6" y="59"/>
                    <a:pt x="6" y="53"/>
                  </a:cubicBezTo>
                  <a:cubicBezTo>
                    <a:pt x="6" y="46"/>
                    <a:pt x="8" y="40"/>
                    <a:pt x="10" y="35"/>
                  </a:cubicBezTo>
                  <a:close/>
                  <a:moveTo>
                    <a:pt x="35" y="95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5" y="78"/>
                    <a:pt x="48" y="79"/>
                    <a:pt x="52" y="79"/>
                  </a:cubicBezTo>
                  <a:cubicBezTo>
                    <a:pt x="56" y="79"/>
                    <a:pt x="59" y="78"/>
                    <a:pt x="62" y="77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4" y="97"/>
                    <a:pt x="58" y="98"/>
                    <a:pt x="52" y="98"/>
                  </a:cubicBezTo>
                  <a:cubicBezTo>
                    <a:pt x="46" y="98"/>
                    <a:pt x="40" y="97"/>
                    <a:pt x="35" y="9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80" name="Freeform 87"/>
            <p:cNvSpPr>
              <a:spLocks/>
            </p:cNvSpPr>
            <p:nvPr/>
          </p:nvSpPr>
          <p:spPr bwMode="auto">
            <a:xfrm>
              <a:off x="10325367" y="3440466"/>
              <a:ext cx="211311" cy="212749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5"/>
                    <a:pt x="4" y="80"/>
                    <a:pt x="10" y="80"/>
                  </a:cubicBezTo>
                  <a:cubicBezTo>
                    <a:pt x="15" y="80"/>
                    <a:pt x="20" y="75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7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81" name="Freeform 88"/>
            <p:cNvSpPr>
              <a:spLocks noEditPoints="1"/>
            </p:cNvSpPr>
            <p:nvPr/>
          </p:nvSpPr>
          <p:spPr bwMode="auto">
            <a:xfrm>
              <a:off x="10045056" y="2740407"/>
              <a:ext cx="219936" cy="179686"/>
            </a:xfrm>
            <a:custGeom>
              <a:avLst/>
              <a:gdLst>
                <a:gd name="T0" fmla="*/ 125 w 125"/>
                <a:gd name="T1" fmla="*/ 55 h 102"/>
                <a:gd name="T2" fmla="*/ 110 w 125"/>
                <a:gd name="T3" fmla="*/ 24 h 102"/>
                <a:gd name="T4" fmla="*/ 86 w 125"/>
                <a:gd name="T5" fmla="*/ 24 h 102"/>
                <a:gd name="T6" fmla="*/ 86 w 125"/>
                <a:gd name="T7" fmla="*/ 8 h 102"/>
                <a:gd name="T8" fmla="*/ 78 w 125"/>
                <a:gd name="T9" fmla="*/ 0 h 102"/>
                <a:gd name="T10" fmla="*/ 8 w 125"/>
                <a:gd name="T11" fmla="*/ 0 h 102"/>
                <a:gd name="T12" fmla="*/ 0 w 125"/>
                <a:gd name="T13" fmla="*/ 8 h 102"/>
                <a:gd name="T14" fmla="*/ 0 w 125"/>
                <a:gd name="T15" fmla="*/ 71 h 102"/>
                <a:gd name="T16" fmla="*/ 8 w 125"/>
                <a:gd name="T17" fmla="*/ 79 h 102"/>
                <a:gd name="T18" fmla="*/ 18 w 125"/>
                <a:gd name="T19" fmla="*/ 79 h 102"/>
                <a:gd name="T20" fmla="*/ 16 w 125"/>
                <a:gd name="T21" fmla="*/ 87 h 102"/>
                <a:gd name="T22" fmla="*/ 31 w 125"/>
                <a:gd name="T23" fmla="*/ 102 h 102"/>
                <a:gd name="T24" fmla="*/ 47 w 125"/>
                <a:gd name="T25" fmla="*/ 87 h 102"/>
                <a:gd name="T26" fmla="*/ 45 w 125"/>
                <a:gd name="T27" fmla="*/ 79 h 102"/>
                <a:gd name="T28" fmla="*/ 88 w 125"/>
                <a:gd name="T29" fmla="*/ 79 h 102"/>
                <a:gd name="T30" fmla="*/ 86 w 125"/>
                <a:gd name="T31" fmla="*/ 87 h 102"/>
                <a:gd name="T32" fmla="*/ 102 w 125"/>
                <a:gd name="T33" fmla="*/ 102 h 102"/>
                <a:gd name="T34" fmla="*/ 118 w 125"/>
                <a:gd name="T35" fmla="*/ 87 h 102"/>
                <a:gd name="T36" fmla="*/ 115 w 125"/>
                <a:gd name="T37" fmla="*/ 79 h 102"/>
                <a:gd name="T38" fmla="*/ 125 w 125"/>
                <a:gd name="T39" fmla="*/ 79 h 102"/>
                <a:gd name="T40" fmla="*/ 125 w 125"/>
                <a:gd name="T41" fmla="*/ 55 h 102"/>
                <a:gd name="T42" fmla="*/ 86 w 125"/>
                <a:gd name="T43" fmla="*/ 55 h 102"/>
                <a:gd name="T44" fmla="*/ 86 w 125"/>
                <a:gd name="T45" fmla="*/ 36 h 102"/>
                <a:gd name="T46" fmla="*/ 102 w 125"/>
                <a:gd name="T47" fmla="*/ 36 h 102"/>
                <a:gd name="T48" fmla="*/ 112 w 125"/>
                <a:gd name="T49" fmla="*/ 55 h 102"/>
                <a:gd name="T50" fmla="*/ 86 w 125"/>
                <a:gd name="T51" fmla="*/ 5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2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5"/>
                    <a:pt x="23" y="102"/>
                    <a:pt x="31" y="102"/>
                  </a:cubicBezTo>
                  <a:cubicBezTo>
                    <a:pt x="40" y="102"/>
                    <a:pt x="47" y="95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5"/>
                    <a:pt x="93" y="102"/>
                    <a:pt x="102" y="102"/>
                  </a:cubicBezTo>
                  <a:cubicBezTo>
                    <a:pt x="111" y="102"/>
                    <a:pt x="118" y="95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82" name="Freeform 89"/>
            <p:cNvSpPr>
              <a:spLocks noEditPoints="1"/>
            </p:cNvSpPr>
            <p:nvPr/>
          </p:nvSpPr>
          <p:spPr bwMode="auto">
            <a:xfrm>
              <a:off x="9947306" y="2529096"/>
              <a:ext cx="185436" cy="185436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3 w 105"/>
                <a:gd name="T27" fmla="*/ 105 h 105"/>
                <a:gd name="T28" fmla="*/ 101 w 105"/>
                <a:gd name="T29" fmla="*/ 101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89 h 105"/>
                <a:gd name="T36" fmla="*/ 53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2"/>
                    <a:pt x="0" y="65"/>
                  </a:cubicBezTo>
                  <a:cubicBezTo>
                    <a:pt x="0" y="78"/>
                    <a:pt x="2" y="90"/>
                    <a:pt x="4" y="101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1"/>
                  </a:cubicBezTo>
                  <a:cubicBezTo>
                    <a:pt x="104" y="90"/>
                    <a:pt x="105" y="78"/>
                    <a:pt x="105" y="65"/>
                  </a:cubicBezTo>
                  <a:cubicBezTo>
                    <a:pt x="105" y="52"/>
                    <a:pt x="104" y="40"/>
                    <a:pt x="101" y="29"/>
                  </a:cubicBezTo>
                  <a:close/>
                  <a:moveTo>
                    <a:pt x="89" y="89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89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83" name="Freeform 90"/>
            <p:cNvSpPr>
              <a:spLocks/>
            </p:cNvSpPr>
            <p:nvPr/>
          </p:nvSpPr>
          <p:spPr bwMode="auto">
            <a:xfrm>
              <a:off x="9960244" y="2314910"/>
              <a:ext cx="235749" cy="19262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7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5 h 109"/>
                <a:gd name="T26" fmla="*/ 20 w 134"/>
                <a:gd name="T27" fmla="*/ 66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8"/>
                    <a:pt x="130" y="2"/>
                  </a:cubicBezTo>
                  <a:cubicBezTo>
                    <a:pt x="125" y="5"/>
                    <a:pt x="119" y="7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7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1"/>
                    <a:pt x="9" y="40"/>
                    <a:pt x="6" y="38"/>
                  </a:cubicBezTo>
                  <a:cubicBezTo>
                    <a:pt x="6" y="38"/>
                    <a:pt x="6" y="38"/>
                    <a:pt x="6" y="39"/>
                  </a:cubicBezTo>
                  <a:cubicBezTo>
                    <a:pt x="6" y="52"/>
                    <a:pt x="15" y="63"/>
                    <a:pt x="28" y="65"/>
                  </a:cubicBezTo>
                  <a:cubicBezTo>
                    <a:pt x="25" y="66"/>
                    <a:pt x="23" y="66"/>
                    <a:pt x="20" y="66"/>
                  </a:cubicBezTo>
                  <a:cubicBezTo>
                    <a:pt x="19" y="66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29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84" name="Freeform 91"/>
            <p:cNvSpPr>
              <a:spLocks noEditPoints="1"/>
            </p:cNvSpPr>
            <p:nvPr/>
          </p:nvSpPr>
          <p:spPr bwMode="auto">
            <a:xfrm>
              <a:off x="10065181" y="3301029"/>
              <a:ext cx="229999" cy="214186"/>
            </a:xfrm>
            <a:custGeom>
              <a:avLst/>
              <a:gdLst>
                <a:gd name="T0" fmla="*/ 70 w 160"/>
                <a:gd name="T1" fmla="*/ 79 h 149"/>
                <a:gd name="T2" fmla="*/ 90 w 160"/>
                <a:gd name="T3" fmla="*/ 79 h 149"/>
                <a:gd name="T4" fmla="*/ 90 w 160"/>
                <a:gd name="T5" fmla="*/ 40 h 149"/>
                <a:gd name="T6" fmla="*/ 120 w 160"/>
                <a:gd name="T7" fmla="*/ 40 h 149"/>
                <a:gd name="T8" fmla="*/ 80 w 160"/>
                <a:gd name="T9" fmla="*/ 0 h 149"/>
                <a:gd name="T10" fmla="*/ 40 w 160"/>
                <a:gd name="T11" fmla="*/ 40 h 149"/>
                <a:gd name="T12" fmla="*/ 70 w 160"/>
                <a:gd name="T13" fmla="*/ 40 h 149"/>
                <a:gd name="T14" fmla="*/ 70 w 160"/>
                <a:gd name="T15" fmla="*/ 79 h 149"/>
                <a:gd name="T16" fmla="*/ 100 w 160"/>
                <a:gd name="T17" fmla="*/ 57 h 149"/>
                <a:gd name="T18" fmla="*/ 100 w 160"/>
                <a:gd name="T19" fmla="*/ 72 h 149"/>
                <a:gd name="T20" fmla="*/ 145 w 160"/>
                <a:gd name="T21" fmla="*/ 89 h 149"/>
                <a:gd name="T22" fmla="*/ 80 w 160"/>
                <a:gd name="T23" fmla="*/ 114 h 149"/>
                <a:gd name="T24" fmla="*/ 14 w 160"/>
                <a:gd name="T25" fmla="*/ 89 h 149"/>
                <a:gd name="T26" fmla="*/ 59 w 160"/>
                <a:gd name="T27" fmla="*/ 72 h 149"/>
                <a:gd name="T28" fmla="*/ 59 w 160"/>
                <a:gd name="T29" fmla="*/ 57 h 149"/>
                <a:gd name="T30" fmla="*/ 0 w 160"/>
                <a:gd name="T31" fmla="*/ 79 h 149"/>
                <a:gd name="T32" fmla="*/ 0 w 160"/>
                <a:gd name="T33" fmla="*/ 120 h 149"/>
                <a:gd name="T34" fmla="*/ 80 w 160"/>
                <a:gd name="T35" fmla="*/ 149 h 149"/>
                <a:gd name="T36" fmla="*/ 160 w 160"/>
                <a:gd name="T37" fmla="*/ 120 h 149"/>
                <a:gd name="T38" fmla="*/ 160 w 160"/>
                <a:gd name="T39" fmla="*/ 79 h 149"/>
                <a:gd name="T40" fmla="*/ 100 w 160"/>
                <a:gd name="T41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149">
                  <a:moveTo>
                    <a:pt x="70" y="79"/>
                  </a:moveTo>
                  <a:lnTo>
                    <a:pt x="90" y="79"/>
                  </a:lnTo>
                  <a:lnTo>
                    <a:pt x="90" y="40"/>
                  </a:lnTo>
                  <a:lnTo>
                    <a:pt x="120" y="40"/>
                  </a:lnTo>
                  <a:lnTo>
                    <a:pt x="80" y="0"/>
                  </a:lnTo>
                  <a:lnTo>
                    <a:pt x="40" y="40"/>
                  </a:lnTo>
                  <a:lnTo>
                    <a:pt x="70" y="40"/>
                  </a:lnTo>
                  <a:lnTo>
                    <a:pt x="70" y="79"/>
                  </a:lnTo>
                  <a:close/>
                  <a:moveTo>
                    <a:pt x="100" y="57"/>
                  </a:moveTo>
                  <a:lnTo>
                    <a:pt x="100" y="72"/>
                  </a:lnTo>
                  <a:lnTo>
                    <a:pt x="145" y="89"/>
                  </a:lnTo>
                  <a:lnTo>
                    <a:pt x="80" y="114"/>
                  </a:lnTo>
                  <a:lnTo>
                    <a:pt x="14" y="89"/>
                  </a:lnTo>
                  <a:lnTo>
                    <a:pt x="59" y="72"/>
                  </a:lnTo>
                  <a:lnTo>
                    <a:pt x="59" y="57"/>
                  </a:lnTo>
                  <a:lnTo>
                    <a:pt x="0" y="79"/>
                  </a:lnTo>
                  <a:lnTo>
                    <a:pt x="0" y="120"/>
                  </a:lnTo>
                  <a:lnTo>
                    <a:pt x="80" y="149"/>
                  </a:lnTo>
                  <a:lnTo>
                    <a:pt x="160" y="120"/>
                  </a:lnTo>
                  <a:lnTo>
                    <a:pt x="160" y="79"/>
                  </a:lnTo>
                  <a:lnTo>
                    <a:pt x="100" y="57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85" name="Freeform 92"/>
            <p:cNvSpPr>
              <a:spLocks noEditPoints="1"/>
            </p:cNvSpPr>
            <p:nvPr/>
          </p:nvSpPr>
          <p:spPr bwMode="auto">
            <a:xfrm>
              <a:off x="10055118" y="3533903"/>
              <a:ext cx="175374" cy="130812"/>
            </a:xfrm>
            <a:custGeom>
              <a:avLst/>
              <a:gdLst>
                <a:gd name="T0" fmla="*/ 37 w 99"/>
                <a:gd name="T1" fmla="*/ 16 h 74"/>
                <a:gd name="T2" fmla="*/ 53 w 99"/>
                <a:gd name="T3" fmla="*/ 31 h 74"/>
                <a:gd name="T4" fmla="*/ 68 w 99"/>
                <a:gd name="T5" fmla="*/ 16 h 74"/>
                <a:gd name="T6" fmla="*/ 53 w 99"/>
                <a:gd name="T7" fmla="*/ 0 h 74"/>
                <a:gd name="T8" fmla="*/ 37 w 99"/>
                <a:gd name="T9" fmla="*/ 16 h 74"/>
                <a:gd name="T10" fmla="*/ 0 w 99"/>
                <a:gd name="T11" fmla="*/ 16 h 74"/>
                <a:gd name="T12" fmla="*/ 16 w 99"/>
                <a:gd name="T13" fmla="*/ 31 h 74"/>
                <a:gd name="T14" fmla="*/ 31 w 99"/>
                <a:gd name="T15" fmla="*/ 16 h 74"/>
                <a:gd name="T16" fmla="*/ 16 w 99"/>
                <a:gd name="T17" fmla="*/ 0 h 74"/>
                <a:gd name="T18" fmla="*/ 0 w 99"/>
                <a:gd name="T19" fmla="*/ 16 h 74"/>
                <a:gd name="T20" fmla="*/ 74 w 99"/>
                <a:gd name="T21" fmla="*/ 47 h 74"/>
                <a:gd name="T22" fmla="*/ 74 w 99"/>
                <a:gd name="T23" fmla="*/ 37 h 74"/>
                <a:gd name="T24" fmla="*/ 68 w 99"/>
                <a:gd name="T25" fmla="*/ 31 h 74"/>
                <a:gd name="T26" fmla="*/ 53 w 99"/>
                <a:gd name="T27" fmla="*/ 31 h 74"/>
                <a:gd name="T28" fmla="*/ 16 w 99"/>
                <a:gd name="T29" fmla="*/ 31 h 74"/>
                <a:gd name="T30" fmla="*/ 6 w 99"/>
                <a:gd name="T31" fmla="*/ 31 h 74"/>
                <a:gd name="T32" fmla="*/ 0 w 99"/>
                <a:gd name="T33" fmla="*/ 37 h 74"/>
                <a:gd name="T34" fmla="*/ 0 w 99"/>
                <a:gd name="T35" fmla="*/ 68 h 74"/>
                <a:gd name="T36" fmla="*/ 6 w 99"/>
                <a:gd name="T37" fmla="*/ 74 h 74"/>
                <a:gd name="T38" fmla="*/ 68 w 99"/>
                <a:gd name="T39" fmla="*/ 74 h 74"/>
                <a:gd name="T40" fmla="*/ 74 w 99"/>
                <a:gd name="T41" fmla="*/ 68 h 74"/>
                <a:gd name="T42" fmla="*/ 74 w 99"/>
                <a:gd name="T43" fmla="*/ 59 h 74"/>
                <a:gd name="T44" fmla="*/ 99 w 99"/>
                <a:gd name="T45" fmla="*/ 74 h 74"/>
                <a:gd name="T46" fmla="*/ 99 w 99"/>
                <a:gd name="T47" fmla="*/ 31 h 74"/>
                <a:gd name="T48" fmla="*/ 74 w 99"/>
                <a:gd name="T49" fmla="*/ 47 h 74"/>
                <a:gd name="T50" fmla="*/ 62 w 99"/>
                <a:gd name="T51" fmla="*/ 62 h 74"/>
                <a:gd name="T52" fmla="*/ 13 w 99"/>
                <a:gd name="T53" fmla="*/ 62 h 74"/>
                <a:gd name="T54" fmla="*/ 13 w 99"/>
                <a:gd name="T55" fmla="*/ 43 h 74"/>
                <a:gd name="T56" fmla="*/ 62 w 99"/>
                <a:gd name="T57" fmla="*/ 43 h 74"/>
                <a:gd name="T58" fmla="*/ 62 w 99"/>
                <a:gd name="T5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4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4"/>
                    <a:pt x="6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2" y="74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62" y="43"/>
                    <a:pt x="62" y="43"/>
                    <a:pt x="62" y="43"/>
                  </a:cubicBezTo>
                  <a:lnTo>
                    <a:pt x="62" y="62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86" name="Freeform 93"/>
            <p:cNvSpPr>
              <a:spLocks noEditPoints="1"/>
            </p:cNvSpPr>
            <p:nvPr/>
          </p:nvSpPr>
          <p:spPr bwMode="auto">
            <a:xfrm>
              <a:off x="10014869" y="3102655"/>
              <a:ext cx="185436" cy="185436"/>
            </a:xfrm>
            <a:custGeom>
              <a:avLst/>
              <a:gdLst>
                <a:gd name="T0" fmla="*/ 53 w 105"/>
                <a:gd name="T1" fmla="*/ 0 h 105"/>
                <a:gd name="T2" fmla="*/ 0 w 105"/>
                <a:gd name="T3" fmla="*/ 53 h 105"/>
                <a:gd name="T4" fmla="*/ 53 w 105"/>
                <a:gd name="T5" fmla="*/ 105 h 105"/>
                <a:gd name="T6" fmla="*/ 105 w 105"/>
                <a:gd name="T7" fmla="*/ 53 h 105"/>
                <a:gd name="T8" fmla="*/ 53 w 105"/>
                <a:gd name="T9" fmla="*/ 0 h 105"/>
                <a:gd name="T10" fmla="*/ 84 w 105"/>
                <a:gd name="T11" fmla="*/ 45 h 105"/>
                <a:gd name="T12" fmla="*/ 55 w 105"/>
                <a:gd name="T13" fmla="*/ 85 h 105"/>
                <a:gd name="T14" fmla="*/ 41 w 105"/>
                <a:gd name="T15" fmla="*/ 80 h 105"/>
                <a:gd name="T16" fmla="*/ 31 w 105"/>
                <a:gd name="T17" fmla="*/ 48 h 105"/>
                <a:gd name="T18" fmla="*/ 24 w 105"/>
                <a:gd name="T19" fmla="*/ 50 h 105"/>
                <a:gd name="T20" fmla="*/ 21 w 105"/>
                <a:gd name="T21" fmla="*/ 47 h 105"/>
                <a:gd name="T22" fmla="*/ 40 w 105"/>
                <a:gd name="T23" fmla="*/ 33 h 105"/>
                <a:gd name="T24" fmla="*/ 51 w 105"/>
                <a:gd name="T25" fmla="*/ 54 h 105"/>
                <a:gd name="T26" fmla="*/ 56 w 105"/>
                <a:gd name="T27" fmla="*/ 67 h 105"/>
                <a:gd name="T28" fmla="*/ 64 w 105"/>
                <a:gd name="T29" fmla="*/ 55 h 105"/>
                <a:gd name="T30" fmla="*/ 57 w 105"/>
                <a:gd name="T31" fmla="*/ 47 h 105"/>
                <a:gd name="T32" fmla="*/ 84 w 105"/>
                <a:gd name="T33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3" y="105"/>
                  </a:cubicBezTo>
                  <a:cubicBezTo>
                    <a:pt x="82" y="105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8"/>
                    <a:pt x="64" y="42"/>
                    <a:pt x="57" y="47"/>
                  </a:cubicBezTo>
                  <a:cubicBezTo>
                    <a:pt x="60" y="30"/>
                    <a:pt x="87" y="25"/>
                    <a:pt x="84" y="4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87" name="Freeform 94"/>
            <p:cNvSpPr>
              <a:spLocks noEditPoints="1"/>
            </p:cNvSpPr>
            <p:nvPr/>
          </p:nvSpPr>
          <p:spPr bwMode="auto">
            <a:xfrm>
              <a:off x="9955931" y="2935906"/>
              <a:ext cx="181124" cy="153812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3 h 87"/>
                <a:gd name="T8" fmla="*/ 81 w 102"/>
                <a:gd name="T9" fmla="*/ 12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3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3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3 h 87"/>
                <a:gd name="T34" fmla="*/ 71 w 102"/>
                <a:gd name="T35" fmla="*/ 72 h 87"/>
                <a:gd name="T36" fmla="*/ 68 w 102"/>
                <a:gd name="T37" fmla="*/ 73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4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1 h 87"/>
                <a:gd name="T64" fmla="*/ 0 w 102"/>
                <a:gd name="T65" fmla="*/ 61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3"/>
                  </a:cubicBezTo>
                  <a:cubicBezTo>
                    <a:pt x="93" y="32"/>
                    <a:pt x="89" y="21"/>
                    <a:pt x="81" y="12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3"/>
                  </a:cubicBezTo>
                  <a:cubicBezTo>
                    <a:pt x="102" y="57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3"/>
                  </a:moveTo>
                  <a:cubicBezTo>
                    <a:pt x="67" y="73"/>
                    <a:pt x="65" y="73"/>
                    <a:pt x="65" y="72"/>
                  </a:cubicBezTo>
                  <a:cubicBezTo>
                    <a:pt x="63" y="70"/>
                    <a:pt x="63" y="67"/>
                    <a:pt x="65" y="66"/>
                  </a:cubicBezTo>
                  <a:cubicBezTo>
                    <a:pt x="77" y="53"/>
                    <a:pt x="77" y="33"/>
                    <a:pt x="65" y="21"/>
                  </a:cubicBezTo>
                  <a:cubicBezTo>
                    <a:pt x="63" y="19"/>
                    <a:pt x="63" y="16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3"/>
                  </a:cubicBezTo>
                  <a:cubicBezTo>
                    <a:pt x="83" y="54"/>
                    <a:pt x="79" y="64"/>
                    <a:pt x="71" y="72"/>
                  </a:cubicBezTo>
                  <a:cubicBezTo>
                    <a:pt x="70" y="73"/>
                    <a:pt x="69" y="73"/>
                    <a:pt x="68" y="73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4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1"/>
                    <a:pt x="53" y="21"/>
                    <a:pt x="55" y="23"/>
                  </a:cubicBezTo>
                  <a:cubicBezTo>
                    <a:pt x="66" y="34"/>
                    <a:pt x="66" y="52"/>
                    <a:pt x="55" y="64"/>
                  </a:cubicBezTo>
                  <a:cubicBezTo>
                    <a:pt x="54" y="64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88" name="Freeform 95"/>
            <p:cNvSpPr>
              <a:spLocks noEditPoints="1"/>
            </p:cNvSpPr>
            <p:nvPr/>
          </p:nvSpPr>
          <p:spPr bwMode="auto">
            <a:xfrm>
              <a:off x="9800682" y="2740407"/>
              <a:ext cx="205561" cy="179686"/>
            </a:xfrm>
            <a:custGeom>
              <a:avLst/>
              <a:gdLst>
                <a:gd name="T0" fmla="*/ 93 w 143"/>
                <a:gd name="T1" fmla="*/ 17 h 125"/>
                <a:gd name="T2" fmla="*/ 49 w 143"/>
                <a:gd name="T3" fmla="*/ 0 h 125"/>
                <a:gd name="T4" fmla="*/ 0 w 143"/>
                <a:gd name="T5" fmla="*/ 17 h 125"/>
                <a:gd name="T6" fmla="*/ 0 w 143"/>
                <a:gd name="T7" fmla="*/ 125 h 125"/>
                <a:gd name="T8" fmla="*/ 49 w 143"/>
                <a:gd name="T9" fmla="*/ 107 h 125"/>
                <a:gd name="T10" fmla="*/ 93 w 143"/>
                <a:gd name="T11" fmla="*/ 125 h 125"/>
                <a:gd name="T12" fmla="*/ 143 w 143"/>
                <a:gd name="T13" fmla="*/ 107 h 125"/>
                <a:gd name="T14" fmla="*/ 143 w 143"/>
                <a:gd name="T15" fmla="*/ 0 h 125"/>
                <a:gd name="T16" fmla="*/ 93 w 143"/>
                <a:gd name="T17" fmla="*/ 17 h 125"/>
                <a:gd name="T18" fmla="*/ 53 w 143"/>
                <a:gd name="T19" fmla="*/ 11 h 125"/>
                <a:gd name="T20" fmla="*/ 90 w 143"/>
                <a:gd name="T21" fmla="*/ 26 h 125"/>
                <a:gd name="T22" fmla="*/ 90 w 143"/>
                <a:gd name="T23" fmla="*/ 114 h 125"/>
                <a:gd name="T24" fmla="*/ 53 w 143"/>
                <a:gd name="T25" fmla="*/ 100 h 125"/>
                <a:gd name="T26" fmla="*/ 53 w 143"/>
                <a:gd name="T27" fmla="*/ 11 h 125"/>
                <a:gd name="T28" fmla="*/ 9 w 143"/>
                <a:gd name="T29" fmla="*/ 23 h 125"/>
                <a:gd name="T30" fmla="*/ 44 w 143"/>
                <a:gd name="T31" fmla="*/ 11 h 125"/>
                <a:gd name="T32" fmla="*/ 44 w 143"/>
                <a:gd name="T33" fmla="*/ 100 h 125"/>
                <a:gd name="T34" fmla="*/ 9 w 143"/>
                <a:gd name="T35" fmla="*/ 112 h 125"/>
                <a:gd name="T36" fmla="*/ 9 w 143"/>
                <a:gd name="T37" fmla="*/ 23 h 125"/>
                <a:gd name="T38" fmla="*/ 134 w 143"/>
                <a:gd name="T39" fmla="*/ 101 h 125"/>
                <a:gd name="T40" fmla="*/ 98 w 143"/>
                <a:gd name="T41" fmla="*/ 114 h 125"/>
                <a:gd name="T42" fmla="*/ 98 w 143"/>
                <a:gd name="T43" fmla="*/ 26 h 125"/>
                <a:gd name="T44" fmla="*/ 134 w 143"/>
                <a:gd name="T45" fmla="*/ 12 h 125"/>
                <a:gd name="T46" fmla="*/ 134 w 143"/>
                <a:gd name="T47" fmla="*/ 10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125">
                  <a:moveTo>
                    <a:pt x="93" y="17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0" y="125"/>
                  </a:lnTo>
                  <a:lnTo>
                    <a:pt x="49" y="107"/>
                  </a:lnTo>
                  <a:lnTo>
                    <a:pt x="93" y="125"/>
                  </a:lnTo>
                  <a:lnTo>
                    <a:pt x="143" y="107"/>
                  </a:lnTo>
                  <a:lnTo>
                    <a:pt x="143" y="0"/>
                  </a:lnTo>
                  <a:lnTo>
                    <a:pt x="93" y="17"/>
                  </a:lnTo>
                  <a:close/>
                  <a:moveTo>
                    <a:pt x="53" y="11"/>
                  </a:moveTo>
                  <a:lnTo>
                    <a:pt x="90" y="26"/>
                  </a:lnTo>
                  <a:lnTo>
                    <a:pt x="90" y="114"/>
                  </a:lnTo>
                  <a:lnTo>
                    <a:pt x="53" y="100"/>
                  </a:lnTo>
                  <a:lnTo>
                    <a:pt x="53" y="11"/>
                  </a:lnTo>
                  <a:close/>
                  <a:moveTo>
                    <a:pt x="9" y="23"/>
                  </a:moveTo>
                  <a:lnTo>
                    <a:pt x="44" y="11"/>
                  </a:lnTo>
                  <a:lnTo>
                    <a:pt x="44" y="100"/>
                  </a:lnTo>
                  <a:lnTo>
                    <a:pt x="9" y="112"/>
                  </a:lnTo>
                  <a:lnTo>
                    <a:pt x="9" y="23"/>
                  </a:lnTo>
                  <a:close/>
                  <a:moveTo>
                    <a:pt x="134" y="101"/>
                  </a:moveTo>
                  <a:lnTo>
                    <a:pt x="98" y="114"/>
                  </a:lnTo>
                  <a:lnTo>
                    <a:pt x="98" y="26"/>
                  </a:lnTo>
                  <a:lnTo>
                    <a:pt x="134" y="12"/>
                  </a:lnTo>
                  <a:lnTo>
                    <a:pt x="134" y="101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89" name="Freeform 96"/>
            <p:cNvSpPr>
              <a:spLocks noEditPoints="1"/>
            </p:cNvSpPr>
            <p:nvPr/>
          </p:nvSpPr>
          <p:spPr bwMode="auto">
            <a:xfrm>
              <a:off x="9852432" y="2066224"/>
              <a:ext cx="224249" cy="225686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8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8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90" name="Freeform 97"/>
            <p:cNvSpPr>
              <a:spLocks noEditPoints="1"/>
            </p:cNvSpPr>
            <p:nvPr/>
          </p:nvSpPr>
          <p:spPr bwMode="auto">
            <a:xfrm>
              <a:off x="10503616" y="3648902"/>
              <a:ext cx="169624" cy="169624"/>
            </a:xfrm>
            <a:custGeom>
              <a:avLst/>
              <a:gdLst>
                <a:gd name="T0" fmla="*/ 0 w 118"/>
                <a:gd name="T1" fmla="*/ 55 h 118"/>
                <a:gd name="T2" fmla="*/ 0 w 118"/>
                <a:gd name="T3" fmla="*/ 16 h 118"/>
                <a:gd name="T4" fmla="*/ 48 w 118"/>
                <a:gd name="T5" fmla="*/ 9 h 118"/>
                <a:gd name="T6" fmla="*/ 48 w 118"/>
                <a:gd name="T7" fmla="*/ 55 h 118"/>
                <a:gd name="T8" fmla="*/ 0 w 118"/>
                <a:gd name="T9" fmla="*/ 55 h 118"/>
                <a:gd name="T10" fmla="*/ 55 w 118"/>
                <a:gd name="T11" fmla="*/ 8 h 118"/>
                <a:gd name="T12" fmla="*/ 118 w 118"/>
                <a:gd name="T13" fmla="*/ 0 h 118"/>
                <a:gd name="T14" fmla="*/ 118 w 118"/>
                <a:gd name="T15" fmla="*/ 55 h 118"/>
                <a:gd name="T16" fmla="*/ 55 w 118"/>
                <a:gd name="T17" fmla="*/ 55 h 118"/>
                <a:gd name="T18" fmla="*/ 55 w 118"/>
                <a:gd name="T19" fmla="*/ 8 h 118"/>
                <a:gd name="T20" fmla="*/ 118 w 118"/>
                <a:gd name="T21" fmla="*/ 62 h 118"/>
                <a:gd name="T22" fmla="*/ 118 w 118"/>
                <a:gd name="T23" fmla="*/ 118 h 118"/>
                <a:gd name="T24" fmla="*/ 55 w 118"/>
                <a:gd name="T25" fmla="*/ 109 h 118"/>
                <a:gd name="T26" fmla="*/ 55 w 118"/>
                <a:gd name="T27" fmla="*/ 62 h 118"/>
                <a:gd name="T28" fmla="*/ 118 w 118"/>
                <a:gd name="T29" fmla="*/ 62 h 118"/>
                <a:gd name="T30" fmla="*/ 48 w 118"/>
                <a:gd name="T31" fmla="*/ 108 h 118"/>
                <a:gd name="T32" fmla="*/ 0 w 118"/>
                <a:gd name="T33" fmla="*/ 102 h 118"/>
                <a:gd name="T34" fmla="*/ 0 w 118"/>
                <a:gd name="T35" fmla="*/ 62 h 118"/>
                <a:gd name="T36" fmla="*/ 48 w 118"/>
                <a:gd name="T37" fmla="*/ 62 h 118"/>
                <a:gd name="T38" fmla="*/ 48 w 118"/>
                <a:gd name="T3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118">
                  <a:moveTo>
                    <a:pt x="0" y="55"/>
                  </a:moveTo>
                  <a:lnTo>
                    <a:pt x="0" y="16"/>
                  </a:lnTo>
                  <a:lnTo>
                    <a:pt x="48" y="9"/>
                  </a:lnTo>
                  <a:lnTo>
                    <a:pt x="48" y="55"/>
                  </a:lnTo>
                  <a:lnTo>
                    <a:pt x="0" y="55"/>
                  </a:lnTo>
                  <a:close/>
                  <a:moveTo>
                    <a:pt x="55" y="8"/>
                  </a:moveTo>
                  <a:lnTo>
                    <a:pt x="118" y="0"/>
                  </a:lnTo>
                  <a:lnTo>
                    <a:pt x="118" y="55"/>
                  </a:lnTo>
                  <a:lnTo>
                    <a:pt x="55" y="55"/>
                  </a:lnTo>
                  <a:lnTo>
                    <a:pt x="55" y="8"/>
                  </a:lnTo>
                  <a:close/>
                  <a:moveTo>
                    <a:pt x="118" y="62"/>
                  </a:moveTo>
                  <a:lnTo>
                    <a:pt x="118" y="118"/>
                  </a:lnTo>
                  <a:lnTo>
                    <a:pt x="55" y="109"/>
                  </a:lnTo>
                  <a:lnTo>
                    <a:pt x="55" y="62"/>
                  </a:lnTo>
                  <a:lnTo>
                    <a:pt x="118" y="62"/>
                  </a:lnTo>
                  <a:close/>
                  <a:moveTo>
                    <a:pt x="48" y="108"/>
                  </a:moveTo>
                  <a:lnTo>
                    <a:pt x="0" y="102"/>
                  </a:lnTo>
                  <a:lnTo>
                    <a:pt x="0" y="62"/>
                  </a:lnTo>
                  <a:lnTo>
                    <a:pt x="48" y="62"/>
                  </a:lnTo>
                  <a:lnTo>
                    <a:pt x="48" y="108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91" name="Freeform 98"/>
            <p:cNvSpPr>
              <a:spLocks noEditPoints="1"/>
            </p:cNvSpPr>
            <p:nvPr/>
          </p:nvSpPr>
          <p:spPr bwMode="auto">
            <a:xfrm>
              <a:off x="10318179" y="3611527"/>
              <a:ext cx="149499" cy="149499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19 h 85"/>
                <a:gd name="T16" fmla="*/ 64 w 85"/>
                <a:gd name="T17" fmla="*/ 19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7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7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7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1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7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7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4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3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7"/>
                    <a:pt x="59" y="25"/>
                  </a:cubicBezTo>
                  <a:cubicBezTo>
                    <a:pt x="59" y="22"/>
                    <a:pt x="61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4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7"/>
                  </a:cubicBezTo>
                  <a:cubicBezTo>
                    <a:pt x="27" y="27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7"/>
                  </a:cubicBezTo>
                  <a:cubicBezTo>
                    <a:pt x="51" y="27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6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7"/>
                  </a:moveTo>
                  <a:cubicBezTo>
                    <a:pt x="71" y="28"/>
                    <a:pt x="71" y="29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7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92" name="Freeform 99"/>
            <p:cNvSpPr>
              <a:spLocks/>
            </p:cNvSpPr>
            <p:nvPr/>
          </p:nvSpPr>
          <p:spPr bwMode="auto">
            <a:xfrm>
              <a:off x="10503616" y="3886088"/>
              <a:ext cx="201249" cy="199811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6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2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99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3"/>
                    <a:pt x="23" y="43"/>
                    <a:pt x="20" y="4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5"/>
                    <a:pt x="0" y="28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4" y="97"/>
                    <a:pt x="113" y="92"/>
                    <a:pt x="110" y="9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93" name="Freeform 100"/>
            <p:cNvSpPr>
              <a:spLocks noEditPoints="1"/>
            </p:cNvSpPr>
            <p:nvPr/>
          </p:nvSpPr>
          <p:spPr bwMode="auto">
            <a:xfrm>
              <a:off x="9898432" y="3694902"/>
              <a:ext cx="196936" cy="304748"/>
            </a:xfrm>
            <a:custGeom>
              <a:avLst/>
              <a:gdLst>
                <a:gd name="T0" fmla="*/ 84 w 112"/>
                <a:gd name="T1" fmla="*/ 3 h 173"/>
                <a:gd name="T2" fmla="*/ 111 w 112"/>
                <a:gd name="T3" fmla="*/ 20 h 173"/>
                <a:gd name="T4" fmla="*/ 110 w 112"/>
                <a:gd name="T5" fmla="*/ 34 h 173"/>
                <a:gd name="T6" fmla="*/ 103 w 112"/>
                <a:gd name="T7" fmla="*/ 45 h 173"/>
                <a:gd name="T8" fmla="*/ 65 w 112"/>
                <a:gd name="T9" fmla="*/ 22 h 173"/>
                <a:gd name="T10" fmla="*/ 72 w 112"/>
                <a:gd name="T11" fmla="*/ 11 h 173"/>
                <a:gd name="T12" fmla="*/ 84 w 112"/>
                <a:gd name="T13" fmla="*/ 3 h 173"/>
                <a:gd name="T14" fmla="*/ 0 w 112"/>
                <a:gd name="T15" fmla="*/ 131 h 173"/>
                <a:gd name="T16" fmla="*/ 1 w 112"/>
                <a:gd name="T17" fmla="*/ 173 h 173"/>
                <a:gd name="T18" fmla="*/ 38 w 112"/>
                <a:gd name="T19" fmla="*/ 154 h 173"/>
                <a:gd name="T20" fmla="*/ 98 w 112"/>
                <a:gd name="T21" fmla="*/ 53 h 173"/>
                <a:gd name="T22" fmla="*/ 60 w 112"/>
                <a:gd name="T23" fmla="*/ 30 h 173"/>
                <a:gd name="T24" fmla="*/ 0 w 112"/>
                <a:gd name="T25" fmla="*/ 131 h 173"/>
                <a:gd name="T26" fmla="*/ 76 w 112"/>
                <a:gd name="T27" fmla="*/ 58 h 173"/>
                <a:gd name="T28" fmla="*/ 30 w 112"/>
                <a:gd name="T29" fmla="*/ 135 h 173"/>
                <a:gd name="T30" fmla="*/ 20 w 112"/>
                <a:gd name="T31" fmla="*/ 129 h 173"/>
                <a:gd name="T32" fmla="*/ 66 w 112"/>
                <a:gd name="T33" fmla="*/ 52 h 173"/>
                <a:gd name="T34" fmla="*/ 76 w 112"/>
                <a:gd name="T35" fmla="*/ 5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3">
                  <a:moveTo>
                    <a:pt x="84" y="3"/>
                  </a:moveTo>
                  <a:cubicBezTo>
                    <a:pt x="96" y="0"/>
                    <a:pt x="108" y="8"/>
                    <a:pt x="111" y="20"/>
                  </a:cubicBezTo>
                  <a:cubicBezTo>
                    <a:pt x="112" y="25"/>
                    <a:pt x="112" y="30"/>
                    <a:pt x="110" y="34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5" y="7"/>
                    <a:pt x="79" y="5"/>
                    <a:pt x="84" y="3"/>
                  </a:cubicBezTo>
                  <a:close/>
                  <a:moveTo>
                    <a:pt x="0" y="131"/>
                  </a:moveTo>
                  <a:cubicBezTo>
                    <a:pt x="1" y="173"/>
                    <a:pt x="1" y="173"/>
                    <a:pt x="1" y="173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60" y="30"/>
                    <a:pt x="60" y="30"/>
                    <a:pt x="60" y="30"/>
                  </a:cubicBezTo>
                  <a:lnTo>
                    <a:pt x="0" y="131"/>
                  </a:lnTo>
                  <a:close/>
                  <a:moveTo>
                    <a:pt x="76" y="58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8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94" name="Freeform 101"/>
            <p:cNvSpPr>
              <a:spLocks noEditPoints="1"/>
            </p:cNvSpPr>
            <p:nvPr/>
          </p:nvSpPr>
          <p:spPr bwMode="auto">
            <a:xfrm>
              <a:off x="10134180" y="3706402"/>
              <a:ext cx="168187" cy="191186"/>
            </a:xfrm>
            <a:custGeom>
              <a:avLst/>
              <a:gdLst>
                <a:gd name="T0" fmla="*/ 40 w 95"/>
                <a:gd name="T1" fmla="*/ 61 h 108"/>
                <a:gd name="T2" fmla="*/ 34 w 95"/>
                <a:gd name="T3" fmla="*/ 54 h 108"/>
                <a:gd name="T4" fmla="*/ 13 w 95"/>
                <a:gd name="T5" fmla="*/ 74 h 108"/>
                <a:gd name="T6" fmla="*/ 34 w 95"/>
                <a:gd name="T7" fmla="*/ 95 h 108"/>
                <a:gd name="T8" fmla="*/ 40 w 95"/>
                <a:gd name="T9" fmla="*/ 88 h 108"/>
                <a:gd name="T10" fmla="*/ 27 w 95"/>
                <a:gd name="T11" fmla="*/ 74 h 108"/>
                <a:gd name="T12" fmla="*/ 40 w 95"/>
                <a:gd name="T13" fmla="*/ 61 h 108"/>
                <a:gd name="T14" fmla="*/ 54 w 95"/>
                <a:gd name="T15" fmla="*/ 88 h 108"/>
                <a:gd name="T16" fmla="*/ 61 w 95"/>
                <a:gd name="T17" fmla="*/ 95 h 108"/>
                <a:gd name="T18" fmla="*/ 81 w 95"/>
                <a:gd name="T19" fmla="*/ 74 h 108"/>
                <a:gd name="T20" fmla="*/ 61 w 95"/>
                <a:gd name="T21" fmla="*/ 54 h 108"/>
                <a:gd name="T22" fmla="*/ 54 w 95"/>
                <a:gd name="T23" fmla="*/ 61 h 108"/>
                <a:gd name="T24" fmla="*/ 68 w 95"/>
                <a:gd name="T25" fmla="*/ 74 h 108"/>
                <a:gd name="T26" fmla="*/ 54 w 95"/>
                <a:gd name="T27" fmla="*/ 88 h 108"/>
                <a:gd name="T28" fmla="*/ 89 w 95"/>
                <a:gd name="T29" fmla="*/ 21 h 108"/>
                <a:gd name="T30" fmla="*/ 74 w 95"/>
                <a:gd name="T31" fmla="*/ 6 h 108"/>
                <a:gd name="T32" fmla="*/ 59 w 95"/>
                <a:gd name="T33" fmla="*/ 0 h 108"/>
                <a:gd name="T34" fmla="*/ 8 w 95"/>
                <a:gd name="T35" fmla="*/ 0 h 108"/>
                <a:gd name="T36" fmla="*/ 0 w 95"/>
                <a:gd name="T37" fmla="*/ 8 h 108"/>
                <a:gd name="T38" fmla="*/ 0 w 95"/>
                <a:gd name="T39" fmla="*/ 100 h 108"/>
                <a:gd name="T40" fmla="*/ 8 w 95"/>
                <a:gd name="T41" fmla="*/ 108 h 108"/>
                <a:gd name="T42" fmla="*/ 86 w 95"/>
                <a:gd name="T43" fmla="*/ 108 h 108"/>
                <a:gd name="T44" fmla="*/ 95 w 95"/>
                <a:gd name="T45" fmla="*/ 100 h 108"/>
                <a:gd name="T46" fmla="*/ 95 w 95"/>
                <a:gd name="T47" fmla="*/ 35 h 108"/>
                <a:gd name="T48" fmla="*/ 89 w 95"/>
                <a:gd name="T49" fmla="*/ 21 h 108"/>
                <a:gd name="T50" fmla="*/ 84 w 95"/>
                <a:gd name="T51" fmla="*/ 26 h 108"/>
                <a:gd name="T52" fmla="*/ 85 w 95"/>
                <a:gd name="T53" fmla="*/ 27 h 108"/>
                <a:gd name="T54" fmla="*/ 68 w 95"/>
                <a:gd name="T55" fmla="*/ 27 h 108"/>
                <a:gd name="T56" fmla="*/ 68 w 95"/>
                <a:gd name="T57" fmla="*/ 10 h 108"/>
                <a:gd name="T58" fmla="*/ 69 w 95"/>
                <a:gd name="T59" fmla="*/ 11 h 108"/>
                <a:gd name="T60" fmla="*/ 84 w 95"/>
                <a:gd name="T61" fmla="*/ 26 h 108"/>
                <a:gd name="T62" fmla="*/ 88 w 95"/>
                <a:gd name="T63" fmla="*/ 100 h 108"/>
                <a:gd name="T64" fmla="*/ 86 w 95"/>
                <a:gd name="T65" fmla="*/ 102 h 108"/>
                <a:gd name="T66" fmla="*/ 8 w 95"/>
                <a:gd name="T67" fmla="*/ 102 h 108"/>
                <a:gd name="T68" fmla="*/ 6 w 95"/>
                <a:gd name="T69" fmla="*/ 100 h 108"/>
                <a:gd name="T70" fmla="*/ 6 w 95"/>
                <a:gd name="T71" fmla="*/ 8 h 108"/>
                <a:gd name="T72" fmla="*/ 8 w 95"/>
                <a:gd name="T73" fmla="*/ 7 h 108"/>
                <a:gd name="T74" fmla="*/ 59 w 95"/>
                <a:gd name="T75" fmla="*/ 7 h 108"/>
                <a:gd name="T76" fmla="*/ 61 w 95"/>
                <a:gd name="T77" fmla="*/ 7 h 108"/>
                <a:gd name="T78" fmla="*/ 61 w 95"/>
                <a:gd name="T79" fmla="*/ 34 h 108"/>
                <a:gd name="T80" fmla="*/ 88 w 95"/>
                <a:gd name="T81" fmla="*/ 34 h 108"/>
                <a:gd name="T82" fmla="*/ 88 w 95"/>
                <a:gd name="T83" fmla="*/ 35 h 108"/>
                <a:gd name="T84" fmla="*/ 88 w 95"/>
                <a:gd name="T85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8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4"/>
                    <a:pt x="27" y="74"/>
                    <a:pt x="27" y="74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4"/>
                    <a:pt x="68" y="74"/>
                    <a:pt x="68" y="74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2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8"/>
                    <a:pt x="8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91" y="108"/>
                    <a:pt x="95" y="105"/>
                    <a:pt x="95" y="10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6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5"/>
                  </a:cubicBezTo>
                  <a:lnTo>
                    <a:pt x="88" y="100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95" name="Freeform 102"/>
            <p:cNvSpPr>
              <a:spLocks noEditPoints="1"/>
            </p:cNvSpPr>
            <p:nvPr/>
          </p:nvSpPr>
          <p:spPr bwMode="auto">
            <a:xfrm>
              <a:off x="9825120" y="1857788"/>
              <a:ext cx="221374" cy="16387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7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2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2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7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7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96" name="Freeform 103"/>
            <p:cNvSpPr>
              <a:spLocks noEditPoints="1"/>
            </p:cNvSpPr>
            <p:nvPr/>
          </p:nvSpPr>
          <p:spPr bwMode="auto">
            <a:xfrm>
              <a:off x="9551996" y="3190342"/>
              <a:ext cx="114999" cy="116437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5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30" y="45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97" name="Freeform 104"/>
            <p:cNvSpPr>
              <a:spLocks/>
            </p:cNvSpPr>
            <p:nvPr/>
          </p:nvSpPr>
          <p:spPr bwMode="auto">
            <a:xfrm>
              <a:off x="9747495" y="3053781"/>
              <a:ext cx="155249" cy="149499"/>
            </a:xfrm>
            <a:custGeom>
              <a:avLst/>
              <a:gdLst>
                <a:gd name="T0" fmla="*/ 55 w 88"/>
                <a:gd name="T1" fmla="*/ 60 h 85"/>
                <a:gd name="T2" fmla="*/ 53 w 88"/>
                <a:gd name="T3" fmla="*/ 54 h 85"/>
                <a:gd name="T4" fmla="*/ 61 w 88"/>
                <a:gd name="T5" fmla="*/ 39 h 85"/>
                <a:gd name="T6" fmla="*/ 63 w 88"/>
                <a:gd name="T7" fmla="*/ 27 h 85"/>
                <a:gd name="T8" fmla="*/ 44 w 88"/>
                <a:gd name="T9" fmla="*/ 0 h 85"/>
                <a:gd name="T10" fmla="*/ 25 w 88"/>
                <a:gd name="T11" fmla="*/ 27 h 85"/>
                <a:gd name="T12" fmla="*/ 28 w 88"/>
                <a:gd name="T13" fmla="*/ 39 h 85"/>
                <a:gd name="T14" fmla="*/ 36 w 88"/>
                <a:gd name="T15" fmla="*/ 54 h 85"/>
                <a:gd name="T16" fmla="*/ 33 w 88"/>
                <a:gd name="T17" fmla="*/ 60 h 85"/>
                <a:gd name="T18" fmla="*/ 0 w 88"/>
                <a:gd name="T19" fmla="*/ 85 h 85"/>
                <a:gd name="T20" fmla="*/ 44 w 88"/>
                <a:gd name="T21" fmla="*/ 85 h 85"/>
                <a:gd name="T22" fmla="*/ 88 w 88"/>
                <a:gd name="T23" fmla="*/ 85 h 85"/>
                <a:gd name="T24" fmla="*/ 55 w 88"/>
                <a:gd name="T25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55" y="60"/>
                  </a:moveTo>
                  <a:cubicBezTo>
                    <a:pt x="53" y="60"/>
                    <a:pt x="53" y="54"/>
                    <a:pt x="53" y="54"/>
                  </a:cubicBezTo>
                  <a:cubicBezTo>
                    <a:pt x="53" y="54"/>
                    <a:pt x="59" y="47"/>
                    <a:pt x="61" y="39"/>
                  </a:cubicBezTo>
                  <a:cubicBezTo>
                    <a:pt x="64" y="39"/>
                    <a:pt x="67" y="30"/>
                    <a:pt x="63" y="27"/>
                  </a:cubicBezTo>
                  <a:cubicBezTo>
                    <a:pt x="63" y="23"/>
                    <a:pt x="68" y="0"/>
                    <a:pt x="44" y="0"/>
                  </a:cubicBezTo>
                  <a:cubicBezTo>
                    <a:pt x="21" y="0"/>
                    <a:pt x="25" y="23"/>
                    <a:pt x="25" y="27"/>
                  </a:cubicBezTo>
                  <a:cubicBezTo>
                    <a:pt x="22" y="30"/>
                    <a:pt x="24" y="39"/>
                    <a:pt x="28" y="39"/>
                  </a:cubicBezTo>
                  <a:cubicBezTo>
                    <a:pt x="29" y="47"/>
                    <a:pt x="36" y="54"/>
                    <a:pt x="36" y="54"/>
                  </a:cubicBezTo>
                  <a:cubicBezTo>
                    <a:pt x="36" y="54"/>
                    <a:pt x="35" y="60"/>
                    <a:pt x="33" y="60"/>
                  </a:cubicBezTo>
                  <a:cubicBezTo>
                    <a:pt x="26" y="61"/>
                    <a:pt x="0" y="73"/>
                    <a:pt x="0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3"/>
                    <a:pt x="62" y="61"/>
                    <a:pt x="55" y="6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98" name="Freeform 105"/>
            <p:cNvSpPr>
              <a:spLocks noEditPoints="1"/>
            </p:cNvSpPr>
            <p:nvPr/>
          </p:nvSpPr>
          <p:spPr bwMode="auto">
            <a:xfrm>
              <a:off x="9278873" y="3311092"/>
              <a:ext cx="143749" cy="146624"/>
            </a:xfrm>
            <a:custGeom>
              <a:avLst/>
              <a:gdLst>
                <a:gd name="T0" fmla="*/ 0 w 82"/>
                <a:gd name="T1" fmla="*/ 42 h 83"/>
                <a:gd name="T2" fmla="*/ 82 w 82"/>
                <a:gd name="T3" fmla="*/ 42 h 83"/>
                <a:gd name="T4" fmla="*/ 64 w 82"/>
                <a:gd name="T5" fmla="*/ 55 h 83"/>
                <a:gd name="T6" fmla="*/ 77 w 82"/>
                <a:gd name="T7" fmla="*/ 44 h 83"/>
                <a:gd name="T8" fmla="*/ 64 w 82"/>
                <a:gd name="T9" fmla="*/ 55 h 83"/>
                <a:gd name="T10" fmla="*/ 16 w 82"/>
                <a:gd name="T11" fmla="*/ 39 h 83"/>
                <a:gd name="T12" fmla="*/ 8 w 82"/>
                <a:gd name="T13" fmla="*/ 28 h 83"/>
                <a:gd name="T14" fmla="*/ 59 w 82"/>
                <a:gd name="T15" fmla="*/ 28 h 83"/>
                <a:gd name="T16" fmla="*/ 44 w 82"/>
                <a:gd name="T17" fmla="*/ 39 h 83"/>
                <a:gd name="T18" fmla="*/ 59 w 82"/>
                <a:gd name="T19" fmla="*/ 28 h 83"/>
                <a:gd name="T20" fmla="*/ 44 w 82"/>
                <a:gd name="T21" fmla="*/ 6 h 83"/>
                <a:gd name="T22" fmla="*/ 54 w 82"/>
                <a:gd name="T23" fmla="*/ 15 h 83"/>
                <a:gd name="T24" fmla="*/ 44 w 82"/>
                <a:gd name="T25" fmla="*/ 22 h 83"/>
                <a:gd name="T26" fmla="*/ 35 w 82"/>
                <a:gd name="T27" fmla="*/ 8 h 83"/>
                <a:gd name="T28" fmla="*/ 38 w 82"/>
                <a:gd name="T29" fmla="*/ 22 h 83"/>
                <a:gd name="T30" fmla="*/ 28 w 82"/>
                <a:gd name="T31" fmla="*/ 15 h 83"/>
                <a:gd name="T32" fmla="*/ 38 w 82"/>
                <a:gd name="T33" fmla="*/ 39 h 83"/>
                <a:gd name="T34" fmla="*/ 23 w 82"/>
                <a:gd name="T35" fmla="*/ 28 h 83"/>
                <a:gd name="T36" fmla="*/ 8 w 82"/>
                <a:gd name="T37" fmla="*/ 55 h 83"/>
                <a:gd name="T38" fmla="*/ 16 w 82"/>
                <a:gd name="T39" fmla="*/ 44 h 83"/>
                <a:gd name="T40" fmla="*/ 8 w 82"/>
                <a:gd name="T41" fmla="*/ 55 h 83"/>
                <a:gd name="T42" fmla="*/ 38 w 82"/>
                <a:gd name="T43" fmla="*/ 44 h 83"/>
                <a:gd name="T44" fmla="*/ 23 w 82"/>
                <a:gd name="T45" fmla="*/ 55 h 83"/>
                <a:gd name="T46" fmla="*/ 38 w 82"/>
                <a:gd name="T47" fmla="*/ 61 h 83"/>
                <a:gd name="T48" fmla="*/ 35 w 82"/>
                <a:gd name="T49" fmla="*/ 75 h 83"/>
                <a:gd name="T50" fmla="*/ 25 w 82"/>
                <a:gd name="T51" fmla="*/ 61 h 83"/>
                <a:gd name="T52" fmla="*/ 54 w 82"/>
                <a:gd name="T53" fmla="*/ 68 h 83"/>
                <a:gd name="T54" fmla="*/ 44 w 82"/>
                <a:gd name="T55" fmla="*/ 77 h 83"/>
                <a:gd name="T56" fmla="*/ 57 w 82"/>
                <a:gd name="T57" fmla="*/ 61 h 83"/>
                <a:gd name="T58" fmla="*/ 44 w 82"/>
                <a:gd name="T59" fmla="*/ 55 h 83"/>
                <a:gd name="T60" fmla="*/ 60 w 82"/>
                <a:gd name="T61" fmla="*/ 44 h 83"/>
                <a:gd name="T62" fmla="*/ 44 w 82"/>
                <a:gd name="T63" fmla="*/ 55 h 83"/>
                <a:gd name="T64" fmla="*/ 64 w 82"/>
                <a:gd name="T65" fmla="*/ 28 h 83"/>
                <a:gd name="T66" fmla="*/ 77 w 82"/>
                <a:gd name="T67" fmla="*/ 39 h 83"/>
                <a:gd name="T68" fmla="*/ 71 w 82"/>
                <a:gd name="T69" fmla="*/ 22 h 83"/>
                <a:gd name="T70" fmla="*/ 57 w 82"/>
                <a:gd name="T71" fmla="*/ 9 h 83"/>
                <a:gd name="T72" fmla="*/ 71 w 82"/>
                <a:gd name="T73" fmla="*/ 22 h 83"/>
                <a:gd name="T74" fmla="*/ 26 w 82"/>
                <a:gd name="T75" fmla="*/ 9 h 83"/>
                <a:gd name="T76" fmla="*/ 11 w 82"/>
                <a:gd name="T77" fmla="*/ 22 h 83"/>
                <a:gd name="T78" fmla="*/ 11 w 82"/>
                <a:gd name="T79" fmla="*/ 61 h 83"/>
                <a:gd name="T80" fmla="*/ 26 w 82"/>
                <a:gd name="T81" fmla="*/ 74 h 83"/>
                <a:gd name="T82" fmla="*/ 11 w 82"/>
                <a:gd name="T83" fmla="*/ 61 h 83"/>
                <a:gd name="T84" fmla="*/ 57 w 82"/>
                <a:gd name="T85" fmla="*/ 74 h 83"/>
                <a:gd name="T86" fmla="*/ 71 w 82"/>
                <a:gd name="T87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3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2" y="64"/>
                    <a:pt x="82" y="42"/>
                  </a:cubicBezTo>
                  <a:cubicBezTo>
                    <a:pt x="82" y="19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2"/>
                    <a:pt x="66" y="48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8"/>
                    <a:pt x="76" y="52"/>
                    <a:pt x="74" y="55"/>
                  </a:cubicBezTo>
                  <a:lnTo>
                    <a:pt x="64" y="55"/>
                  </a:lnTo>
                  <a:close/>
                  <a:moveTo>
                    <a:pt x="18" y="28"/>
                  </a:moveTo>
                  <a:cubicBezTo>
                    <a:pt x="17" y="31"/>
                    <a:pt x="17" y="35"/>
                    <a:pt x="1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5"/>
                    <a:pt x="7" y="31"/>
                    <a:pt x="8" y="28"/>
                  </a:cubicBezTo>
                  <a:lnTo>
                    <a:pt x="18" y="28"/>
                  </a:lnTo>
                  <a:close/>
                  <a:moveTo>
                    <a:pt x="59" y="28"/>
                  </a:moveTo>
                  <a:cubicBezTo>
                    <a:pt x="60" y="31"/>
                    <a:pt x="60" y="35"/>
                    <a:pt x="60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59" y="28"/>
                  </a:lnTo>
                  <a:close/>
                  <a:moveTo>
                    <a:pt x="44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7"/>
                    <a:pt x="46" y="7"/>
                    <a:pt x="48" y="8"/>
                  </a:cubicBezTo>
                  <a:cubicBezTo>
                    <a:pt x="50" y="10"/>
                    <a:pt x="52" y="12"/>
                    <a:pt x="54" y="15"/>
                  </a:cubicBezTo>
                  <a:cubicBezTo>
                    <a:pt x="55" y="17"/>
                    <a:pt x="56" y="20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5"/>
                  </a:moveTo>
                  <a:cubicBezTo>
                    <a:pt x="30" y="12"/>
                    <a:pt x="32" y="10"/>
                    <a:pt x="35" y="8"/>
                  </a:cubicBezTo>
                  <a:cubicBezTo>
                    <a:pt x="36" y="7"/>
                    <a:pt x="37" y="7"/>
                    <a:pt x="38" y="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0"/>
                    <a:pt x="27" y="17"/>
                    <a:pt x="28" y="15"/>
                  </a:cubicBezTo>
                  <a:close/>
                  <a:moveTo>
                    <a:pt x="38" y="28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5"/>
                    <a:pt x="23" y="31"/>
                    <a:pt x="23" y="28"/>
                  </a:cubicBezTo>
                  <a:lnTo>
                    <a:pt x="38" y="28"/>
                  </a:lnTo>
                  <a:close/>
                  <a:moveTo>
                    <a:pt x="8" y="55"/>
                  </a:moveTo>
                  <a:cubicBezTo>
                    <a:pt x="7" y="52"/>
                    <a:pt x="6" y="48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8"/>
                    <a:pt x="17" y="52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2"/>
                    <a:pt x="22" y="48"/>
                    <a:pt x="22" y="44"/>
                  </a:cubicBezTo>
                  <a:close/>
                  <a:moveTo>
                    <a:pt x="38" y="61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37" y="77"/>
                    <a:pt x="36" y="76"/>
                    <a:pt x="35" y="75"/>
                  </a:cubicBezTo>
                  <a:cubicBezTo>
                    <a:pt x="32" y="74"/>
                    <a:pt x="30" y="71"/>
                    <a:pt x="28" y="68"/>
                  </a:cubicBezTo>
                  <a:cubicBezTo>
                    <a:pt x="27" y="66"/>
                    <a:pt x="26" y="63"/>
                    <a:pt x="25" y="61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54" y="68"/>
                  </a:moveTo>
                  <a:cubicBezTo>
                    <a:pt x="52" y="71"/>
                    <a:pt x="50" y="74"/>
                    <a:pt x="48" y="75"/>
                  </a:cubicBezTo>
                  <a:cubicBezTo>
                    <a:pt x="46" y="76"/>
                    <a:pt x="45" y="77"/>
                    <a:pt x="44" y="7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6" y="63"/>
                    <a:pt x="55" y="66"/>
                    <a:pt x="54" y="68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8"/>
                    <a:pt x="60" y="52"/>
                    <a:pt x="59" y="55"/>
                  </a:cubicBezTo>
                  <a:lnTo>
                    <a:pt x="44" y="55"/>
                  </a:lnTo>
                  <a:close/>
                  <a:moveTo>
                    <a:pt x="66" y="39"/>
                  </a:moveTo>
                  <a:cubicBezTo>
                    <a:pt x="66" y="35"/>
                    <a:pt x="65" y="31"/>
                    <a:pt x="6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31"/>
                    <a:pt x="76" y="35"/>
                    <a:pt x="77" y="39"/>
                  </a:cubicBezTo>
                  <a:lnTo>
                    <a:pt x="66" y="39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3"/>
                    <a:pt x="57" y="9"/>
                  </a:cubicBezTo>
                  <a:cubicBezTo>
                    <a:pt x="60" y="11"/>
                    <a:pt x="63" y="14"/>
                    <a:pt x="66" y="16"/>
                  </a:cubicBezTo>
                  <a:cubicBezTo>
                    <a:pt x="68" y="18"/>
                    <a:pt x="70" y="20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4"/>
                    <a:pt x="22" y="11"/>
                    <a:pt x="26" y="9"/>
                  </a:cubicBezTo>
                  <a:cubicBezTo>
                    <a:pt x="23" y="13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4" y="18"/>
                    <a:pt x="16" y="16"/>
                  </a:cubicBezTo>
                  <a:close/>
                  <a:moveTo>
                    <a:pt x="11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1" y="66"/>
                    <a:pt x="23" y="70"/>
                    <a:pt x="26" y="74"/>
                  </a:cubicBezTo>
                  <a:cubicBezTo>
                    <a:pt x="22" y="72"/>
                    <a:pt x="19" y="70"/>
                    <a:pt x="16" y="67"/>
                  </a:cubicBezTo>
                  <a:cubicBezTo>
                    <a:pt x="14" y="65"/>
                    <a:pt x="12" y="63"/>
                    <a:pt x="11" y="61"/>
                  </a:cubicBezTo>
                  <a:close/>
                  <a:moveTo>
                    <a:pt x="66" y="67"/>
                  </a:moveTo>
                  <a:cubicBezTo>
                    <a:pt x="63" y="70"/>
                    <a:pt x="60" y="72"/>
                    <a:pt x="57" y="74"/>
                  </a:cubicBezTo>
                  <a:cubicBezTo>
                    <a:pt x="59" y="70"/>
                    <a:pt x="61" y="66"/>
                    <a:pt x="63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6" y="67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99" name="Freeform 106"/>
            <p:cNvSpPr>
              <a:spLocks noEditPoints="1"/>
            </p:cNvSpPr>
            <p:nvPr/>
          </p:nvSpPr>
          <p:spPr bwMode="auto">
            <a:xfrm>
              <a:off x="9708683" y="2401159"/>
              <a:ext cx="122187" cy="129374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6 h 73"/>
                <a:gd name="T34" fmla="*/ 19 w 69"/>
                <a:gd name="T35" fmla="*/ 36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00" name="Freeform 107"/>
            <p:cNvSpPr>
              <a:spLocks noEditPoints="1"/>
            </p:cNvSpPr>
            <p:nvPr/>
          </p:nvSpPr>
          <p:spPr bwMode="auto">
            <a:xfrm>
              <a:off x="9807870" y="1630664"/>
              <a:ext cx="133687" cy="156687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2"/>
                    <a:pt x="30" y="11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01" name="Freeform 108"/>
            <p:cNvSpPr>
              <a:spLocks noEditPoints="1"/>
            </p:cNvSpPr>
            <p:nvPr/>
          </p:nvSpPr>
          <p:spPr bwMode="auto">
            <a:xfrm>
              <a:off x="9635371" y="2641221"/>
              <a:ext cx="135124" cy="136562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1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02" name="Freeform 109"/>
            <p:cNvSpPr>
              <a:spLocks noEditPoints="1"/>
            </p:cNvSpPr>
            <p:nvPr/>
          </p:nvSpPr>
          <p:spPr bwMode="auto">
            <a:xfrm>
              <a:off x="9399622" y="3007781"/>
              <a:ext cx="127937" cy="110687"/>
            </a:xfrm>
            <a:custGeom>
              <a:avLst/>
              <a:gdLst>
                <a:gd name="T0" fmla="*/ 18 w 72"/>
                <a:gd name="T1" fmla="*/ 0 h 63"/>
                <a:gd name="T2" fmla="*/ 54 w 72"/>
                <a:gd name="T3" fmla="*/ 0 h 63"/>
                <a:gd name="T4" fmla="*/ 54 w 72"/>
                <a:gd name="T5" fmla="*/ 9 h 63"/>
                <a:gd name="T6" fmla="*/ 18 w 72"/>
                <a:gd name="T7" fmla="*/ 9 h 63"/>
                <a:gd name="T8" fmla="*/ 18 w 72"/>
                <a:gd name="T9" fmla="*/ 0 h 63"/>
                <a:gd name="T10" fmla="*/ 67 w 72"/>
                <a:gd name="T11" fmla="*/ 14 h 63"/>
                <a:gd name="T12" fmla="*/ 4 w 72"/>
                <a:gd name="T13" fmla="*/ 14 h 63"/>
                <a:gd name="T14" fmla="*/ 0 w 72"/>
                <a:gd name="T15" fmla="*/ 18 h 63"/>
                <a:gd name="T16" fmla="*/ 0 w 72"/>
                <a:gd name="T17" fmla="*/ 41 h 63"/>
                <a:gd name="T18" fmla="*/ 4 w 72"/>
                <a:gd name="T19" fmla="*/ 45 h 63"/>
                <a:gd name="T20" fmla="*/ 18 w 72"/>
                <a:gd name="T21" fmla="*/ 45 h 63"/>
                <a:gd name="T22" fmla="*/ 18 w 72"/>
                <a:gd name="T23" fmla="*/ 63 h 63"/>
                <a:gd name="T24" fmla="*/ 54 w 72"/>
                <a:gd name="T25" fmla="*/ 63 h 63"/>
                <a:gd name="T26" fmla="*/ 54 w 72"/>
                <a:gd name="T27" fmla="*/ 45 h 63"/>
                <a:gd name="T28" fmla="*/ 67 w 72"/>
                <a:gd name="T29" fmla="*/ 45 h 63"/>
                <a:gd name="T30" fmla="*/ 72 w 72"/>
                <a:gd name="T31" fmla="*/ 41 h 63"/>
                <a:gd name="T32" fmla="*/ 72 w 72"/>
                <a:gd name="T33" fmla="*/ 18 h 63"/>
                <a:gd name="T34" fmla="*/ 67 w 72"/>
                <a:gd name="T35" fmla="*/ 14 h 63"/>
                <a:gd name="T36" fmla="*/ 49 w 72"/>
                <a:gd name="T37" fmla="*/ 59 h 63"/>
                <a:gd name="T38" fmla="*/ 22 w 72"/>
                <a:gd name="T39" fmla="*/ 59 h 63"/>
                <a:gd name="T40" fmla="*/ 22 w 72"/>
                <a:gd name="T41" fmla="*/ 36 h 63"/>
                <a:gd name="T42" fmla="*/ 49 w 72"/>
                <a:gd name="T43" fmla="*/ 36 h 63"/>
                <a:gd name="T44" fmla="*/ 49 w 72"/>
                <a:gd name="T45" fmla="*/ 59 h 63"/>
                <a:gd name="T46" fmla="*/ 68 w 72"/>
                <a:gd name="T47" fmla="*/ 21 h 63"/>
                <a:gd name="T48" fmla="*/ 65 w 72"/>
                <a:gd name="T49" fmla="*/ 24 h 63"/>
                <a:gd name="T50" fmla="*/ 62 w 72"/>
                <a:gd name="T51" fmla="*/ 21 h 63"/>
                <a:gd name="T52" fmla="*/ 65 w 72"/>
                <a:gd name="T53" fmla="*/ 17 h 63"/>
                <a:gd name="T54" fmla="*/ 68 w 72"/>
                <a:gd name="T55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3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0" y="45"/>
                    <a:pt x="72" y="43"/>
                    <a:pt x="72" y="4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6"/>
                    <a:pt x="70" y="14"/>
                    <a:pt x="67" y="14"/>
                  </a:cubicBezTo>
                  <a:close/>
                  <a:moveTo>
                    <a:pt x="49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59"/>
                  </a:lnTo>
                  <a:close/>
                  <a:moveTo>
                    <a:pt x="68" y="21"/>
                  </a:moveTo>
                  <a:cubicBezTo>
                    <a:pt x="68" y="22"/>
                    <a:pt x="67" y="24"/>
                    <a:pt x="65" y="24"/>
                  </a:cubicBezTo>
                  <a:cubicBezTo>
                    <a:pt x="63" y="24"/>
                    <a:pt x="62" y="22"/>
                    <a:pt x="62" y="21"/>
                  </a:cubicBezTo>
                  <a:cubicBezTo>
                    <a:pt x="62" y="19"/>
                    <a:pt x="63" y="17"/>
                    <a:pt x="65" y="17"/>
                  </a:cubicBezTo>
                  <a:cubicBezTo>
                    <a:pt x="67" y="17"/>
                    <a:pt x="68" y="19"/>
                    <a:pt x="68" y="2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03" name="Freeform 110"/>
            <p:cNvSpPr>
              <a:spLocks noEditPoints="1"/>
            </p:cNvSpPr>
            <p:nvPr/>
          </p:nvSpPr>
          <p:spPr bwMode="auto">
            <a:xfrm>
              <a:off x="9593683" y="2904282"/>
              <a:ext cx="127937" cy="127937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5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04" name="Freeform 111"/>
            <p:cNvSpPr>
              <a:spLocks noEditPoints="1"/>
            </p:cNvSpPr>
            <p:nvPr/>
          </p:nvSpPr>
          <p:spPr bwMode="auto">
            <a:xfrm>
              <a:off x="9852432" y="1380540"/>
              <a:ext cx="122187" cy="122187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4 h 69"/>
                <a:gd name="T4" fmla="*/ 35 w 69"/>
                <a:gd name="T5" fmla="*/ 69 h 69"/>
                <a:gd name="T6" fmla="*/ 69 w 69"/>
                <a:gd name="T7" fmla="*/ 34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4 h 69"/>
                <a:gd name="T14" fmla="*/ 35 w 69"/>
                <a:gd name="T15" fmla="*/ 7 h 69"/>
                <a:gd name="T16" fmla="*/ 62 w 69"/>
                <a:gd name="T17" fmla="*/ 34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4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4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4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05" name="Freeform 112"/>
            <p:cNvSpPr>
              <a:spLocks/>
            </p:cNvSpPr>
            <p:nvPr/>
          </p:nvSpPr>
          <p:spPr bwMode="auto">
            <a:xfrm>
              <a:off x="9445622" y="2487409"/>
              <a:ext cx="135124" cy="139437"/>
            </a:xfrm>
            <a:custGeom>
              <a:avLst/>
              <a:gdLst>
                <a:gd name="T0" fmla="*/ 44 w 94"/>
                <a:gd name="T1" fmla="*/ 97 h 97"/>
                <a:gd name="T2" fmla="*/ 44 w 94"/>
                <a:gd name="T3" fmla="*/ 53 h 97"/>
                <a:gd name="T4" fmla="*/ 0 w 94"/>
                <a:gd name="T5" fmla="*/ 97 h 97"/>
                <a:gd name="T6" fmla="*/ 0 w 94"/>
                <a:gd name="T7" fmla="*/ 0 h 97"/>
                <a:gd name="T8" fmla="*/ 44 w 94"/>
                <a:gd name="T9" fmla="*/ 45 h 97"/>
                <a:gd name="T10" fmla="*/ 44 w 94"/>
                <a:gd name="T11" fmla="*/ 0 h 97"/>
                <a:gd name="T12" fmla="*/ 94 w 94"/>
                <a:gd name="T13" fmla="*/ 49 h 97"/>
                <a:gd name="T14" fmla="*/ 44 w 9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5"/>
                  </a:lnTo>
                  <a:lnTo>
                    <a:pt x="44" y="0"/>
                  </a:lnTo>
                  <a:lnTo>
                    <a:pt x="94" y="49"/>
                  </a:lnTo>
                  <a:lnTo>
                    <a:pt x="44" y="97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06" name="Freeform 113"/>
            <p:cNvSpPr>
              <a:spLocks noEditPoints="1"/>
            </p:cNvSpPr>
            <p:nvPr/>
          </p:nvSpPr>
          <p:spPr bwMode="auto">
            <a:xfrm>
              <a:off x="9574996" y="2000099"/>
              <a:ext cx="140874" cy="142312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49 h 99"/>
                <a:gd name="T26" fmla="*/ 31 w 98"/>
                <a:gd name="T27" fmla="*/ 49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49 h 99"/>
                <a:gd name="T56" fmla="*/ 6 w 98"/>
                <a:gd name="T57" fmla="*/ 49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7 w 98"/>
                <a:gd name="T83" fmla="*/ 99 h 99"/>
                <a:gd name="T84" fmla="*/ 67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49"/>
                  </a:lnTo>
                  <a:lnTo>
                    <a:pt x="31" y="49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49"/>
                  </a:lnTo>
                  <a:lnTo>
                    <a:pt x="6" y="49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7" y="99"/>
                  </a:lnTo>
                  <a:lnTo>
                    <a:pt x="67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07" name="Freeform 114"/>
            <p:cNvSpPr>
              <a:spLocks noEditPoints="1"/>
            </p:cNvSpPr>
            <p:nvPr/>
          </p:nvSpPr>
          <p:spPr bwMode="auto">
            <a:xfrm>
              <a:off x="9636808" y="2238723"/>
              <a:ext cx="80500" cy="84812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8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08" name="Freeform 115"/>
            <p:cNvSpPr>
              <a:spLocks noEditPoints="1"/>
            </p:cNvSpPr>
            <p:nvPr/>
          </p:nvSpPr>
          <p:spPr bwMode="auto">
            <a:xfrm>
              <a:off x="9363685" y="2230098"/>
              <a:ext cx="129374" cy="146624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1 h 83"/>
                <a:gd name="T4" fmla="*/ 68 w 74"/>
                <a:gd name="T5" fmla="*/ 12 h 83"/>
                <a:gd name="T6" fmla="*/ 65 w 74"/>
                <a:gd name="T7" fmla="*/ 2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3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6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3 h 83"/>
                <a:gd name="T82" fmla="*/ 32 w 74"/>
                <a:gd name="T83" fmla="*/ 43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3 h 83"/>
                <a:gd name="T102" fmla="*/ 63 w 74"/>
                <a:gd name="T103" fmla="*/ 43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1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2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0"/>
                    <a:pt x="37" y="18"/>
                    <a:pt x="36" y="23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6"/>
                  </a:cubicBezTo>
                  <a:cubicBezTo>
                    <a:pt x="15" y="15"/>
                    <a:pt x="14" y="13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32" y="43"/>
                    <a:pt x="32" y="43"/>
                    <a:pt x="32" y="43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63" y="43"/>
                    <a:pt x="63" y="43"/>
                    <a:pt x="63" y="43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09" name="Freeform 116"/>
            <p:cNvSpPr>
              <a:spLocks noEditPoints="1"/>
            </p:cNvSpPr>
            <p:nvPr/>
          </p:nvSpPr>
          <p:spPr bwMode="auto">
            <a:xfrm>
              <a:off x="9461434" y="2753345"/>
              <a:ext cx="60375" cy="113562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49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8 h 65"/>
                <a:gd name="T26" fmla="*/ 22 w 34"/>
                <a:gd name="T27" fmla="*/ 58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3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1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2 h 65"/>
                <a:gd name="T58" fmla="*/ 21 w 34"/>
                <a:gd name="T59" fmla="*/ 19 h 65"/>
                <a:gd name="T60" fmla="*/ 28 w 34"/>
                <a:gd name="T61" fmla="*/ 22 h 65"/>
                <a:gd name="T62" fmla="*/ 26 w 34"/>
                <a:gd name="T63" fmla="*/ 11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4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1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1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1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6"/>
                    <a:pt x="19" y="9"/>
                    <a:pt x="20" y="1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10" name="Freeform 117"/>
            <p:cNvSpPr>
              <a:spLocks/>
            </p:cNvSpPr>
            <p:nvPr/>
          </p:nvSpPr>
          <p:spPr bwMode="auto">
            <a:xfrm>
              <a:off x="9504559" y="1652226"/>
              <a:ext cx="162437" cy="162437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7 h 92"/>
                <a:gd name="T24" fmla="*/ 21 w 92"/>
                <a:gd name="T25" fmla="*/ 92 h 92"/>
                <a:gd name="T26" fmla="*/ 0 w 92"/>
                <a:gd name="T27" fmla="*/ 77 h 92"/>
                <a:gd name="T28" fmla="*/ 21 w 92"/>
                <a:gd name="T29" fmla="*/ 63 h 92"/>
                <a:gd name="T30" fmla="*/ 29 w 92"/>
                <a:gd name="T31" fmla="*/ 64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85"/>
                    <a:pt x="32" y="92"/>
                    <a:pt x="21" y="92"/>
                  </a:cubicBezTo>
                  <a:cubicBezTo>
                    <a:pt x="9" y="92"/>
                    <a:pt x="0" y="85"/>
                    <a:pt x="0" y="77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4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11" name="Freeform 118"/>
            <p:cNvSpPr>
              <a:spLocks noEditPoints="1"/>
            </p:cNvSpPr>
            <p:nvPr/>
          </p:nvSpPr>
          <p:spPr bwMode="auto">
            <a:xfrm>
              <a:off x="9126499" y="3049468"/>
              <a:ext cx="125062" cy="110687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4 h 63"/>
                <a:gd name="T6" fmla="*/ 30 w 71"/>
                <a:gd name="T7" fmla="*/ 48 h 63"/>
                <a:gd name="T8" fmla="*/ 25 w 71"/>
                <a:gd name="T9" fmla="*/ 48 h 63"/>
                <a:gd name="T10" fmla="*/ 4 w 71"/>
                <a:gd name="T11" fmla="*/ 56 h 63"/>
                <a:gd name="T12" fmla="*/ 4 w 71"/>
                <a:gd name="T13" fmla="*/ 54 h 63"/>
                <a:gd name="T14" fmla="*/ 11 w 71"/>
                <a:gd name="T15" fmla="*/ 45 h 63"/>
                <a:gd name="T16" fmla="*/ 11 w 71"/>
                <a:gd name="T17" fmla="*/ 43 h 63"/>
                <a:gd name="T18" fmla="*/ 0 w 71"/>
                <a:gd name="T19" fmla="*/ 24 h 63"/>
                <a:gd name="T20" fmla="*/ 30 w 71"/>
                <a:gd name="T21" fmla="*/ 0 h 63"/>
                <a:gd name="T22" fmla="*/ 62 w 71"/>
                <a:gd name="T23" fmla="*/ 54 h 63"/>
                <a:gd name="T24" fmla="*/ 67 w 71"/>
                <a:gd name="T25" fmla="*/ 62 h 63"/>
                <a:gd name="T26" fmla="*/ 67 w 71"/>
                <a:gd name="T27" fmla="*/ 63 h 63"/>
                <a:gd name="T28" fmla="*/ 50 w 71"/>
                <a:gd name="T29" fmla="*/ 57 h 63"/>
                <a:gd name="T30" fmla="*/ 46 w 71"/>
                <a:gd name="T31" fmla="*/ 57 h 63"/>
                <a:gd name="T32" fmla="*/ 30 w 71"/>
                <a:gd name="T33" fmla="*/ 53 h 63"/>
                <a:gd name="T34" fmla="*/ 54 w 71"/>
                <a:gd name="T35" fmla="*/ 45 h 63"/>
                <a:gd name="T36" fmla="*/ 61 w 71"/>
                <a:gd name="T37" fmla="*/ 36 h 63"/>
                <a:gd name="T38" fmla="*/ 64 w 71"/>
                <a:gd name="T39" fmla="*/ 24 h 63"/>
                <a:gd name="T40" fmla="*/ 64 w 71"/>
                <a:gd name="T41" fmla="*/ 22 h 63"/>
                <a:gd name="T42" fmla="*/ 71 w 71"/>
                <a:gd name="T43" fmla="*/ 37 h 63"/>
                <a:gd name="T44" fmla="*/ 62 w 71"/>
                <a:gd name="T45" fmla="*/ 53 h 63"/>
                <a:gd name="T46" fmla="*/ 62 w 71"/>
                <a:gd name="T4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1"/>
                    <a:pt x="59" y="24"/>
                  </a:cubicBezTo>
                  <a:cubicBezTo>
                    <a:pt x="59" y="38"/>
                    <a:pt x="46" y="48"/>
                    <a:pt x="30" y="48"/>
                  </a:cubicBezTo>
                  <a:cubicBezTo>
                    <a:pt x="28" y="48"/>
                    <a:pt x="27" y="48"/>
                    <a:pt x="25" y="48"/>
                  </a:cubicBezTo>
                  <a:cubicBezTo>
                    <a:pt x="19" y="54"/>
                    <a:pt x="11" y="55"/>
                    <a:pt x="4" y="5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2"/>
                    <a:pt x="11" y="49"/>
                    <a:pt x="11" y="45"/>
                  </a:cubicBezTo>
                  <a:cubicBezTo>
                    <a:pt x="11" y="44"/>
                    <a:pt x="11" y="43"/>
                    <a:pt x="11" y="43"/>
                  </a:cubicBezTo>
                  <a:cubicBezTo>
                    <a:pt x="4" y="39"/>
                    <a:pt x="0" y="32"/>
                    <a:pt x="0" y="24"/>
                  </a:cubicBezTo>
                  <a:cubicBezTo>
                    <a:pt x="0" y="11"/>
                    <a:pt x="13" y="0"/>
                    <a:pt x="30" y="0"/>
                  </a:cubicBezTo>
                  <a:close/>
                  <a:moveTo>
                    <a:pt x="62" y="54"/>
                  </a:moveTo>
                  <a:cubicBezTo>
                    <a:pt x="62" y="57"/>
                    <a:pt x="64" y="60"/>
                    <a:pt x="67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3"/>
                    <a:pt x="55" y="62"/>
                    <a:pt x="50" y="57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0" y="57"/>
                    <a:pt x="34" y="56"/>
                    <a:pt x="30" y="53"/>
                  </a:cubicBezTo>
                  <a:cubicBezTo>
                    <a:pt x="39" y="53"/>
                    <a:pt x="47" y="50"/>
                    <a:pt x="54" y="45"/>
                  </a:cubicBezTo>
                  <a:cubicBezTo>
                    <a:pt x="57" y="42"/>
                    <a:pt x="59" y="39"/>
                    <a:pt x="61" y="36"/>
                  </a:cubicBezTo>
                  <a:cubicBezTo>
                    <a:pt x="63" y="32"/>
                    <a:pt x="64" y="28"/>
                    <a:pt x="64" y="24"/>
                  </a:cubicBezTo>
                  <a:cubicBezTo>
                    <a:pt x="64" y="24"/>
                    <a:pt x="64" y="23"/>
                    <a:pt x="64" y="22"/>
                  </a:cubicBezTo>
                  <a:cubicBezTo>
                    <a:pt x="68" y="26"/>
                    <a:pt x="71" y="31"/>
                    <a:pt x="71" y="37"/>
                  </a:cubicBezTo>
                  <a:cubicBezTo>
                    <a:pt x="71" y="43"/>
                    <a:pt x="67" y="49"/>
                    <a:pt x="62" y="53"/>
                  </a:cubicBezTo>
                  <a:cubicBezTo>
                    <a:pt x="62" y="53"/>
                    <a:pt x="62" y="54"/>
                    <a:pt x="62" y="5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12" name="Freeform 119"/>
            <p:cNvSpPr>
              <a:spLocks/>
            </p:cNvSpPr>
            <p:nvPr/>
          </p:nvSpPr>
          <p:spPr bwMode="auto">
            <a:xfrm>
              <a:off x="9227123" y="2815157"/>
              <a:ext cx="114999" cy="112124"/>
            </a:xfrm>
            <a:custGeom>
              <a:avLst/>
              <a:gdLst>
                <a:gd name="T0" fmla="*/ 65 w 65"/>
                <a:gd name="T1" fmla="*/ 24 h 64"/>
                <a:gd name="T2" fmla="*/ 41 w 65"/>
                <a:gd name="T3" fmla="*/ 24 h 64"/>
                <a:gd name="T4" fmla="*/ 50 w 65"/>
                <a:gd name="T5" fmla="*/ 15 h 64"/>
                <a:gd name="T6" fmla="*/ 33 w 65"/>
                <a:gd name="T7" fmla="*/ 8 h 64"/>
                <a:gd name="T8" fmla="*/ 16 w 65"/>
                <a:gd name="T9" fmla="*/ 15 h 64"/>
                <a:gd name="T10" fmla="*/ 9 w 65"/>
                <a:gd name="T11" fmla="*/ 32 h 64"/>
                <a:gd name="T12" fmla="*/ 16 w 65"/>
                <a:gd name="T13" fmla="*/ 49 h 64"/>
                <a:gd name="T14" fmla="*/ 33 w 65"/>
                <a:gd name="T15" fmla="*/ 56 h 64"/>
                <a:gd name="T16" fmla="*/ 50 w 65"/>
                <a:gd name="T17" fmla="*/ 49 h 64"/>
                <a:gd name="T18" fmla="*/ 51 w 65"/>
                <a:gd name="T19" fmla="*/ 48 h 64"/>
                <a:gd name="T20" fmla="*/ 57 w 65"/>
                <a:gd name="T21" fmla="*/ 53 h 64"/>
                <a:gd name="T22" fmla="*/ 33 w 65"/>
                <a:gd name="T23" fmla="*/ 64 h 64"/>
                <a:gd name="T24" fmla="*/ 0 w 65"/>
                <a:gd name="T25" fmla="*/ 32 h 64"/>
                <a:gd name="T26" fmla="*/ 33 w 65"/>
                <a:gd name="T27" fmla="*/ 0 h 64"/>
                <a:gd name="T28" fmla="*/ 56 w 65"/>
                <a:gd name="T29" fmla="*/ 9 h 64"/>
                <a:gd name="T30" fmla="*/ 65 w 65"/>
                <a:gd name="T31" fmla="*/ 0 h 64"/>
                <a:gd name="T32" fmla="*/ 65 w 65"/>
                <a:gd name="T3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4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8"/>
                    <a:pt x="51" y="48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1" y="60"/>
                    <a:pt x="43" y="64"/>
                    <a:pt x="33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3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13" name="Freeform 120"/>
            <p:cNvSpPr>
              <a:spLocks noEditPoints="1"/>
            </p:cNvSpPr>
            <p:nvPr/>
          </p:nvSpPr>
          <p:spPr bwMode="auto">
            <a:xfrm>
              <a:off x="9303310" y="1908100"/>
              <a:ext cx="166749" cy="146624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2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4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4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4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14" name="Freeform 121"/>
            <p:cNvSpPr>
              <a:spLocks noEditPoints="1"/>
            </p:cNvSpPr>
            <p:nvPr/>
          </p:nvSpPr>
          <p:spPr bwMode="auto">
            <a:xfrm>
              <a:off x="9645433" y="1433728"/>
              <a:ext cx="94874" cy="93437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1"/>
                    <a:pt x="17" y="40"/>
                    <a:pt x="17" y="38"/>
                  </a:cubicBezTo>
                  <a:cubicBezTo>
                    <a:pt x="17" y="31"/>
                    <a:pt x="13" y="26"/>
                    <a:pt x="7" y="24"/>
                  </a:cubicBezTo>
                  <a:cubicBezTo>
                    <a:pt x="7" y="19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19"/>
                    <a:pt x="47" y="24"/>
                  </a:cubicBezTo>
                  <a:cubicBezTo>
                    <a:pt x="41" y="26"/>
                    <a:pt x="37" y="31"/>
                    <a:pt x="37" y="38"/>
                  </a:cubicBezTo>
                  <a:cubicBezTo>
                    <a:pt x="37" y="40"/>
                    <a:pt x="37" y="41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15" name="Freeform 122"/>
            <p:cNvSpPr>
              <a:spLocks noEditPoints="1"/>
            </p:cNvSpPr>
            <p:nvPr/>
          </p:nvSpPr>
          <p:spPr bwMode="auto">
            <a:xfrm>
              <a:off x="8849063" y="953605"/>
              <a:ext cx="424060" cy="1640178"/>
            </a:xfrm>
            <a:custGeom>
              <a:avLst/>
              <a:gdLst>
                <a:gd name="T0" fmla="*/ 187 w 240"/>
                <a:gd name="T1" fmla="*/ 868 h 929"/>
                <a:gd name="T2" fmla="*/ 198 w 240"/>
                <a:gd name="T3" fmla="*/ 838 h 929"/>
                <a:gd name="T4" fmla="*/ 221 w 240"/>
                <a:gd name="T5" fmla="*/ 871 h 929"/>
                <a:gd name="T6" fmla="*/ 222 w 240"/>
                <a:gd name="T7" fmla="*/ 863 h 929"/>
                <a:gd name="T8" fmla="*/ 237 w 240"/>
                <a:gd name="T9" fmla="*/ 925 h 929"/>
                <a:gd name="T10" fmla="*/ 219 w 240"/>
                <a:gd name="T11" fmla="*/ 919 h 929"/>
                <a:gd name="T12" fmla="*/ 202 w 240"/>
                <a:gd name="T13" fmla="*/ 927 h 929"/>
                <a:gd name="T14" fmla="*/ 182 w 240"/>
                <a:gd name="T15" fmla="*/ 929 h 929"/>
                <a:gd name="T16" fmla="*/ 170 w 240"/>
                <a:gd name="T17" fmla="*/ 918 h 929"/>
                <a:gd name="T18" fmla="*/ 168 w 240"/>
                <a:gd name="T19" fmla="*/ 907 h 929"/>
                <a:gd name="T20" fmla="*/ 166 w 240"/>
                <a:gd name="T21" fmla="*/ 896 h 929"/>
                <a:gd name="T22" fmla="*/ 153 w 240"/>
                <a:gd name="T23" fmla="*/ 891 h 929"/>
                <a:gd name="T24" fmla="*/ 154 w 240"/>
                <a:gd name="T25" fmla="*/ 867 h 929"/>
                <a:gd name="T26" fmla="*/ 232 w 240"/>
                <a:gd name="T27" fmla="*/ 916 h 929"/>
                <a:gd name="T28" fmla="*/ 226 w 240"/>
                <a:gd name="T29" fmla="*/ 915 h 929"/>
                <a:gd name="T30" fmla="*/ 154 w 240"/>
                <a:gd name="T31" fmla="*/ 885 h 929"/>
                <a:gd name="T32" fmla="*/ 179 w 240"/>
                <a:gd name="T33" fmla="*/ 886 h 929"/>
                <a:gd name="T34" fmla="*/ 178 w 240"/>
                <a:gd name="T35" fmla="*/ 892 h 929"/>
                <a:gd name="T36" fmla="*/ 175 w 240"/>
                <a:gd name="T37" fmla="*/ 901 h 929"/>
                <a:gd name="T38" fmla="*/ 176 w 240"/>
                <a:gd name="T39" fmla="*/ 905 h 929"/>
                <a:gd name="T40" fmla="*/ 177 w 240"/>
                <a:gd name="T41" fmla="*/ 911 h 929"/>
                <a:gd name="T42" fmla="*/ 178 w 240"/>
                <a:gd name="T43" fmla="*/ 915 h 929"/>
                <a:gd name="T44" fmla="*/ 182 w 240"/>
                <a:gd name="T45" fmla="*/ 923 h 929"/>
                <a:gd name="T46" fmla="*/ 188 w 240"/>
                <a:gd name="T47" fmla="*/ 923 h 929"/>
                <a:gd name="T48" fmla="*/ 220 w 240"/>
                <a:gd name="T49" fmla="*/ 912 h 929"/>
                <a:gd name="T50" fmla="*/ 217 w 240"/>
                <a:gd name="T51" fmla="*/ 877 h 929"/>
                <a:gd name="T52" fmla="*/ 198 w 240"/>
                <a:gd name="T53" fmla="*/ 845 h 929"/>
                <a:gd name="T54" fmla="*/ 195 w 240"/>
                <a:gd name="T55" fmla="*/ 868 h 929"/>
                <a:gd name="T56" fmla="*/ 155 w 240"/>
                <a:gd name="T57" fmla="*/ 873 h 929"/>
                <a:gd name="T58" fmla="*/ 154 w 240"/>
                <a:gd name="T59" fmla="*/ 885 h 929"/>
                <a:gd name="T60" fmla="*/ 75 w 240"/>
                <a:gd name="T61" fmla="*/ 0 h 929"/>
                <a:gd name="T62" fmla="*/ 75 w 240"/>
                <a:gd name="T63" fmla="*/ 14 h 929"/>
                <a:gd name="T64" fmla="*/ 59 w 240"/>
                <a:gd name="T65" fmla="*/ 66 h 929"/>
                <a:gd name="T66" fmla="*/ 59 w 240"/>
                <a:gd name="T67" fmla="*/ 42 h 929"/>
                <a:gd name="T68" fmla="*/ 66 w 240"/>
                <a:gd name="T69" fmla="*/ 19 h 929"/>
                <a:gd name="T70" fmla="*/ 33 w 240"/>
                <a:gd name="T71" fmla="*/ 64 h 929"/>
                <a:gd name="T72" fmla="*/ 0 w 240"/>
                <a:gd name="T73" fmla="*/ 64 h 929"/>
                <a:gd name="T74" fmla="*/ 24 w 240"/>
                <a:gd name="T75" fmla="*/ 53 h 929"/>
                <a:gd name="T76" fmla="*/ 24 w 240"/>
                <a:gd name="T77" fmla="*/ 14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929">
                  <a:moveTo>
                    <a:pt x="154" y="867"/>
                  </a:moveTo>
                  <a:cubicBezTo>
                    <a:pt x="187" y="868"/>
                    <a:pt x="187" y="868"/>
                    <a:pt x="187" y="868"/>
                  </a:cubicBezTo>
                  <a:cubicBezTo>
                    <a:pt x="186" y="860"/>
                    <a:pt x="185" y="858"/>
                    <a:pt x="185" y="850"/>
                  </a:cubicBezTo>
                  <a:cubicBezTo>
                    <a:pt x="185" y="843"/>
                    <a:pt x="191" y="838"/>
                    <a:pt x="198" y="838"/>
                  </a:cubicBezTo>
                  <a:cubicBezTo>
                    <a:pt x="205" y="838"/>
                    <a:pt x="211" y="844"/>
                    <a:pt x="210" y="851"/>
                  </a:cubicBezTo>
                  <a:cubicBezTo>
                    <a:pt x="210" y="861"/>
                    <a:pt x="214" y="866"/>
                    <a:pt x="221" y="871"/>
                  </a:cubicBezTo>
                  <a:cubicBezTo>
                    <a:pt x="221" y="871"/>
                    <a:pt x="221" y="872"/>
                    <a:pt x="221" y="872"/>
                  </a:cubicBezTo>
                  <a:cubicBezTo>
                    <a:pt x="222" y="863"/>
                    <a:pt x="222" y="863"/>
                    <a:pt x="222" y="863"/>
                  </a:cubicBezTo>
                  <a:cubicBezTo>
                    <a:pt x="240" y="864"/>
                    <a:pt x="240" y="864"/>
                    <a:pt x="240" y="864"/>
                  </a:cubicBezTo>
                  <a:cubicBezTo>
                    <a:pt x="237" y="925"/>
                    <a:pt x="237" y="925"/>
                    <a:pt x="237" y="925"/>
                  </a:cubicBezTo>
                  <a:cubicBezTo>
                    <a:pt x="219" y="924"/>
                    <a:pt x="219" y="924"/>
                    <a:pt x="219" y="924"/>
                  </a:cubicBezTo>
                  <a:cubicBezTo>
                    <a:pt x="219" y="919"/>
                    <a:pt x="219" y="919"/>
                    <a:pt x="219" y="919"/>
                  </a:cubicBezTo>
                  <a:cubicBezTo>
                    <a:pt x="213" y="919"/>
                    <a:pt x="212" y="921"/>
                    <a:pt x="209" y="923"/>
                  </a:cubicBezTo>
                  <a:cubicBezTo>
                    <a:pt x="208" y="924"/>
                    <a:pt x="206" y="926"/>
                    <a:pt x="202" y="927"/>
                  </a:cubicBezTo>
                  <a:cubicBezTo>
                    <a:pt x="198" y="929"/>
                    <a:pt x="194" y="929"/>
                    <a:pt x="187" y="929"/>
                  </a:cubicBezTo>
                  <a:cubicBezTo>
                    <a:pt x="182" y="929"/>
                    <a:pt x="182" y="929"/>
                    <a:pt x="182" y="929"/>
                  </a:cubicBezTo>
                  <a:cubicBezTo>
                    <a:pt x="181" y="929"/>
                    <a:pt x="181" y="929"/>
                    <a:pt x="181" y="929"/>
                  </a:cubicBezTo>
                  <a:cubicBezTo>
                    <a:pt x="175" y="929"/>
                    <a:pt x="170" y="924"/>
                    <a:pt x="170" y="918"/>
                  </a:cubicBezTo>
                  <a:cubicBezTo>
                    <a:pt x="170" y="917"/>
                    <a:pt x="171" y="916"/>
                    <a:pt x="171" y="915"/>
                  </a:cubicBezTo>
                  <a:cubicBezTo>
                    <a:pt x="169" y="913"/>
                    <a:pt x="168" y="910"/>
                    <a:pt x="168" y="907"/>
                  </a:cubicBezTo>
                  <a:cubicBezTo>
                    <a:pt x="168" y="906"/>
                    <a:pt x="169" y="905"/>
                    <a:pt x="169" y="904"/>
                  </a:cubicBezTo>
                  <a:cubicBezTo>
                    <a:pt x="167" y="902"/>
                    <a:pt x="166" y="899"/>
                    <a:pt x="166" y="896"/>
                  </a:cubicBezTo>
                  <a:cubicBezTo>
                    <a:pt x="166" y="895"/>
                    <a:pt x="167" y="893"/>
                    <a:pt x="167" y="892"/>
                  </a:cubicBezTo>
                  <a:cubicBezTo>
                    <a:pt x="153" y="891"/>
                    <a:pt x="153" y="891"/>
                    <a:pt x="153" y="891"/>
                  </a:cubicBezTo>
                  <a:cubicBezTo>
                    <a:pt x="147" y="891"/>
                    <a:pt x="141" y="885"/>
                    <a:pt x="142" y="878"/>
                  </a:cubicBezTo>
                  <a:cubicBezTo>
                    <a:pt x="142" y="872"/>
                    <a:pt x="148" y="866"/>
                    <a:pt x="154" y="867"/>
                  </a:cubicBezTo>
                  <a:close/>
                  <a:moveTo>
                    <a:pt x="229" y="919"/>
                  </a:moveTo>
                  <a:cubicBezTo>
                    <a:pt x="230" y="919"/>
                    <a:pt x="232" y="917"/>
                    <a:pt x="232" y="916"/>
                  </a:cubicBezTo>
                  <a:cubicBezTo>
                    <a:pt x="232" y="914"/>
                    <a:pt x="230" y="913"/>
                    <a:pt x="229" y="913"/>
                  </a:cubicBezTo>
                  <a:cubicBezTo>
                    <a:pt x="227" y="912"/>
                    <a:pt x="226" y="914"/>
                    <a:pt x="226" y="915"/>
                  </a:cubicBezTo>
                  <a:cubicBezTo>
                    <a:pt x="226" y="917"/>
                    <a:pt x="227" y="919"/>
                    <a:pt x="229" y="919"/>
                  </a:cubicBezTo>
                  <a:close/>
                  <a:moveTo>
                    <a:pt x="154" y="885"/>
                  </a:moveTo>
                  <a:cubicBezTo>
                    <a:pt x="178" y="886"/>
                    <a:pt x="178" y="886"/>
                    <a:pt x="178" y="886"/>
                  </a:cubicBezTo>
                  <a:cubicBezTo>
                    <a:pt x="179" y="886"/>
                    <a:pt x="179" y="886"/>
                    <a:pt x="179" y="886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5" y="892"/>
                    <a:pt x="173" y="894"/>
                    <a:pt x="173" y="897"/>
                  </a:cubicBezTo>
                  <a:cubicBezTo>
                    <a:pt x="173" y="898"/>
                    <a:pt x="174" y="900"/>
                    <a:pt x="175" y="901"/>
                  </a:cubicBezTo>
                  <a:cubicBezTo>
                    <a:pt x="177" y="903"/>
                    <a:pt x="177" y="903"/>
                    <a:pt x="177" y="903"/>
                  </a:cubicBezTo>
                  <a:cubicBezTo>
                    <a:pt x="176" y="905"/>
                    <a:pt x="176" y="905"/>
                    <a:pt x="176" y="905"/>
                  </a:cubicBezTo>
                  <a:cubicBezTo>
                    <a:pt x="175" y="906"/>
                    <a:pt x="175" y="906"/>
                    <a:pt x="175" y="907"/>
                  </a:cubicBezTo>
                  <a:cubicBezTo>
                    <a:pt x="175" y="909"/>
                    <a:pt x="176" y="910"/>
                    <a:pt x="177" y="911"/>
                  </a:cubicBezTo>
                  <a:cubicBezTo>
                    <a:pt x="179" y="913"/>
                    <a:pt x="179" y="913"/>
                    <a:pt x="179" y="913"/>
                  </a:cubicBezTo>
                  <a:cubicBezTo>
                    <a:pt x="178" y="915"/>
                    <a:pt x="178" y="915"/>
                    <a:pt x="178" y="915"/>
                  </a:cubicBezTo>
                  <a:cubicBezTo>
                    <a:pt x="177" y="916"/>
                    <a:pt x="177" y="917"/>
                    <a:pt x="177" y="918"/>
                  </a:cubicBezTo>
                  <a:cubicBezTo>
                    <a:pt x="177" y="920"/>
                    <a:pt x="179" y="923"/>
                    <a:pt x="182" y="923"/>
                  </a:cubicBezTo>
                  <a:cubicBezTo>
                    <a:pt x="183" y="923"/>
                    <a:pt x="183" y="923"/>
                    <a:pt x="183" y="923"/>
                  </a:cubicBezTo>
                  <a:cubicBezTo>
                    <a:pt x="188" y="923"/>
                    <a:pt x="188" y="923"/>
                    <a:pt x="188" y="923"/>
                  </a:cubicBezTo>
                  <a:cubicBezTo>
                    <a:pt x="200" y="924"/>
                    <a:pt x="202" y="920"/>
                    <a:pt x="205" y="917"/>
                  </a:cubicBezTo>
                  <a:cubicBezTo>
                    <a:pt x="208" y="915"/>
                    <a:pt x="211" y="912"/>
                    <a:pt x="220" y="912"/>
                  </a:cubicBezTo>
                  <a:cubicBezTo>
                    <a:pt x="221" y="880"/>
                    <a:pt x="221" y="880"/>
                    <a:pt x="221" y="880"/>
                  </a:cubicBezTo>
                  <a:cubicBezTo>
                    <a:pt x="219" y="879"/>
                    <a:pt x="218" y="878"/>
                    <a:pt x="217" y="877"/>
                  </a:cubicBezTo>
                  <a:cubicBezTo>
                    <a:pt x="208" y="870"/>
                    <a:pt x="203" y="863"/>
                    <a:pt x="204" y="851"/>
                  </a:cubicBezTo>
                  <a:cubicBezTo>
                    <a:pt x="204" y="848"/>
                    <a:pt x="201" y="845"/>
                    <a:pt x="198" y="845"/>
                  </a:cubicBezTo>
                  <a:cubicBezTo>
                    <a:pt x="195" y="845"/>
                    <a:pt x="192" y="847"/>
                    <a:pt x="192" y="851"/>
                  </a:cubicBezTo>
                  <a:cubicBezTo>
                    <a:pt x="192" y="859"/>
                    <a:pt x="193" y="861"/>
                    <a:pt x="195" y="868"/>
                  </a:cubicBezTo>
                  <a:cubicBezTo>
                    <a:pt x="195" y="871"/>
                    <a:pt x="196" y="873"/>
                    <a:pt x="196" y="874"/>
                  </a:cubicBezTo>
                  <a:cubicBezTo>
                    <a:pt x="155" y="873"/>
                    <a:pt x="155" y="873"/>
                    <a:pt x="155" y="873"/>
                  </a:cubicBezTo>
                  <a:cubicBezTo>
                    <a:pt x="151" y="873"/>
                    <a:pt x="148" y="875"/>
                    <a:pt x="148" y="879"/>
                  </a:cubicBezTo>
                  <a:cubicBezTo>
                    <a:pt x="148" y="882"/>
                    <a:pt x="151" y="885"/>
                    <a:pt x="154" y="885"/>
                  </a:cubicBezTo>
                  <a:close/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2"/>
                    <a:pt x="59" y="42"/>
                  </a:cubicBezTo>
                  <a:cubicBezTo>
                    <a:pt x="61" y="42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4" y="53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16" name="Freeform 123"/>
            <p:cNvSpPr>
              <a:spLocks/>
            </p:cNvSpPr>
            <p:nvPr/>
          </p:nvSpPr>
          <p:spPr bwMode="auto">
            <a:xfrm>
              <a:off x="9119311" y="2132349"/>
              <a:ext cx="130812" cy="130812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6 h 91"/>
                <a:gd name="T4" fmla="*/ 63 w 91"/>
                <a:gd name="T5" fmla="*/ 46 h 91"/>
                <a:gd name="T6" fmla="*/ 63 w 91"/>
                <a:gd name="T7" fmla="*/ 0 h 91"/>
                <a:gd name="T8" fmla="*/ 28 w 91"/>
                <a:gd name="T9" fmla="*/ 0 h 91"/>
                <a:gd name="T10" fmla="*/ 28 w 91"/>
                <a:gd name="T11" fmla="*/ 46 h 91"/>
                <a:gd name="T12" fmla="*/ 0 w 91"/>
                <a:gd name="T13" fmla="*/ 46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6"/>
                  </a:lnTo>
                  <a:lnTo>
                    <a:pt x="63" y="46"/>
                  </a:lnTo>
                  <a:lnTo>
                    <a:pt x="63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0" y="46"/>
                  </a:lnTo>
                  <a:lnTo>
                    <a:pt x="45" y="91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17" name="Freeform 124"/>
            <p:cNvSpPr>
              <a:spLocks noEditPoints="1"/>
            </p:cNvSpPr>
            <p:nvPr/>
          </p:nvSpPr>
          <p:spPr bwMode="auto">
            <a:xfrm>
              <a:off x="8974124" y="2711658"/>
              <a:ext cx="112124" cy="110687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5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5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1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0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5 h 62"/>
                <a:gd name="T54" fmla="*/ 35 w 63"/>
                <a:gd name="T55" fmla="*/ 21 h 62"/>
                <a:gd name="T56" fmla="*/ 49 w 63"/>
                <a:gd name="T57" fmla="*/ 11 h 62"/>
                <a:gd name="T58" fmla="*/ 32 w 63"/>
                <a:gd name="T59" fmla="*/ 5 h 62"/>
                <a:gd name="T60" fmla="*/ 25 w 63"/>
                <a:gd name="T61" fmla="*/ 5 h 62"/>
                <a:gd name="T62" fmla="*/ 52 w 63"/>
                <a:gd name="T63" fmla="*/ 14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58" y="35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5"/>
                  </a:cubicBezTo>
                  <a:close/>
                  <a:moveTo>
                    <a:pt x="42" y="56"/>
                  </a:moveTo>
                  <a:cubicBezTo>
                    <a:pt x="41" y="53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5"/>
                  </a:moveTo>
                  <a:cubicBezTo>
                    <a:pt x="26" y="6"/>
                    <a:pt x="31" y="13"/>
                    <a:pt x="35" y="21"/>
                  </a:cubicBezTo>
                  <a:cubicBezTo>
                    <a:pt x="45" y="17"/>
                    <a:pt x="49" y="12"/>
                    <a:pt x="49" y="11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5"/>
                  </a:cubicBezTo>
                  <a:close/>
                  <a:moveTo>
                    <a:pt x="52" y="14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7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18" name="Freeform 125"/>
            <p:cNvSpPr>
              <a:spLocks noEditPoints="1"/>
            </p:cNvSpPr>
            <p:nvPr/>
          </p:nvSpPr>
          <p:spPr bwMode="auto">
            <a:xfrm>
              <a:off x="8939625" y="3298154"/>
              <a:ext cx="114999" cy="100624"/>
            </a:xfrm>
            <a:custGeom>
              <a:avLst/>
              <a:gdLst>
                <a:gd name="T0" fmla="*/ 65 w 65"/>
                <a:gd name="T1" fmla="*/ 18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8 h 57"/>
                <a:gd name="T10" fmla="*/ 6 w 65"/>
                <a:gd name="T11" fmla="*/ 32 h 57"/>
                <a:gd name="T12" fmla="*/ 6 w 65"/>
                <a:gd name="T13" fmla="*/ 32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2 h 57"/>
                <a:gd name="T22" fmla="*/ 59 w 65"/>
                <a:gd name="T23" fmla="*/ 32 h 57"/>
                <a:gd name="T24" fmla="*/ 65 w 65"/>
                <a:gd name="T25" fmla="*/ 18 h 57"/>
                <a:gd name="T26" fmla="*/ 54 w 65"/>
                <a:gd name="T27" fmla="*/ 26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6 h 57"/>
                <a:gd name="T36" fmla="*/ 8 w 65"/>
                <a:gd name="T37" fmla="*/ 18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8 h 57"/>
                <a:gd name="T50" fmla="*/ 54 w 65"/>
                <a:gd name="T5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8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4"/>
                    <a:pt x="2" y="29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3" y="29"/>
                    <a:pt x="65" y="24"/>
                    <a:pt x="65" y="18"/>
                  </a:cubicBezTo>
                  <a:close/>
                  <a:moveTo>
                    <a:pt x="54" y="26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2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" y="24"/>
                    <a:pt x="8" y="21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8"/>
                  </a:cubicBezTo>
                  <a:cubicBezTo>
                    <a:pt x="57" y="21"/>
                    <a:pt x="56" y="24"/>
                    <a:pt x="54" y="26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19" name="Freeform 126"/>
            <p:cNvSpPr>
              <a:spLocks noEditPoints="1"/>
            </p:cNvSpPr>
            <p:nvPr/>
          </p:nvSpPr>
          <p:spPr bwMode="auto">
            <a:xfrm>
              <a:off x="8827500" y="2979031"/>
              <a:ext cx="113562" cy="83375"/>
            </a:xfrm>
            <a:custGeom>
              <a:avLst/>
              <a:gdLst>
                <a:gd name="T0" fmla="*/ 56 w 64"/>
                <a:gd name="T1" fmla="*/ 8 h 47"/>
                <a:gd name="T2" fmla="*/ 56 w 64"/>
                <a:gd name="T3" fmla="*/ 0 h 47"/>
                <a:gd name="T4" fmla="*/ 0 w 64"/>
                <a:gd name="T5" fmla="*/ 0 h 47"/>
                <a:gd name="T6" fmla="*/ 0 w 64"/>
                <a:gd name="T7" fmla="*/ 43 h 47"/>
                <a:gd name="T8" fmla="*/ 4 w 64"/>
                <a:gd name="T9" fmla="*/ 47 h 47"/>
                <a:gd name="T10" fmla="*/ 58 w 64"/>
                <a:gd name="T11" fmla="*/ 47 h 47"/>
                <a:gd name="T12" fmla="*/ 64 w 64"/>
                <a:gd name="T13" fmla="*/ 41 h 47"/>
                <a:gd name="T14" fmla="*/ 64 w 64"/>
                <a:gd name="T15" fmla="*/ 8 h 47"/>
                <a:gd name="T16" fmla="*/ 56 w 64"/>
                <a:gd name="T17" fmla="*/ 8 h 47"/>
                <a:gd name="T18" fmla="*/ 52 w 64"/>
                <a:gd name="T19" fmla="*/ 43 h 47"/>
                <a:gd name="T20" fmla="*/ 4 w 64"/>
                <a:gd name="T21" fmla="*/ 43 h 47"/>
                <a:gd name="T22" fmla="*/ 4 w 64"/>
                <a:gd name="T23" fmla="*/ 4 h 47"/>
                <a:gd name="T24" fmla="*/ 52 w 64"/>
                <a:gd name="T25" fmla="*/ 4 h 47"/>
                <a:gd name="T26" fmla="*/ 52 w 64"/>
                <a:gd name="T27" fmla="*/ 43 h 47"/>
                <a:gd name="T28" fmla="*/ 8 w 64"/>
                <a:gd name="T29" fmla="*/ 12 h 47"/>
                <a:gd name="T30" fmla="*/ 48 w 64"/>
                <a:gd name="T31" fmla="*/ 12 h 47"/>
                <a:gd name="T32" fmla="*/ 48 w 64"/>
                <a:gd name="T33" fmla="*/ 16 h 47"/>
                <a:gd name="T34" fmla="*/ 8 w 64"/>
                <a:gd name="T35" fmla="*/ 16 h 47"/>
                <a:gd name="T36" fmla="*/ 8 w 64"/>
                <a:gd name="T37" fmla="*/ 12 h 47"/>
                <a:gd name="T38" fmla="*/ 32 w 64"/>
                <a:gd name="T39" fmla="*/ 20 h 47"/>
                <a:gd name="T40" fmla="*/ 48 w 64"/>
                <a:gd name="T41" fmla="*/ 20 h 47"/>
                <a:gd name="T42" fmla="*/ 48 w 64"/>
                <a:gd name="T43" fmla="*/ 24 h 47"/>
                <a:gd name="T44" fmla="*/ 32 w 64"/>
                <a:gd name="T45" fmla="*/ 24 h 47"/>
                <a:gd name="T46" fmla="*/ 32 w 64"/>
                <a:gd name="T47" fmla="*/ 20 h 47"/>
                <a:gd name="T48" fmla="*/ 32 w 64"/>
                <a:gd name="T49" fmla="*/ 28 h 47"/>
                <a:gd name="T50" fmla="*/ 48 w 64"/>
                <a:gd name="T51" fmla="*/ 28 h 47"/>
                <a:gd name="T52" fmla="*/ 48 w 64"/>
                <a:gd name="T53" fmla="*/ 32 h 47"/>
                <a:gd name="T54" fmla="*/ 32 w 64"/>
                <a:gd name="T55" fmla="*/ 32 h 47"/>
                <a:gd name="T56" fmla="*/ 32 w 64"/>
                <a:gd name="T57" fmla="*/ 28 h 47"/>
                <a:gd name="T58" fmla="*/ 32 w 64"/>
                <a:gd name="T59" fmla="*/ 36 h 47"/>
                <a:gd name="T60" fmla="*/ 44 w 64"/>
                <a:gd name="T61" fmla="*/ 36 h 47"/>
                <a:gd name="T62" fmla="*/ 44 w 64"/>
                <a:gd name="T63" fmla="*/ 40 h 47"/>
                <a:gd name="T64" fmla="*/ 32 w 64"/>
                <a:gd name="T65" fmla="*/ 40 h 47"/>
                <a:gd name="T66" fmla="*/ 32 w 64"/>
                <a:gd name="T67" fmla="*/ 36 h 47"/>
                <a:gd name="T68" fmla="*/ 8 w 64"/>
                <a:gd name="T69" fmla="*/ 20 h 47"/>
                <a:gd name="T70" fmla="*/ 28 w 64"/>
                <a:gd name="T71" fmla="*/ 20 h 47"/>
                <a:gd name="T72" fmla="*/ 28 w 64"/>
                <a:gd name="T73" fmla="*/ 40 h 47"/>
                <a:gd name="T74" fmla="*/ 8 w 64"/>
                <a:gd name="T75" fmla="*/ 40 h 47"/>
                <a:gd name="T76" fmla="*/ 8 w 64"/>
                <a:gd name="T7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7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1" y="47"/>
                    <a:pt x="64" y="45"/>
                    <a:pt x="64" y="41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3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20" name="Freeform 127"/>
            <p:cNvSpPr>
              <a:spLocks noEditPoints="1"/>
            </p:cNvSpPr>
            <p:nvPr/>
          </p:nvSpPr>
          <p:spPr bwMode="auto">
            <a:xfrm>
              <a:off x="9104936" y="3528153"/>
              <a:ext cx="83375" cy="84812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19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8" y="3"/>
                    <a:pt x="18" y="5"/>
                  </a:cubicBezTo>
                  <a:cubicBezTo>
                    <a:pt x="15" y="9"/>
                    <a:pt x="9" y="10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6" y="24"/>
                    <a:pt x="5" y="29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39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21" name="Freeform 128"/>
            <p:cNvSpPr>
              <a:spLocks noEditPoints="1"/>
            </p:cNvSpPr>
            <p:nvPr/>
          </p:nvSpPr>
          <p:spPr bwMode="auto">
            <a:xfrm>
              <a:off x="8642064" y="3503716"/>
              <a:ext cx="137999" cy="137999"/>
            </a:xfrm>
            <a:custGeom>
              <a:avLst/>
              <a:gdLst>
                <a:gd name="T0" fmla="*/ 51 w 96"/>
                <a:gd name="T1" fmla="*/ 0 h 96"/>
                <a:gd name="T2" fmla="*/ 42 w 96"/>
                <a:gd name="T3" fmla="*/ 10 h 96"/>
                <a:gd name="T4" fmla="*/ 51 w 96"/>
                <a:gd name="T5" fmla="*/ 18 h 96"/>
                <a:gd name="T6" fmla="*/ 30 w 96"/>
                <a:gd name="T7" fmla="*/ 42 h 96"/>
                <a:gd name="T8" fmla="*/ 9 w 96"/>
                <a:gd name="T9" fmla="*/ 42 h 96"/>
                <a:gd name="T10" fmla="*/ 25 w 96"/>
                <a:gd name="T11" fmla="*/ 59 h 96"/>
                <a:gd name="T12" fmla="*/ 0 w 96"/>
                <a:gd name="T13" fmla="*/ 92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0 h 96"/>
                <a:gd name="T20" fmla="*/ 54 w 96"/>
                <a:gd name="T21" fmla="*/ 87 h 96"/>
                <a:gd name="T22" fmla="*/ 54 w 96"/>
                <a:gd name="T23" fmla="*/ 66 h 96"/>
                <a:gd name="T24" fmla="*/ 78 w 96"/>
                <a:gd name="T25" fmla="*/ 45 h 96"/>
                <a:gd name="T26" fmla="*/ 86 w 96"/>
                <a:gd name="T27" fmla="*/ 54 h 96"/>
                <a:gd name="T28" fmla="*/ 96 w 96"/>
                <a:gd name="T29" fmla="*/ 45 h 96"/>
                <a:gd name="T30" fmla="*/ 51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7 w 96"/>
                <a:gd name="T37" fmla="*/ 24 h 96"/>
                <a:gd name="T38" fmla="*/ 63 w 96"/>
                <a:gd name="T39" fmla="*/ 31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1" y="0"/>
                  </a:moveTo>
                  <a:lnTo>
                    <a:pt x="42" y="10"/>
                  </a:lnTo>
                  <a:lnTo>
                    <a:pt x="51" y="18"/>
                  </a:lnTo>
                  <a:lnTo>
                    <a:pt x="30" y="42"/>
                  </a:lnTo>
                  <a:lnTo>
                    <a:pt x="9" y="42"/>
                  </a:lnTo>
                  <a:lnTo>
                    <a:pt x="25" y="59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0"/>
                  </a:lnTo>
                  <a:lnTo>
                    <a:pt x="54" y="87"/>
                  </a:lnTo>
                  <a:lnTo>
                    <a:pt x="54" y="66"/>
                  </a:lnTo>
                  <a:lnTo>
                    <a:pt x="78" y="45"/>
                  </a:lnTo>
                  <a:lnTo>
                    <a:pt x="86" y="54"/>
                  </a:lnTo>
                  <a:lnTo>
                    <a:pt x="96" y="45"/>
                  </a:lnTo>
                  <a:lnTo>
                    <a:pt x="51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7" y="24"/>
                  </a:lnTo>
                  <a:lnTo>
                    <a:pt x="63" y="31"/>
                  </a:lnTo>
                  <a:lnTo>
                    <a:pt x="42" y="51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22" name="Freeform 129"/>
            <p:cNvSpPr>
              <a:spLocks noEditPoints="1"/>
            </p:cNvSpPr>
            <p:nvPr/>
          </p:nvSpPr>
          <p:spPr bwMode="auto">
            <a:xfrm>
              <a:off x="8632001" y="3187467"/>
              <a:ext cx="100624" cy="100624"/>
            </a:xfrm>
            <a:custGeom>
              <a:avLst/>
              <a:gdLst>
                <a:gd name="T0" fmla="*/ 57 w 57"/>
                <a:gd name="T1" fmla="*/ 29 h 57"/>
                <a:gd name="T2" fmla="*/ 28 w 57"/>
                <a:gd name="T3" fmla="*/ 57 h 57"/>
                <a:gd name="T4" fmla="*/ 0 w 57"/>
                <a:gd name="T5" fmla="*/ 29 h 57"/>
                <a:gd name="T6" fmla="*/ 28 w 57"/>
                <a:gd name="T7" fmla="*/ 0 h 57"/>
                <a:gd name="T8" fmla="*/ 57 w 57"/>
                <a:gd name="T9" fmla="*/ 29 h 57"/>
                <a:gd name="T10" fmla="*/ 5 w 57"/>
                <a:gd name="T11" fmla="*/ 29 h 57"/>
                <a:gd name="T12" fmla="*/ 28 w 57"/>
                <a:gd name="T13" fmla="*/ 52 h 57"/>
                <a:gd name="T14" fmla="*/ 52 w 57"/>
                <a:gd name="T15" fmla="*/ 29 h 57"/>
                <a:gd name="T16" fmla="*/ 28 w 57"/>
                <a:gd name="T17" fmla="*/ 5 h 57"/>
                <a:gd name="T18" fmla="*/ 5 w 57"/>
                <a:gd name="T19" fmla="*/ 29 h 57"/>
                <a:gd name="T20" fmla="*/ 31 w 57"/>
                <a:gd name="T21" fmla="*/ 12 h 57"/>
                <a:gd name="T22" fmla="*/ 45 w 57"/>
                <a:gd name="T23" fmla="*/ 26 h 57"/>
                <a:gd name="T24" fmla="*/ 45 w 57"/>
                <a:gd name="T25" fmla="*/ 31 h 57"/>
                <a:gd name="T26" fmla="*/ 40 w 57"/>
                <a:gd name="T27" fmla="*/ 31 h 57"/>
                <a:gd name="T28" fmla="*/ 32 w 57"/>
                <a:gd name="T29" fmla="*/ 23 h 57"/>
                <a:gd name="T30" fmla="*/ 32 w 57"/>
                <a:gd name="T31" fmla="*/ 43 h 57"/>
                <a:gd name="T32" fmla="*/ 28 w 57"/>
                <a:gd name="T33" fmla="*/ 47 h 57"/>
                <a:gd name="T34" fmla="*/ 25 w 57"/>
                <a:gd name="T35" fmla="*/ 43 h 57"/>
                <a:gd name="T36" fmla="*/ 25 w 57"/>
                <a:gd name="T37" fmla="*/ 23 h 57"/>
                <a:gd name="T38" fmla="*/ 17 w 57"/>
                <a:gd name="T39" fmla="*/ 31 h 57"/>
                <a:gd name="T40" fmla="*/ 12 w 57"/>
                <a:gd name="T41" fmla="*/ 31 h 57"/>
                <a:gd name="T42" fmla="*/ 11 w 57"/>
                <a:gd name="T43" fmla="*/ 29 h 57"/>
                <a:gd name="T44" fmla="*/ 12 w 57"/>
                <a:gd name="T45" fmla="*/ 26 h 57"/>
                <a:gd name="T46" fmla="*/ 26 w 57"/>
                <a:gd name="T47" fmla="*/ 12 h 57"/>
                <a:gd name="T48" fmla="*/ 31 w 57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5"/>
                    <a:pt x="28" y="5"/>
                  </a:cubicBezTo>
                  <a:cubicBezTo>
                    <a:pt x="16" y="5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23" name="Freeform 130"/>
            <p:cNvSpPr>
              <a:spLocks noEditPoints="1"/>
            </p:cNvSpPr>
            <p:nvPr/>
          </p:nvSpPr>
          <p:spPr bwMode="auto">
            <a:xfrm>
              <a:off x="9287498" y="1534352"/>
              <a:ext cx="135124" cy="135124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6 h 77"/>
                <a:gd name="T12" fmla="*/ 77 w 77"/>
                <a:gd name="T13" fmla="*/ 64 h 77"/>
                <a:gd name="T14" fmla="*/ 77 w 77"/>
                <a:gd name="T15" fmla="*/ 12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3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2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2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8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9 h 77"/>
                <a:gd name="T72" fmla="*/ 65 w 77"/>
                <a:gd name="T73" fmla="*/ 9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3" y="35"/>
                    <a:pt x="53" y="36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6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8"/>
                  </a:cubicBezTo>
                  <a:cubicBezTo>
                    <a:pt x="17" y="50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6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0"/>
                    <a:pt x="59" y="9"/>
                    <a:pt x="60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7" y="10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24" name="Freeform 131"/>
            <p:cNvSpPr>
              <a:spLocks noEditPoints="1"/>
            </p:cNvSpPr>
            <p:nvPr/>
          </p:nvSpPr>
          <p:spPr bwMode="auto">
            <a:xfrm>
              <a:off x="9031624" y="1735601"/>
              <a:ext cx="139437" cy="103499"/>
            </a:xfrm>
            <a:custGeom>
              <a:avLst/>
              <a:gdLst>
                <a:gd name="T0" fmla="*/ 76 w 79"/>
                <a:gd name="T1" fmla="*/ 3 h 59"/>
                <a:gd name="T2" fmla="*/ 40 w 79"/>
                <a:gd name="T3" fmla="*/ 0 h 59"/>
                <a:gd name="T4" fmla="*/ 4 w 79"/>
                <a:gd name="T5" fmla="*/ 3 h 59"/>
                <a:gd name="T6" fmla="*/ 0 w 79"/>
                <a:gd name="T7" fmla="*/ 30 h 59"/>
                <a:gd name="T8" fmla="*/ 4 w 79"/>
                <a:gd name="T9" fmla="*/ 57 h 59"/>
                <a:gd name="T10" fmla="*/ 40 w 79"/>
                <a:gd name="T11" fmla="*/ 59 h 59"/>
                <a:gd name="T12" fmla="*/ 76 w 79"/>
                <a:gd name="T13" fmla="*/ 57 h 59"/>
                <a:gd name="T14" fmla="*/ 79 w 79"/>
                <a:gd name="T15" fmla="*/ 30 h 59"/>
                <a:gd name="T16" fmla="*/ 76 w 79"/>
                <a:gd name="T17" fmla="*/ 3 h 59"/>
                <a:gd name="T18" fmla="*/ 30 w 79"/>
                <a:gd name="T19" fmla="*/ 45 h 59"/>
                <a:gd name="T20" fmla="*/ 30 w 79"/>
                <a:gd name="T21" fmla="*/ 15 h 59"/>
                <a:gd name="T22" fmla="*/ 55 w 79"/>
                <a:gd name="T23" fmla="*/ 30 h 59"/>
                <a:gd name="T24" fmla="*/ 30 w 79"/>
                <a:gd name="T25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59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39"/>
                    <a:pt x="2" y="49"/>
                    <a:pt x="4" y="57"/>
                  </a:cubicBezTo>
                  <a:cubicBezTo>
                    <a:pt x="15" y="59"/>
                    <a:pt x="27" y="59"/>
                    <a:pt x="40" y="59"/>
                  </a:cubicBezTo>
                  <a:cubicBezTo>
                    <a:pt x="53" y="59"/>
                    <a:pt x="65" y="59"/>
                    <a:pt x="76" y="57"/>
                  </a:cubicBezTo>
                  <a:cubicBezTo>
                    <a:pt x="78" y="49"/>
                    <a:pt x="79" y="39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25" name="Freeform 132"/>
            <p:cNvSpPr>
              <a:spLocks/>
            </p:cNvSpPr>
            <p:nvPr/>
          </p:nvSpPr>
          <p:spPr bwMode="auto">
            <a:xfrm>
              <a:off x="8711063" y="1509915"/>
              <a:ext cx="136562" cy="109249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9 h 62"/>
                <a:gd name="T4" fmla="*/ 75 w 77"/>
                <a:gd name="T5" fmla="*/ 1 h 62"/>
                <a:gd name="T6" fmla="*/ 65 w 77"/>
                <a:gd name="T7" fmla="*/ 4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2 h 62"/>
                <a:gd name="T16" fmla="*/ 3 w 77"/>
                <a:gd name="T17" fmla="*/ 10 h 62"/>
                <a:gd name="T18" fmla="*/ 10 w 77"/>
                <a:gd name="T19" fmla="*/ 23 h 62"/>
                <a:gd name="T20" fmla="*/ 3 w 77"/>
                <a:gd name="T21" fmla="*/ 21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7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9"/>
                  </a:cubicBezTo>
                  <a:cubicBezTo>
                    <a:pt x="71" y="7"/>
                    <a:pt x="74" y="4"/>
                    <a:pt x="75" y="1"/>
                  </a:cubicBezTo>
                  <a:cubicBezTo>
                    <a:pt x="72" y="2"/>
                    <a:pt x="68" y="4"/>
                    <a:pt x="65" y="4"/>
                  </a:cubicBezTo>
                  <a:cubicBezTo>
                    <a:pt x="62" y="1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2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6"/>
                    <a:pt x="6" y="21"/>
                    <a:pt x="10" y="23"/>
                  </a:cubicBezTo>
                  <a:cubicBezTo>
                    <a:pt x="8" y="23"/>
                    <a:pt x="5" y="23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7"/>
                    <a:pt x="13" y="38"/>
                    <a:pt x="12" y="38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26" name="Freeform 133"/>
            <p:cNvSpPr>
              <a:spLocks noEditPoints="1"/>
            </p:cNvSpPr>
            <p:nvPr/>
          </p:nvSpPr>
          <p:spPr bwMode="auto">
            <a:xfrm>
              <a:off x="8889312" y="2276098"/>
              <a:ext cx="120749" cy="117874"/>
            </a:xfrm>
            <a:custGeom>
              <a:avLst/>
              <a:gdLst>
                <a:gd name="T0" fmla="*/ 34 w 68"/>
                <a:gd name="T1" fmla="*/ 0 h 67"/>
                <a:gd name="T2" fmla="*/ 0 w 68"/>
                <a:gd name="T3" fmla="*/ 34 h 67"/>
                <a:gd name="T4" fmla="*/ 34 w 68"/>
                <a:gd name="T5" fmla="*/ 67 h 67"/>
                <a:gd name="T6" fmla="*/ 68 w 68"/>
                <a:gd name="T7" fmla="*/ 34 h 67"/>
                <a:gd name="T8" fmla="*/ 34 w 68"/>
                <a:gd name="T9" fmla="*/ 0 h 67"/>
                <a:gd name="T10" fmla="*/ 34 w 68"/>
                <a:gd name="T11" fmla="*/ 61 h 67"/>
                <a:gd name="T12" fmla="*/ 7 w 68"/>
                <a:gd name="T13" fmla="*/ 34 h 67"/>
                <a:gd name="T14" fmla="*/ 34 w 68"/>
                <a:gd name="T15" fmla="*/ 6 h 67"/>
                <a:gd name="T16" fmla="*/ 62 w 68"/>
                <a:gd name="T17" fmla="*/ 34 h 67"/>
                <a:gd name="T18" fmla="*/ 34 w 68"/>
                <a:gd name="T19" fmla="*/ 61 h 67"/>
                <a:gd name="T20" fmla="*/ 21 w 68"/>
                <a:gd name="T21" fmla="*/ 21 h 67"/>
                <a:gd name="T22" fmla="*/ 47 w 68"/>
                <a:gd name="T23" fmla="*/ 21 h 67"/>
                <a:gd name="T24" fmla="*/ 47 w 68"/>
                <a:gd name="T25" fmla="*/ 46 h 67"/>
                <a:gd name="T26" fmla="*/ 21 w 68"/>
                <a:gd name="T27" fmla="*/ 46 h 67"/>
                <a:gd name="T28" fmla="*/ 21 w 68"/>
                <a:gd name="T2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3" y="67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27" name="Freeform 134"/>
            <p:cNvSpPr>
              <a:spLocks noEditPoints="1"/>
            </p:cNvSpPr>
            <p:nvPr/>
          </p:nvSpPr>
          <p:spPr bwMode="auto">
            <a:xfrm>
              <a:off x="8840438" y="1931100"/>
              <a:ext cx="136562" cy="136562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8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6 h 77"/>
                <a:gd name="T80" fmla="*/ 38 w 77"/>
                <a:gd name="T81" fmla="*/ 58 h 77"/>
                <a:gd name="T82" fmla="*/ 46 w 77"/>
                <a:gd name="T83" fmla="*/ 56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0"/>
                    <a:pt x="30" y="24"/>
                    <a:pt x="38" y="24"/>
                  </a:cubicBezTo>
                  <a:cubicBezTo>
                    <a:pt x="46" y="24"/>
                    <a:pt x="53" y="30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3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5"/>
                    <a:pt x="34" y="5"/>
                    <a:pt x="38" y="5"/>
                  </a:cubicBezTo>
                  <a:cubicBezTo>
                    <a:pt x="43" y="5"/>
                    <a:pt x="47" y="5"/>
                    <a:pt x="51" y="7"/>
                  </a:cubicBezTo>
                  <a:close/>
                  <a:moveTo>
                    <a:pt x="7" y="26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3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3" y="57"/>
                    <a:pt x="36" y="58"/>
                    <a:pt x="38" y="58"/>
                  </a:cubicBezTo>
                  <a:cubicBezTo>
                    <a:pt x="41" y="58"/>
                    <a:pt x="43" y="57"/>
                    <a:pt x="46" y="5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28" name="Freeform 135"/>
            <p:cNvSpPr>
              <a:spLocks noEditPoints="1"/>
            </p:cNvSpPr>
            <p:nvPr/>
          </p:nvSpPr>
          <p:spPr bwMode="auto">
            <a:xfrm>
              <a:off x="8680876" y="2580846"/>
              <a:ext cx="159562" cy="90562"/>
            </a:xfrm>
            <a:custGeom>
              <a:avLst/>
              <a:gdLst>
                <a:gd name="T0" fmla="*/ 83 w 90"/>
                <a:gd name="T1" fmla="*/ 47 h 51"/>
                <a:gd name="T2" fmla="*/ 85 w 90"/>
                <a:gd name="T3" fmla="*/ 37 h 51"/>
                <a:gd name="T4" fmla="*/ 87 w 90"/>
                <a:gd name="T5" fmla="*/ 27 h 51"/>
                <a:gd name="T6" fmla="*/ 89 w 90"/>
                <a:gd name="T7" fmla="*/ 17 h 51"/>
                <a:gd name="T8" fmla="*/ 86 w 90"/>
                <a:gd name="T9" fmla="*/ 11 h 51"/>
                <a:gd name="T10" fmla="*/ 64 w 90"/>
                <a:gd name="T11" fmla="*/ 1 h 51"/>
                <a:gd name="T12" fmla="*/ 57 w 90"/>
                <a:gd name="T13" fmla="*/ 4 h 51"/>
                <a:gd name="T14" fmla="*/ 52 w 90"/>
                <a:gd name="T15" fmla="*/ 13 h 51"/>
                <a:gd name="T16" fmla="*/ 51 w 90"/>
                <a:gd name="T17" fmla="*/ 14 h 51"/>
                <a:gd name="T18" fmla="*/ 15 w 90"/>
                <a:gd name="T19" fmla="*/ 7 h 51"/>
                <a:gd name="T20" fmla="*/ 0 w 90"/>
                <a:gd name="T21" fmla="*/ 14 h 51"/>
                <a:gd name="T22" fmla="*/ 8 w 90"/>
                <a:gd name="T23" fmla="*/ 26 h 51"/>
                <a:gd name="T24" fmla="*/ 12 w 90"/>
                <a:gd name="T25" fmla="*/ 23 h 51"/>
                <a:gd name="T26" fmla="*/ 17 w 90"/>
                <a:gd name="T27" fmla="*/ 31 h 51"/>
                <a:gd name="T28" fmla="*/ 25 w 90"/>
                <a:gd name="T29" fmla="*/ 26 h 51"/>
                <a:gd name="T30" fmla="*/ 30 w 90"/>
                <a:gd name="T31" fmla="*/ 33 h 51"/>
                <a:gd name="T32" fmla="*/ 38 w 90"/>
                <a:gd name="T33" fmla="*/ 28 h 51"/>
                <a:gd name="T34" fmla="*/ 43 w 90"/>
                <a:gd name="T35" fmla="*/ 36 h 51"/>
                <a:gd name="T36" fmla="*/ 47 w 90"/>
                <a:gd name="T37" fmla="*/ 33 h 51"/>
                <a:gd name="T38" fmla="*/ 47 w 90"/>
                <a:gd name="T39" fmla="*/ 35 h 51"/>
                <a:gd name="T40" fmla="*/ 48 w 90"/>
                <a:gd name="T41" fmla="*/ 46 h 51"/>
                <a:gd name="T42" fmla="*/ 54 w 90"/>
                <a:gd name="T43" fmla="*/ 51 h 51"/>
                <a:gd name="T44" fmla="*/ 78 w 90"/>
                <a:gd name="T45" fmla="*/ 51 h 51"/>
                <a:gd name="T46" fmla="*/ 83 w 90"/>
                <a:gd name="T47" fmla="*/ 47 h 51"/>
                <a:gd name="T48" fmla="*/ 17 w 90"/>
                <a:gd name="T49" fmla="*/ 16 h 51"/>
                <a:gd name="T50" fmla="*/ 18 w 90"/>
                <a:gd name="T51" fmla="*/ 12 h 51"/>
                <a:gd name="T52" fmla="*/ 49 w 90"/>
                <a:gd name="T53" fmla="*/ 18 h 51"/>
                <a:gd name="T54" fmla="*/ 48 w 90"/>
                <a:gd name="T55" fmla="*/ 23 h 51"/>
                <a:gd name="T56" fmla="*/ 17 w 90"/>
                <a:gd name="T57" fmla="*/ 16 h 51"/>
                <a:gd name="T58" fmla="*/ 73 w 90"/>
                <a:gd name="T59" fmla="*/ 46 h 51"/>
                <a:gd name="T60" fmla="*/ 69 w 90"/>
                <a:gd name="T61" fmla="*/ 45 h 51"/>
                <a:gd name="T62" fmla="*/ 67 w 90"/>
                <a:gd name="T63" fmla="*/ 42 h 51"/>
                <a:gd name="T64" fmla="*/ 73 w 90"/>
                <a:gd name="T65" fmla="*/ 15 h 51"/>
                <a:gd name="T66" fmla="*/ 75 w 90"/>
                <a:gd name="T67" fmla="*/ 13 h 51"/>
                <a:gd name="T68" fmla="*/ 80 w 90"/>
                <a:gd name="T69" fmla="*/ 14 h 51"/>
                <a:gd name="T70" fmla="*/ 82 w 90"/>
                <a:gd name="T71" fmla="*/ 17 h 51"/>
                <a:gd name="T72" fmla="*/ 76 w 90"/>
                <a:gd name="T73" fmla="*/ 44 h 51"/>
                <a:gd name="T74" fmla="*/ 73 w 90"/>
                <a:gd name="T75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1">
                  <a:moveTo>
                    <a:pt x="83" y="47"/>
                  </a:moveTo>
                  <a:cubicBezTo>
                    <a:pt x="85" y="37"/>
                    <a:pt x="85" y="37"/>
                    <a:pt x="85" y="37"/>
                  </a:cubicBezTo>
                  <a:cubicBezTo>
                    <a:pt x="86" y="34"/>
                    <a:pt x="87" y="30"/>
                    <a:pt x="87" y="2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5"/>
                    <a:pt x="88" y="12"/>
                    <a:pt x="86" y="1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9"/>
                    <a:pt x="51" y="51"/>
                    <a:pt x="54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0" y="51"/>
                    <a:pt x="83" y="49"/>
                    <a:pt x="83" y="47"/>
                  </a:cubicBezTo>
                  <a:close/>
                  <a:moveTo>
                    <a:pt x="17" y="16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23"/>
                    <a:pt x="48" y="23"/>
                    <a:pt x="48" y="23"/>
                  </a:cubicBezTo>
                  <a:lnTo>
                    <a:pt x="17" y="16"/>
                  </a:lnTo>
                  <a:close/>
                  <a:moveTo>
                    <a:pt x="73" y="46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67" y="45"/>
                    <a:pt x="67" y="43"/>
                    <a:pt x="67" y="4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4" y="13"/>
                    <a:pt x="75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2" y="16"/>
                    <a:pt x="82" y="17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5"/>
                    <a:pt x="74" y="46"/>
                    <a:pt x="73" y="46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29" name="Freeform 136"/>
            <p:cNvSpPr>
              <a:spLocks noEditPoints="1"/>
            </p:cNvSpPr>
            <p:nvPr/>
          </p:nvSpPr>
          <p:spPr bwMode="auto">
            <a:xfrm>
              <a:off x="9089124" y="1243979"/>
              <a:ext cx="114999" cy="113562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29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29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29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29 h 64"/>
                <a:gd name="T68" fmla="*/ 56 w 65"/>
                <a:gd name="T69" fmla="*/ 17 h 64"/>
                <a:gd name="T70" fmla="*/ 44 w 65"/>
                <a:gd name="T71" fmla="*/ 6 h 64"/>
                <a:gd name="T72" fmla="*/ 56 w 65"/>
                <a:gd name="T73" fmla="*/ 17 h 64"/>
                <a:gd name="T74" fmla="*/ 20 w 65"/>
                <a:gd name="T75" fmla="*/ 6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6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6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6"/>
                    <a:pt x="47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4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6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6"/>
                    <a:pt x="24" y="54"/>
                    <a:pt x="23" y="52"/>
                  </a:cubicBezTo>
                  <a:cubicBezTo>
                    <a:pt x="22" y="50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4"/>
                    <a:pt x="39" y="56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0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29"/>
                  </a:moveTo>
                  <a:cubicBezTo>
                    <a:pt x="52" y="26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6"/>
                    <a:pt x="60" y="29"/>
                  </a:cubicBezTo>
                  <a:lnTo>
                    <a:pt x="52" y="29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6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3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6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3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0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0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30" name="Freeform 137"/>
            <p:cNvSpPr>
              <a:spLocks noEditPoints="1"/>
            </p:cNvSpPr>
            <p:nvPr/>
          </p:nvSpPr>
          <p:spPr bwMode="auto">
            <a:xfrm>
              <a:off x="8492565" y="2043224"/>
              <a:ext cx="116437" cy="94874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2 h 54"/>
                <a:gd name="T4" fmla="*/ 46 w 66"/>
                <a:gd name="T5" fmla="*/ 12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5 h 54"/>
                <a:gd name="T22" fmla="*/ 17 w 66"/>
                <a:gd name="T23" fmla="*/ 54 h 54"/>
                <a:gd name="T24" fmla="*/ 25 w 66"/>
                <a:gd name="T25" fmla="*/ 45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5 h 54"/>
                <a:gd name="T32" fmla="*/ 54 w 66"/>
                <a:gd name="T33" fmla="*/ 54 h 54"/>
                <a:gd name="T34" fmla="*/ 62 w 66"/>
                <a:gd name="T35" fmla="*/ 45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5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5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5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31" name="Freeform 138"/>
            <p:cNvSpPr>
              <a:spLocks noEditPoints="1"/>
            </p:cNvSpPr>
            <p:nvPr/>
          </p:nvSpPr>
          <p:spPr bwMode="auto">
            <a:xfrm>
              <a:off x="8469565" y="2769157"/>
              <a:ext cx="126499" cy="126499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7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1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3"/>
                    <a:pt x="44" y="29"/>
                    <a:pt x="39" y="32"/>
                  </a:cubicBezTo>
                  <a:cubicBezTo>
                    <a:pt x="41" y="20"/>
                    <a:pt x="60" y="18"/>
                    <a:pt x="57" y="3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32" name="Freeform 139"/>
            <p:cNvSpPr>
              <a:spLocks noEditPoints="1"/>
            </p:cNvSpPr>
            <p:nvPr/>
          </p:nvSpPr>
          <p:spPr bwMode="auto">
            <a:xfrm>
              <a:off x="8275503" y="3807026"/>
              <a:ext cx="83375" cy="83375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1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3" y="41"/>
                    <a:pt x="5" y="33"/>
                    <a:pt x="5" y="2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33" name="Freeform 140"/>
            <p:cNvSpPr>
              <a:spLocks noEditPoints="1"/>
            </p:cNvSpPr>
            <p:nvPr/>
          </p:nvSpPr>
          <p:spPr bwMode="auto">
            <a:xfrm>
              <a:off x="8307128" y="3372904"/>
              <a:ext cx="117874" cy="109249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4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5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29"/>
                    <a:pt x="9" y="32"/>
                    <a:pt x="11" y="34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4"/>
                    <a:pt x="21" y="47"/>
                  </a:cubicBezTo>
                  <a:cubicBezTo>
                    <a:pt x="21" y="47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1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8"/>
                    <a:pt x="13" y="54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5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34" name="Freeform 141"/>
            <p:cNvSpPr>
              <a:spLocks noEditPoints="1"/>
            </p:cNvSpPr>
            <p:nvPr/>
          </p:nvSpPr>
          <p:spPr bwMode="auto">
            <a:xfrm>
              <a:off x="8324378" y="2376722"/>
              <a:ext cx="114999" cy="113562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2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7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1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6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2"/>
                    <a:pt x="33" y="2"/>
                  </a:cubicBezTo>
                  <a:cubicBezTo>
                    <a:pt x="31" y="2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1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2"/>
                    <a:pt x="17" y="49"/>
                  </a:cubicBezTo>
                  <a:cubicBezTo>
                    <a:pt x="13" y="44"/>
                    <a:pt x="15" y="40"/>
                    <a:pt x="18" y="39"/>
                  </a:cubicBezTo>
                  <a:cubicBezTo>
                    <a:pt x="22" y="39"/>
                    <a:pt x="24" y="43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6"/>
                  </a:cubicBezTo>
                  <a:cubicBezTo>
                    <a:pt x="37" y="29"/>
                    <a:pt x="47" y="29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35" name="Freeform 142"/>
            <p:cNvSpPr>
              <a:spLocks noEditPoints="1"/>
            </p:cNvSpPr>
            <p:nvPr/>
          </p:nvSpPr>
          <p:spPr bwMode="auto">
            <a:xfrm>
              <a:off x="8077130" y="2954594"/>
              <a:ext cx="114999" cy="116437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7 w 65"/>
                <a:gd name="T17" fmla="*/ 62 h 66"/>
                <a:gd name="T18" fmla="*/ 24 w 65"/>
                <a:gd name="T19" fmla="*/ 45 h 66"/>
                <a:gd name="T20" fmla="*/ 26 w 65"/>
                <a:gd name="T21" fmla="*/ 45 h 66"/>
                <a:gd name="T22" fmla="*/ 33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6" y="45"/>
                    <a:pt x="26" y="45"/>
                  </a:cubicBezTo>
                  <a:cubicBezTo>
                    <a:pt x="30" y="45"/>
                    <a:pt x="33" y="43"/>
                    <a:pt x="33" y="39"/>
                  </a:cubicBezTo>
                  <a:cubicBezTo>
                    <a:pt x="33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36" name="Freeform 143"/>
            <p:cNvSpPr>
              <a:spLocks noEditPoints="1"/>
            </p:cNvSpPr>
            <p:nvPr/>
          </p:nvSpPr>
          <p:spPr bwMode="auto">
            <a:xfrm>
              <a:off x="7934818" y="2609596"/>
              <a:ext cx="67562" cy="90562"/>
            </a:xfrm>
            <a:custGeom>
              <a:avLst/>
              <a:gdLst>
                <a:gd name="T0" fmla="*/ 38 w 38"/>
                <a:gd name="T1" fmla="*/ 31 h 51"/>
                <a:gd name="T2" fmla="*/ 38 w 38"/>
                <a:gd name="T3" fmla="*/ 31 h 51"/>
                <a:gd name="T4" fmla="*/ 38 w 38"/>
                <a:gd name="T5" fmla="*/ 31 h 51"/>
                <a:gd name="T6" fmla="*/ 19 w 38"/>
                <a:gd name="T7" fmla="*/ 0 h 51"/>
                <a:gd name="T8" fmla="*/ 0 w 38"/>
                <a:gd name="T9" fmla="*/ 31 h 51"/>
                <a:gd name="T10" fmla="*/ 0 w 38"/>
                <a:gd name="T11" fmla="*/ 31 h 51"/>
                <a:gd name="T12" fmla="*/ 0 w 38"/>
                <a:gd name="T13" fmla="*/ 31 h 51"/>
                <a:gd name="T14" fmla="*/ 0 w 38"/>
                <a:gd name="T15" fmla="*/ 32 h 51"/>
                <a:gd name="T16" fmla="*/ 0 w 38"/>
                <a:gd name="T17" fmla="*/ 32 h 51"/>
                <a:gd name="T18" fmla="*/ 0 w 38"/>
                <a:gd name="T19" fmla="*/ 32 h 51"/>
                <a:gd name="T20" fmla="*/ 19 w 38"/>
                <a:gd name="T21" fmla="*/ 51 h 51"/>
                <a:gd name="T22" fmla="*/ 38 w 38"/>
                <a:gd name="T23" fmla="*/ 32 h 51"/>
                <a:gd name="T24" fmla="*/ 38 w 38"/>
                <a:gd name="T25" fmla="*/ 32 h 51"/>
                <a:gd name="T26" fmla="*/ 38 w 38"/>
                <a:gd name="T27" fmla="*/ 32 h 51"/>
                <a:gd name="T28" fmla="*/ 38 w 38"/>
                <a:gd name="T29" fmla="*/ 31 h 51"/>
                <a:gd name="T30" fmla="*/ 32 w 38"/>
                <a:gd name="T31" fmla="*/ 32 h 51"/>
                <a:gd name="T32" fmla="*/ 32 w 38"/>
                <a:gd name="T33" fmla="*/ 32 h 51"/>
                <a:gd name="T34" fmla="*/ 28 w 38"/>
                <a:gd name="T35" fmla="*/ 41 h 51"/>
                <a:gd name="T36" fmla="*/ 19 w 38"/>
                <a:gd name="T37" fmla="*/ 44 h 51"/>
                <a:gd name="T38" fmla="*/ 17 w 38"/>
                <a:gd name="T39" fmla="*/ 44 h 51"/>
                <a:gd name="T40" fmla="*/ 29 w 38"/>
                <a:gd name="T41" fmla="*/ 24 h 51"/>
                <a:gd name="T42" fmla="*/ 29 w 38"/>
                <a:gd name="T43" fmla="*/ 21 h 51"/>
                <a:gd name="T44" fmla="*/ 32 w 38"/>
                <a:gd name="T45" fmla="*/ 31 h 51"/>
                <a:gd name="T46" fmla="*/ 32 w 38"/>
                <a:gd name="T47" fmla="*/ 31 h 51"/>
                <a:gd name="T48" fmla="*/ 32 w 38"/>
                <a:gd name="T49" fmla="*/ 31 h 51"/>
                <a:gd name="T50" fmla="*/ 32 w 38"/>
                <a:gd name="T51" fmla="*/ 32 h 51"/>
                <a:gd name="T52" fmla="*/ 32 w 38"/>
                <a:gd name="T53" fmla="*/ 32 h 51"/>
                <a:gd name="T54" fmla="*/ 32 w 38"/>
                <a:gd name="T55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51">
                  <a:moveTo>
                    <a:pt x="38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6"/>
                    <a:pt x="19" y="0"/>
                    <a:pt x="19" y="0"/>
                  </a:cubicBezTo>
                  <a:cubicBezTo>
                    <a:pt x="19" y="0"/>
                    <a:pt x="1" y="16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9" y="51"/>
                    <a:pt x="19" y="51"/>
                  </a:cubicBezTo>
                  <a:cubicBezTo>
                    <a:pt x="30" y="51"/>
                    <a:pt x="38" y="4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1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0" y="38"/>
                    <a:pt x="28" y="41"/>
                  </a:cubicBezTo>
                  <a:cubicBezTo>
                    <a:pt x="26" y="43"/>
                    <a:pt x="23" y="44"/>
                    <a:pt x="19" y="44"/>
                  </a:cubicBezTo>
                  <a:cubicBezTo>
                    <a:pt x="19" y="44"/>
                    <a:pt x="18" y="44"/>
                    <a:pt x="17" y="44"/>
                  </a:cubicBezTo>
                  <a:cubicBezTo>
                    <a:pt x="24" y="40"/>
                    <a:pt x="29" y="33"/>
                    <a:pt x="29" y="24"/>
                  </a:cubicBezTo>
                  <a:cubicBezTo>
                    <a:pt x="29" y="23"/>
                    <a:pt x="29" y="22"/>
                    <a:pt x="29" y="21"/>
                  </a:cubicBezTo>
                  <a:cubicBezTo>
                    <a:pt x="31" y="25"/>
                    <a:pt x="32" y="28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37" name="Freeform 144"/>
            <p:cNvSpPr>
              <a:spLocks noEditPoints="1"/>
            </p:cNvSpPr>
            <p:nvPr/>
          </p:nvSpPr>
          <p:spPr bwMode="auto">
            <a:xfrm>
              <a:off x="9376622" y="3569840"/>
              <a:ext cx="106374" cy="107812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0 h 61"/>
                <a:gd name="T14" fmla="*/ 30 w 60"/>
                <a:gd name="T15" fmla="*/ 6 h 61"/>
                <a:gd name="T16" fmla="*/ 55 w 60"/>
                <a:gd name="T17" fmla="*/ 30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0 h 61"/>
                <a:gd name="T40" fmla="*/ 22 w 60"/>
                <a:gd name="T41" fmla="*/ 30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0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38" name="Freeform 145"/>
            <p:cNvSpPr>
              <a:spLocks noEditPoints="1"/>
            </p:cNvSpPr>
            <p:nvPr/>
          </p:nvSpPr>
          <p:spPr bwMode="auto">
            <a:xfrm>
              <a:off x="7896006" y="3394466"/>
              <a:ext cx="145187" cy="153812"/>
            </a:xfrm>
            <a:custGeom>
              <a:avLst/>
              <a:gdLst>
                <a:gd name="T0" fmla="*/ 78 w 82"/>
                <a:gd name="T1" fmla="*/ 22 h 87"/>
                <a:gd name="T2" fmla="*/ 50 w 82"/>
                <a:gd name="T3" fmla="*/ 2 h 87"/>
                <a:gd name="T4" fmla="*/ 40 w 82"/>
                <a:gd name="T5" fmla="*/ 4 h 87"/>
                <a:gd name="T6" fmla="*/ 3 w 82"/>
                <a:gd name="T7" fmla="*/ 55 h 87"/>
                <a:gd name="T8" fmla="*/ 4 w 82"/>
                <a:gd name="T9" fmla="*/ 65 h 87"/>
                <a:gd name="T10" fmla="*/ 32 w 82"/>
                <a:gd name="T11" fmla="*/ 85 h 87"/>
                <a:gd name="T12" fmla="*/ 42 w 82"/>
                <a:gd name="T13" fmla="*/ 84 h 87"/>
                <a:gd name="T14" fmla="*/ 80 w 82"/>
                <a:gd name="T15" fmla="*/ 32 h 87"/>
                <a:gd name="T16" fmla="*/ 78 w 82"/>
                <a:gd name="T17" fmla="*/ 22 h 87"/>
                <a:gd name="T18" fmla="*/ 54 w 82"/>
                <a:gd name="T19" fmla="*/ 9 h 87"/>
                <a:gd name="T20" fmla="*/ 70 w 82"/>
                <a:gd name="T21" fmla="*/ 21 h 87"/>
                <a:gd name="T22" fmla="*/ 68 w 82"/>
                <a:gd name="T23" fmla="*/ 23 h 87"/>
                <a:gd name="T24" fmla="*/ 53 w 82"/>
                <a:gd name="T25" fmla="*/ 11 h 87"/>
                <a:gd name="T26" fmla="*/ 54 w 82"/>
                <a:gd name="T27" fmla="*/ 9 h 87"/>
                <a:gd name="T28" fmla="*/ 21 w 82"/>
                <a:gd name="T29" fmla="*/ 71 h 87"/>
                <a:gd name="T30" fmla="*/ 20 w 82"/>
                <a:gd name="T31" fmla="*/ 64 h 87"/>
                <a:gd name="T32" fmla="*/ 27 w 82"/>
                <a:gd name="T33" fmla="*/ 63 h 87"/>
                <a:gd name="T34" fmla="*/ 28 w 82"/>
                <a:gd name="T35" fmla="*/ 70 h 87"/>
                <a:gd name="T36" fmla="*/ 21 w 82"/>
                <a:gd name="T37" fmla="*/ 71 h 87"/>
                <a:gd name="T38" fmla="*/ 45 w 82"/>
                <a:gd name="T39" fmla="*/ 71 h 87"/>
                <a:gd name="T40" fmla="*/ 14 w 82"/>
                <a:gd name="T41" fmla="*/ 48 h 87"/>
                <a:gd name="T42" fmla="*/ 43 w 82"/>
                <a:gd name="T43" fmla="*/ 9 h 87"/>
                <a:gd name="T44" fmla="*/ 74 w 82"/>
                <a:gd name="T45" fmla="*/ 31 h 87"/>
                <a:gd name="T46" fmla="*/ 45 w 82"/>
                <a:gd name="T47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7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0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7"/>
                    <a:pt x="40" y="87"/>
                    <a:pt x="42" y="8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1"/>
                    <a:pt x="74" y="31"/>
                    <a:pt x="74" y="31"/>
                  </a:cubicBezTo>
                  <a:lnTo>
                    <a:pt x="45" y="71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39" name="Freeform 146"/>
            <p:cNvSpPr>
              <a:spLocks noEditPoints="1"/>
            </p:cNvSpPr>
            <p:nvPr/>
          </p:nvSpPr>
          <p:spPr bwMode="auto">
            <a:xfrm>
              <a:off x="8752751" y="3805589"/>
              <a:ext cx="120749" cy="122187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5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3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0"/>
                    <a:pt x="32" y="30"/>
                    <a:pt x="34" y="35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40" name="Freeform 147"/>
            <p:cNvSpPr>
              <a:spLocks noEditPoints="1"/>
            </p:cNvSpPr>
            <p:nvPr/>
          </p:nvSpPr>
          <p:spPr bwMode="auto">
            <a:xfrm>
              <a:off x="8285566" y="1682414"/>
              <a:ext cx="116437" cy="102062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8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8"/>
                    <a:pt x="57" y="0"/>
                    <a:pt x="47" y="0"/>
                  </a:cubicBezTo>
                  <a:cubicBezTo>
                    <a:pt x="41" y="0"/>
                    <a:pt x="36" y="2"/>
                    <a:pt x="33" y="6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6" y="24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9"/>
                    <a:pt x="27" y="1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9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41" name="Freeform 148"/>
            <p:cNvSpPr>
              <a:spLocks noEditPoints="1"/>
            </p:cNvSpPr>
            <p:nvPr/>
          </p:nvSpPr>
          <p:spPr bwMode="auto">
            <a:xfrm>
              <a:off x="7936255" y="1997224"/>
              <a:ext cx="132249" cy="155249"/>
            </a:xfrm>
            <a:custGeom>
              <a:avLst/>
              <a:gdLst>
                <a:gd name="T0" fmla="*/ 54 w 75"/>
                <a:gd name="T1" fmla="*/ 0 h 88"/>
                <a:gd name="T2" fmla="*/ 13 w 75"/>
                <a:gd name="T3" fmla="*/ 28 h 88"/>
                <a:gd name="T4" fmla="*/ 16 w 75"/>
                <a:gd name="T5" fmla="*/ 65 h 88"/>
                <a:gd name="T6" fmla="*/ 48 w 75"/>
                <a:gd name="T7" fmla="*/ 27 h 88"/>
                <a:gd name="T8" fmla="*/ 32 w 75"/>
                <a:gd name="T9" fmla="*/ 75 h 88"/>
                <a:gd name="T10" fmla="*/ 69 w 75"/>
                <a:gd name="T11" fmla="*/ 57 h 88"/>
                <a:gd name="T12" fmla="*/ 54 w 75"/>
                <a:gd name="T13" fmla="*/ 0 h 88"/>
                <a:gd name="T14" fmla="*/ 4 w 75"/>
                <a:gd name="T15" fmla="*/ 78 h 88"/>
                <a:gd name="T16" fmla="*/ 10 w 75"/>
                <a:gd name="T17" fmla="*/ 83 h 88"/>
                <a:gd name="T18" fmla="*/ 46 w 75"/>
                <a:gd name="T19" fmla="*/ 41 h 88"/>
                <a:gd name="T20" fmla="*/ 4 w 75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88">
                  <a:moveTo>
                    <a:pt x="54" y="0"/>
                  </a:moveTo>
                  <a:cubicBezTo>
                    <a:pt x="40" y="23"/>
                    <a:pt x="29" y="12"/>
                    <a:pt x="13" y="28"/>
                  </a:cubicBezTo>
                  <a:cubicBezTo>
                    <a:pt x="0" y="42"/>
                    <a:pt x="4" y="59"/>
                    <a:pt x="16" y="65"/>
                  </a:cubicBezTo>
                  <a:cubicBezTo>
                    <a:pt x="28" y="59"/>
                    <a:pt x="40" y="46"/>
                    <a:pt x="48" y="27"/>
                  </a:cubicBezTo>
                  <a:cubicBezTo>
                    <a:pt x="48" y="27"/>
                    <a:pt x="56" y="51"/>
                    <a:pt x="32" y="75"/>
                  </a:cubicBezTo>
                  <a:cubicBezTo>
                    <a:pt x="44" y="88"/>
                    <a:pt x="64" y="79"/>
                    <a:pt x="69" y="57"/>
                  </a:cubicBezTo>
                  <a:cubicBezTo>
                    <a:pt x="75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5" y="71"/>
                    <a:pt x="46" y="41"/>
                  </a:cubicBezTo>
                  <a:cubicBezTo>
                    <a:pt x="30" y="70"/>
                    <a:pt x="5" y="78"/>
                    <a:pt x="4" y="78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42" name="Freeform 149"/>
            <p:cNvSpPr>
              <a:spLocks noEditPoints="1"/>
            </p:cNvSpPr>
            <p:nvPr/>
          </p:nvSpPr>
          <p:spPr bwMode="auto">
            <a:xfrm>
              <a:off x="7108260" y="3510903"/>
              <a:ext cx="87687" cy="89124"/>
            </a:xfrm>
            <a:custGeom>
              <a:avLst/>
              <a:gdLst>
                <a:gd name="T0" fmla="*/ 6 w 50"/>
                <a:gd name="T1" fmla="*/ 25 h 51"/>
                <a:gd name="T2" fmla="*/ 17 w 50"/>
                <a:gd name="T3" fmla="*/ 42 h 51"/>
                <a:gd name="T4" fmla="*/ 8 w 50"/>
                <a:gd name="T5" fmla="*/ 18 h 51"/>
                <a:gd name="T6" fmla="*/ 6 w 50"/>
                <a:gd name="T7" fmla="*/ 25 h 51"/>
                <a:gd name="T8" fmla="*/ 38 w 50"/>
                <a:gd name="T9" fmla="*/ 24 h 51"/>
                <a:gd name="T10" fmla="*/ 36 w 50"/>
                <a:gd name="T11" fmla="*/ 19 h 51"/>
                <a:gd name="T12" fmla="*/ 34 w 50"/>
                <a:gd name="T13" fmla="*/ 15 h 51"/>
                <a:gd name="T14" fmla="*/ 38 w 50"/>
                <a:gd name="T15" fmla="*/ 11 h 51"/>
                <a:gd name="T16" fmla="*/ 38 w 50"/>
                <a:gd name="T17" fmla="*/ 11 h 51"/>
                <a:gd name="T18" fmla="*/ 25 w 50"/>
                <a:gd name="T19" fmla="*/ 7 h 51"/>
                <a:gd name="T20" fmla="*/ 9 w 50"/>
                <a:gd name="T21" fmla="*/ 15 h 51"/>
                <a:gd name="T22" fmla="*/ 10 w 50"/>
                <a:gd name="T23" fmla="*/ 15 h 51"/>
                <a:gd name="T24" fmla="*/ 15 w 50"/>
                <a:gd name="T25" fmla="*/ 15 h 51"/>
                <a:gd name="T26" fmla="*/ 15 w 50"/>
                <a:gd name="T27" fmla="*/ 16 h 51"/>
                <a:gd name="T28" fmla="*/ 13 w 50"/>
                <a:gd name="T29" fmla="*/ 16 h 51"/>
                <a:gd name="T30" fmla="*/ 20 w 50"/>
                <a:gd name="T31" fmla="*/ 37 h 51"/>
                <a:gd name="T32" fmla="*/ 24 w 50"/>
                <a:gd name="T33" fmla="*/ 24 h 51"/>
                <a:gd name="T34" fmla="*/ 21 w 50"/>
                <a:gd name="T35" fmla="*/ 16 h 51"/>
                <a:gd name="T36" fmla="*/ 19 w 50"/>
                <a:gd name="T37" fmla="*/ 16 h 51"/>
                <a:gd name="T38" fmla="*/ 20 w 50"/>
                <a:gd name="T39" fmla="*/ 15 h 51"/>
                <a:gd name="T40" fmla="*/ 25 w 50"/>
                <a:gd name="T41" fmla="*/ 15 h 51"/>
                <a:gd name="T42" fmla="*/ 30 w 50"/>
                <a:gd name="T43" fmla="*/ 15 h 51"/>
                <a:gd name="T44" fmla="*/ 30 w 50"/>
                <a:gd name="T45" fmla="*/ 16 h 51"/>
                <a:gd name="T46" fmla="*/ 28 w 50"/>
                <a:gd name="T47" fmla="*/ 16 h 51"/>
                <a:gd name="T48" fmla="*/ 34 w 50"/>
                <a:gd name="T49" fmla="*/ 36 h 51"/>
                <a:gd name="T50" fmla="*/ 36 w 50"/>
                <a:gd name="T51" fmla="*/ 30 h 51"/>
                <a:gd name="T52" fmla="*/ 38 w 50"/>
                <a:gd name="T53" fmla="*/ 24 h 51"/>
                <a:gd name="T54" fmla="*/ 25 w 50"/>
                <a:gd name="T55" fmla="*/ 27 h 51"/>
                <a:gd name="T56" fmla="*/ 20 w 50"/>
                <a:gd name="T57" fmla="*/ 43 h 51"/>
                <a:gd name="T58" fmla="*/ 25 w 50"/>
                <a:gd name="T59" fmla="*/ 44 h 51"/>
                <a:gd name="T60" fmla="*/ 31 w 50"/>
                <a:gd name="T61" fmla="*/ 43 h 51"/>
                <a:gd name="T62" fmla="*/ 31 w 50"/>
                <a:gd name="T63" fmla="*/ 42 h 51"/>
                <a:gd name="T64" fmla="*/ 25 w 50"/>
                <a:gd name="T65" fmla="*/ 27 h 51"/>
                <a:gd name="T66" fmla="*/ 42 w 50"/>
                <a:gd name="T67" fmla="*/ 16 h 51"/>
                <a:gd name="T68" fmla="*/ 42 w 50"/>
                <a:gd name="T69" fmla="*/ 18 h 51"/>
                <a:gd name="T70" fmla="*/ 40 w 50"/>
                <a:gd name="T71" fmla="*/ 25 h 51"/>
                <a:gd name="T72" fmla="*/ 35 w 50"/>
                <a:gd name="T73" fmla="*/ 41 h 51"/>
                <a:gd name="T74" fmla="*/ 44 w 50"/>
                <a:gd name="T75" fmla="*/ 25 h 51"/>
                <a:gd name="T76" fmla="*/ 42 w 50"/>
                <a:gd name="T77" fmla="*/ 16 h 51"/>
                <a:gd name="T78" fmla="*/ 25 w 50"/>
                <a:gd name="T79" fmla="*/ 0 h 51"/>
                <a:gd name="T80" fmla="*/ 0 w 50"/>
                <a:gd name="T81" fmla="*/ 25 h 51"/>
                <a:gd name="T82" fmla="*/ 25 w 50"/>
                <a:gd name="T83" fmla="*/ 51 h 51"/>
                <a:gd name="T84" fmla="*/ 50 w 50"/>
                <a:gd name="T85" fmla="*/ 25 h 51"/>
                <a:gd name="T86" fmla="*/ 25 w 50"/>
                <a:gd name="T87" fmla="*/ 0 h 51"/>
                <a:gd name="T88" fmla="*/ 25 w 50"/>
                <a:gd name="T89" fmla="*/ 47 h 51"/>
                <a:gd name="T90" fmla="*/ 3 w 50"/>
                <a:gd name="T91" fmla="*/ 25 h 51"/>
                <a:gd name="T92" fmla="*/ 25 w 50"/>
                <a:gd name="T93" fmla="*/ 3 h 51"/>
                <a:gd name="T94" fmla="*/ 47 w 50"/>
                <a:gd name="T95" fmla="*/ 25 h 51"/>
                <a:gd name="T96" fmla="*/ 25 w 50"/>
                <a:gd name="T9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1">
                  <a:moveTo>
                    <a:pt x="6" y="25"/>
                  </a:moveTo>
                  <a:cubicBezTo>
                    <a:pt x="6" y="32"/>
                    <a:pt x="10" y="39"/>
                    <a:pt x="17" y="4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20"/>
                    <a:pt x="6" y="22"/>
                    <a:pt x="6" y="25"/>
                  </a:cubicBezTo>
                  <a:close/>
                  <a:moveTo>
                    <a:pt x="38" y="24"/>
                  </a:moveTo>
                  <a:cubicBezTo>
                    <a:pt x="38" y="22"/>
                    <a:pt x="37" y="20"/>
                    <a:pt x="36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3"/>
                    <a:pt x="36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4" y="8"/>
                    <a:pt x="30" y="7"/>
                    <a:pt x="25" y="7"/>
                  </a:cubicBezTo>
                  <a:cubicBezTo>
                    <a:pt x="18" y="7"/>
                    <a:pt x="12" y="10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2" y="15"/>
                    <a:pt x="15" y="15"/>
                    <a:pt x="15" y="15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9" y="16"/>
                  </a:cubicBezTo>
                  <a:cubicBezTo>
                    <a:pt x="18" y="16"/>
                    <a:pt x="19" y="15"/>
                    <a:pt x="20" y="15"/>
                  </a:cubicBezTo>
                  <a:cubicBezTo>
                    <a:pt x="20" y="15"/>
                    <a:pt x="23" y="15"/>
                    <a:pt x="25" y="15"/>
                  </a:cubicBezTo>
                  <a:cubicBezTo>
                    <a:pt x="27" y="15"/>
                    <a:pt x="30" y="15"/>
                    <a:pt x="30" y="15"/>
                  </a:cubicBezTo>
                  <a:cubicBezTo>
                    <a:pt x="31" y="15"/>
                    <a:pt x="31" y="16"/>
                    <a:pt x="30" y="16"/>
                  </a:cubicBezTo>
                  <a:cubicBezTo>
                    <a:pt x="30" y="16"/>
                    <a:pt x="29" y="16"/>
                    <a:pt x="28" y="1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8"/>
                    <a:pt x="38" y="26"/>
                    <a:pt x="38" y="24"/>
                  </a:cubicBezTo>
                  <a:close/>
                  <a:moveTo>
                    <a:pt x="25" y="27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3" y="44"/>
                    <a:pt x="25" y="44"/>
                  </a:cubicBezTo>
                  <a:cubicBezTo>
                    <a:pt x="27" y="44"/>
                    <a:pt x="29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lnTo>
                    <a:pt x="25" y="27"/>
                  </a:lnTo>
                  <a:close/>
                  <a:moveTo>
                    <a:pt x="42" y="16"/>
                  </a:moveTo>
                  <a:cubicBezTo>
                    <a:pt x="42" y="17"/>
                    <a:pt x="42" y="17"/>
                    <a:pt x="42" y="18"/>
                  </a:cubicBezTo>
                  <a:cubicBezTo>
                    <a:pt x="42" y="20"/>
                    <a:pt x="41" y="22"/>
                    <a:pt x="40" y="2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40" y="38"/>
                    <a:pt x="44" y="32"/>
                    <a:pt x="44" y="25"/>
                  </a:cubicBezTo>
                  <a:cubicBezTo>
                    <a:pt x="44" y="22"/>
                    <a:pt x="43" y="19"/>
                    <a:pt x="42" y="16"/>
                  </a:cubicBezTo>
                  <a:close/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5" y="51"/>
                  </a:cubicBezTo>
                  <a:cubicBezTo>
                    <a:pt x="39" y="51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7"/>
                  </a:moveTo>
                  <a:cubicBezTo>
                    <a:pt x="13" y="47"/>
                    <a:pt x="3" y="37"/>
                    <a:pt x="3" y="25"/>
                  </a:cubicBezTo>
                  <a:cubicBezTo>
                    <a:pt x="3" y="13"/>
                    <a:pt x="13" y="3"/>
                    <a:pt x="25" y="3"/>
                  </a:cubicBezTo>
                  <a:cubicBezTo>
                    <a:pt x="37" y="3"/>
                    <a:pt x="47" y="13"/>
                    <a:pt x="47" y="25"/>
                  </a:cubicBezTo>
                  <a:cubicBezTo>
                    <a:pt x="47" y="37"/>
                    <a:pt x="37" y="47"/>
                    <a:pt x="25" y="47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43" name="Freeform 150"/>
            <p:cNvSpPr>
              <a:spLocks noEditPoints="1"/>
            </p:cNvSpPr>
            <p:nvPr/>
          </p:nvSpPr>
          <p:spPr bwMode="auto">
            <a:xfrm>
              <a:off x="7408696" y="2441409"/>
              <a:ext cx="145187" cy="145187"/>
            </a:xfrm>
            <a:custGeom>
              <a:avLst/>
              <a:gdLst>
                <a:gd name="T0" fmla="*/ 79 w 82"/>
                <a:gd name="T1" fmla="*/ 69 h 82"/>
                <a:gd name="T2" fmla="*/ 60 w 82"/>
                <a:gd name="T3" fmla="*/ 53 h 82"/>
                <a:gd name="T4" fmla="*/ 54 w 82"/>
                <a:gd name="T5" fmla="*/ 50 h 82"/>
                <a:gd name="T6" fmla="*/ 61 w 82"/>
                <a:gd name="T7" fmla="*/ 30 h 82"/>
                <a:gd name="T8" fmla="*/ 30 w 82"/>
                <a:gd name="T9" fmla="*/ 0 h 82"/>
                <a:gd name="T10" fmla="*/ 0 w 82"/>
                <a:gd name="T11" fmla="*/ 30 h 82"/>
                <a:gd name="T12" fmla="*/ 30 w 82"/>
                <a:gd name="T13" fmla="*/ 61 h 82"/>
                <a:gd name="T14" fmla="*/ 50 w 82"/>
                <a:gd name="T15" fmla="*/ 54 h 82"/>
                <a:gd name="T16" fmla="*/ 53 w 82"/>
                <a:gd name="T17" fmla="*/ 60 h 82"/>
                <a:gd name="T18" fmla="*/ 69 w 82"/>
                <a:gd name="T19" fmla="*/ 79 h 82"/>
                <a:gd name="T20" fmla="*/ 80 w 82"/>
                <a:gd name="T21" fmla="*/ 79 h 82"/>
                <a:gd name="T22" fmla="*/ 79 w 82"/>
                <a:gd name="T23" fmla="*/ 69 h 82"/>
                <a:gd name="T24" fmla="*/ 30 w 82"/>
                <a:gd name="T25" fmla="*/ 51 h 82"/>
                <a:gd name="T26" fmla="*/ 10 w 82"/>
                <a:gd name="T27" fmla="*/ 30 h 82"/>
                <a:gd name="T28" fmla="*/ 30 w 82"/>
                <a:gd name="T29" fmla="*/ 10 h 82"/>
                <a:gd name="T30" fmla="*/ 51 w 82"/>
                <a:gd name="T31" fmla="*/ 30 h 82"/>
                <a:gd name="T32" fmla="*/ 30 w 82"/>
                <a:gd name="T33" fmla="*/ 5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2">
                  <a:moveTo>
                    <a:pt x="79" y="69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8" y="45"/>
                    <a:pt x="61" y="38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38" y="61"/>
                    <a:pt x="45" y="58"/>
                    <a:pt x="50" y="54"/>
                  </a:cubicBezTo>
                  <a:cubicBezTo>
                    <a:pt x="50" y="55"/>
                    <a:pt x="51" y="58"/>
                    <a:pt x="53" y="60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2" y="82"/>
                    <a:pt x="77" y="82"/>
                    <a:pt x="80" y="79"/>
                  </a:cubicBezTo>
                  <a:cubicBezTo>
                    <a:pt x="82" y="77"/>
                    <a:pt x="82" y="72"/>
                    <a:pt x="79" y="69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  <a:cubicBezTo>
                    <a:pt x="42" y="10"/>
                    <a:pt x="51" y="19"/>
                    <a:pt x="51" y="30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44" name="Freeform 151"/>
            <p:cNvSpPr>
              <a:spLocks/>
            </p:cNvSpPr>
            <p:nvPr/>
          </p:nvSpPr>
          <p:spPr bwMode="auto">
            <a:xfrm>
              <a:off x="7934818" y="1396353"/>
              <a:ext cx="109249" cy="106374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7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7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7"/>
                    <a:pt x="37" y="37"/>
                  </a:cubicBezTo>
                  <a:cubicBezTo>
                    <a:pt x="37" y="37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7"/>
                    <a:pt x="25" y="37"/>
                  </a:cubicBezTo>
                  <a:cubicBezTo>
                    <a:pt x="25" y="37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45" name="Freeform 152"/>
            <p:cNvSpPr>
              <a:spLocks/>
            </p:cNvSpPr>
            <p:nvPr/>
          </p:nvSpPr>
          <p:spPr bwMode="auto">
            <a:xfrm>
              <a:off x="7180135" y="1646476"/>
              <a:ext cx="133687" cy="133687"/>
            </a:xfrm>
            <a:custGeom>
              <a:avLst/>
              <a:gdLst>
                <a:gd name="T0" fmla="*/ 24 w 75"/>
                <a:gd name="T1" fmla="*/ 14 h 75"/>
                <a:gd name="T2" fmla="*/ 75 w 75"/>
                <a:gd name="T3" fmla="*/ 0 h 75"/>
                <a:gd name="T4" fmla="*/ 75 w 75"/>
                <a:gd name="T5" fmla="*/ 4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5 h 75"/>
                <a:gd name="T12" fmla="*/ 42 w 75"/>
                <a:gd name="T13" fmla="*/ 54 h 75"/>
                <a:gd name="T14" fmla="*/ 59 w 75"/>
                <a:gd name="T15" fmla="*/ 42 h 75"/>
                <a:gd name="T16" fmla="*/ 66 w 75"/>
                <a:gd name="T17" fmla="*/ 43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3 h 75"/>
                <a:gd name="T24" fmla="*/ 16 w 75"/>
                <a:gd name="T25" fmla="*/ 75 h 75"/>
                <a:gd name="T26" fmla="*/ 0 w 75"/>
                <a:gd name="T27" fmla="*/ 63 h 75"/>
                <a:gd name="T28" fmla="*/ 16 w 75"/>
                <a:gd name="T29" fmla="*/ 51 h 75"/>
                <a:gd name="T30" fmla="*/ 24 w 75"/>
                <a:gd name="T31" fmla="*/ 52 h 75"/>
                <a:gd name="T32" fmla="*/ 24 w 75"/>
                <a:gd name="T33" fmla="*/ 28 h 75"/>
                <a:gd name="T34" fmla="*/ 24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0"/>
                    <a:pt x="68" y="65"/>
                    <a:pt x="59" y="65"/>
                  </a:cubicBezTo>
                  <a:cubicBezTo>
                    <a:pt x="50" y="65"/>
                    <a:pt x="42" y="60"/>
                    <a:pt x="42" y="54"/>
                  </a:cubicBezTo>
                  <a:cubicBezTo>
                    <a:pt x="42" y="47"/>
                    <a:pt x="50" y="42"/>
                    <a:pt x="59" y="42"/>
                  </a:cubicBezTo>
                  <a:cubicBezTo>
                    <a:pt x="61" y="42"/>
                    <a:pt x="64" y="42"/>
                    <a:pt x="66" y="4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3"/>
                  </a:cubicBezTo>
                  <a:cubicBezTo>
                    <a:pt x="0" y="57"/>
                    <a:pt x="7" y="51"/>
                    <a:pt x="16" y="51"/>
                  </a:cubicBezTo>
                  <a:cubicBezTo>
                    <a:pt x="19" y="51"/>
                    <a:pt x="21" y="52"/>
                    <a:pt x="24" y="52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46" name="Freeform 153"/>
            <p:cNvSpPr>
              <a:spLocks/>
            </p:cNvSpPr>
            <p:nvPr/>
          </p:nvSpPr>
          <p:spPr bwMode="auto">
            <a:xfrm>
              <a:off x="6659763" y="2005849"/>
              <a:ext cx="69000" cy="74750"/>
            </a:xfrm>
            <a:custGeom>
              <a:avLst/>
              <a:gdLst>
                <a:gd name="T0" fmla="*/ 31 w 39"/>
                <a:gd name="T1" fmla="*/ 16 h 42"/>
                <a:gd name="T2" fmla="*/ 25 w 39"/>
                <a:gd name="T3" fmla="*/ 19 h 42"/>
                <a:gd name="T4" fmla="*/ 22 w 39"/>
                <a:gd name="T5" fmla="*/ 21 h 42"/>
                <a:gd name="T6" fmla="*/ 25 w 39"/>
                <a:gd name="T7" fmla="*/ 15 h 42"/>
                <a:gd name="T8" fmla="*/ 28 w 39"/>
                <a:gd name="T9" fmla="*/ 9 h 42"/>
                <a:gd name="T10" fmla="*/ 19 w 39"/>
                <a:gd name="T11" fmla="*/ 0 h 42"/>
                <a:gd name="T12" fmla="*/ 11 w 39"/>
                <a:gd name="T13" fmla="*/ 9 h 42"/>
                <a:gd name="T14" fmla="*/ 14 w 39"/>
                <a:gd name="T15" fmla="*/ 15 h 42"/>
                <a:gd name="T16" fmla="*/ 18 w 39"/>
                <a:gd name="T17" fmla="*/ 21 h 42"/>
                <a:gd name="T18" fmla="*/ 14 w 39"/>
                <a:gd name="T19" fmla="*/ 19 h 42"/>
                <a:gd name="T20" fmla="*/ 8 w 39"/>
                <a:gd name="T21" fmla="*/ 17 h 42"/>
                <a:gd name="T22" fmla="*/ 0 w 39"/>
                <a:gd name="T23" fmla="*/ 25 h 42"/>
                <a:gd name="T24" fmla="*/ 9 w 39"/>
                <a:gd name="T25" fmla="*/ 34 h 42"/>
                <a:gd name="T26" fmla="*/ 15 w 39"/>
                <a:gd name="T27" fmla="*/ 31 h 42"/>
                <a:gd name="T28" fmla="*/ 18 w 39"/>
                <a:gd name="T29" fmla="*/ 28 h 42"/>
                <a:gd name="T30" fmla="*/ 12 w 39"/>
                <a:gd name="T31" fmla="*/ 41 h 42"/>
                <a:gd name="T32" fmla="*/ 12 w 39"/>
                <a:gd name="T33" fmla="*/ 42 h 42"/>
                <a:gd name="T34" fmla="*/ 20 w 39"/>
                <a:gd name="T35" fmla="*/ 42 h 42"/>
                <a:gd name="T36" fmla="*/ 28 w 39"/>
                <a:gd name="T37" fmla="*/ 42 h 42"/>
                <a:gd name="T38" fmla="*/ 28 w 39"/>
                <a:gd name="T39" fmla="*/ 40 h 42"/>
                <a:gd name="T40" fmla="*/ 22 w 39"/>
                <a:gd name="T41" fmla="*/ 28 h 42"/>
                <a:gd name="T42" fmla="*/ 25 w 39"/>
                <a:gd name="T43" fmla="*/ 31 h 42"/>
                <a:gd name="T44" fmla="*/ 31 w 39"/>
                <a:gd name="T45" fmla="*/ 33 h 42"/>
                <a:gd name="T46" fmla="*/ 39 w 39"/>
                <a:gd name="T47" fmla="*/ 24 h 42"/>
                <a:gd name="T48" fmla="*/ 31 w 39"/>
                <a:gd name="T4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42">
                  <a:moveTo>
                    <a:pt x="31" y="16"/>
                  </a:moveTo>
                  <a:cubicBezTo>
                    <a:pt x="28" y="16"/>
                    <a:pt x="26" y="17"/>
                    <a:pt x="25" y="19"/>
                  </a:cubicBezTo>
                  <a:cubicBezTo>
                    <a:pt x="24" y="20"/>
                    <a:pt x="23" y="20"/>
                    <a:pt x="22" y="21"/>
                  </a:cubicBezTo>
                  <a:cubicBezTo>
                    <a:pt x="22" y="19"/>
                    <a:pt x="24" y="16"/>
                    <a:pt x="25" y="15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7" y="4"/>
                    <a:pt x="24" y="0"/>
                    <a:pt x="19" y="0"/>
                  </a:cubicBezTo>
                  <a:cubicBezTo>
                    <a:pt x="14" y="1"/>
                    <a:pt x="11" y="5"/>
                    <a:pt x="11" y="9"/>
                  </a:cubicBezTo>
                  <a:cubicBezTo>
                    <a:pt x="11" y="12"/>
                    <a:pt x="12" y="14"/>
                    <a:pt x="14" y="15"/>
                  </a:cubicBezTo>
                  <a:cubicBezTo>
                    <a:pt x="15" y="16"/>
                    <a:pt x="17" y="19"/>
                    <a:pt x="18" y="21"/>
                  </a:cubicBezTo>
                  <a:cubicBezTo>
                    <a:pt x="16" y="21"/>
                    <a:pt x="15" y="20"/>
                    <a:pt x="14" y="19"/>
                  </a:cubicBezTo>
                  <a:cubicBezTo>
                    <a:pt x="13" y="18"/>
                    <a:pt x="11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1" y="34"/>
                    <a:pt x="13" y="33"/>
                    <a:pt x="15" y="31"/>
                  </a:cubicBezTo>
                  <a:cubicBezTo>
                    <a:pt x="15" y="30"/>
                    <a:pt x="17" y="29"/>
                    <a:pt x="18" y="28"/>
                  </a:cubicBezTo>
                  <a:cubicBezTo>
                    <a:pt x="18" y="34"/>
                    <a:pt x="15" y="39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39"/>
                    <a:pt x="22" y="34"/>
                    <a:pt x="22" y="28"/>
                  </a:cubicBezTo>
                  <a:cubicBezTo>
                    <a:pt x="23" y="29"/>
                    <a:pt x="24" y="30"/>
                    <a:pt x="25" y="31"/>
                  </a:cubicBezTo>
                  <a:cubicBezTo>
                    <a:pt x="27" y="32"/>
                    <a:pt x="29" y="33"/>
                    <a:pt x="31" y="33"/>
                  </a:cubicBezTo>
                  <a:cubicBezTo>
                    <a:pt x="36" y="33"/>
                    <a:pt x="39" y="29"/>
                    <a:pt x="39" y="24"/>
                  </a:cubicBezTo>
                  <a:cubicBezTo>
                    <a:pt x="39" y="20"/>
                    <a:pt x="35" y="16"/>
                    <a:pt x="31" y="16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47" name="Freeform 154"/>
            <p:cNvSpPr>
              <a:spLocks noEditPoints="1"/>
            </p:cNvSpPr>
            <p:nvPr/>
          </p:nvSpPr>
          <p:spPr bwMode="auto">
            <a:xfrm>
              <a:off x="7453258" y="3033656"/>
              <a:ext cx="103499" cy="102062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3 w 59"/>
                <a:gd name="T15" fmla="*/ 44 h 58"/>
                <a:gd name="T16" fmla="*/ 17 w 59"/>
                <a:gd name="T17" fmla="*/ 26 h 58"/>
                <a:gd name="T18" fmla="*/ 13 w 59"/>
                <a:gd name="T19" fmla="*/ 28 h 58"/>
                <a:gd name="T20" fmla="*/ 12 w 59"/>
                <a:gd name="T21" fmla="*/ 26 h 58"/>
                <a:gd name="T22" fmla="*/ 22 w 59"/>
                <a:gd name="T23" fmla="*/ 18 h 58"/>
                <a:gd name="T24" fmla="*/ 28 w 59"/>
                <a:gd name="T25" fmla="*/ 30 h 58"/>
                <a:gd name="T26" fmla="*/ 31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7" y="49"/>
                    <a:pt x="24" y="46"/>
                    <a:pt x="23" y="44"/>
                  </a:cubicBezTo>
                  <a:cubicBezTo>
                    <a:pt x="22" y="41"/>
                    <a:pt x="18" y="28"/>
                    <a:pt x="17" y="26"/>
                  </a:cubicBezTo>
                  <a:cubicBezTo>
                    <a:pt x="16" y="25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2" y="18"/>
                  </a:cubicBezTo>
                  <a:cubicBezTo>
                    <a:pt x="27" y="17"/>
                    <a:pt x="27" y="25"/>
                    <a:pt x="28" y="30"/>
                  </a:cubicBezTo>
                  <a:cubicBezTo>
                    <a:pt x="29" y="34"/>
                    <a:pt x="30" y="37"/>
                    <a:pt x="31" y="37"/>
                  </a:cubicBezTo>
                  <a:cubicBezTo>
                    <a:pt x="32" y="37"/>
                    <a:pt x="34" y="34"/>
                    <a:pt x="36" y="30"/>
                  </a:cubicBezTo>
                  <a:cubicBezTo>
                    <a:pt x="38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48" name="Freeform 155"/>
            <p:cNvSpPr>
              <a:spLocks noEditPoints="1"/>
            </p:cNvSpPr>
            <p:nvPr/>
          </p:nvSpPr>
          <p:spPr bwMode="auto">
            <a:xfrm>
              <a:off x="7706257" y="3844401"/>
              <a:ext cx="76187" cy="84812"/>
            </a:xfrm>
            <a:custGeom>
              <a:avLst/>
              <a:gdLst>
                <a:gd name="T0" fmla="*/ 34 w 43"/>
                <a:gd name="T1" fmla="*/ 14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3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2 h 48"/>
                <a:gd name="T20" fmla="*/ 7 w 43"/>
                <a:gd name="T21" fmla="*/ 12 h 48"/>
                <a:gd name="T22" fmla="*/ 10 w 43"/>
                <a:gd name="T23" fmla="*/ 14 h 48"/>
                <a:gd name="T24" fmla="*/ 0 w 43"/>
                <a:gd name="T25" fmla="*/ 14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4 h 48"/>
                <a:gd name="T40" fmla="*/ 34 w 43"/>
                <a:gd name="T41" fmla="*/ 14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4 h 48"/>
                <a:gd name="T52" fmla="*/ 24 w 43"/>
                <a:gd name="T53" fmla="*/ 14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9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7 h 48"/>
                <a:gd name="T92" fmla="*/ 18 w 43"/>
                <a:gd name="T93" fmla="*/ 17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7 h 48"/>
                <a:gd name="T112" fmla="*/ 40 w 43"/>
                <a:gd name="T113" fmla="*/ 17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3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2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34" y="14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3"/>
                    <a:pt x="2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2"/>
                    <a:pt x="11" y="11"/>
                    <a:pt x="9" y="9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40" y="24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49" name="Freeform 156"/>
            <p:cNvSpPr>
              <a:spLocks noEditPoints="1"/>
            </p:cNvSpPr>
            <p:nvPr/>
          </p:nvSpPr>
          <p:spPr bwMode="auto">
            <a:xfrm>
              <a:off x="10471991" y="4087337"/>
              <a:ext cx="209874" cy="188311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0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1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5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59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2"/>
                    <a:pt x="77" y="80"/>
                    <a:pt x="50" y="80"/>
                  </a:cubicBezTo>
                  <a:cubicBezTo>
                    <a:pt x="47" y="80"/>
                    <a:pt x="44" y="80"/>
                    <a:pt x="42" y="80"/>
                  </a:cubicBezTo>
                  <a:cubicBezTo>
                    <a:pt x="31" y="91"/>
                    <a:pt x="19" y="92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1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5"/>
                    <a:pt x="76" y="95"/>
                  </a:cubicBezTo>
                  <a:cubicBezTo>
                    <a:pt x="66" y="95"/>
                    <a:pt x="57" y="93"/>
                    <a:pt x="50" y="88"/>
                  </a:cubicBezTo>
                  <a:cubicBezTo>
                    <a:pt x="65" y="88"/>
                    <a:pt x="79" y="83"/>
                    <a:pt x="90" y="75"/>
                  </a:cubicBezTo>
                  <a:cubicBezTo>
                    <a:pt x="95" y="70"/>
                    <a:pt x="100" y="65"/>
                    <a:pt x="103" y="59"/>
                  </a:cubicBezTo>
                  <a:cubicBezTo>
                    <a:pt x="106" y="53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1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50" name="Freeform 157"/>
            <p:cNvSpPr>
              <a:spLocks noEditPoints="1"/>
            </p:cNvSpPr>
            <p:nvPr/>
          </p:nvSpPr>
          <p:spPr bwMode="auto">
            <a:xfrm>
              <a:off x="10348367" y="3815651"/>
              <a:ext cx="123624" cy="123624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6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6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6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51" name="Freeform 158"/>
            <p:cNvSpPr>
              <a:spLocks noEditPoints="1"/>
            </p:cNvSpPr>
            <p:nvPr/>
          </p:nvSpPr>
          <p:spPr bwMode="auto">
            <a:xfrm>
              <a:off x="9750370" y="4021213"/>
              <a:ext cx="150937" cy="172499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6 h 98"/>
                <a:gd name="T10" fmla="*/ 43 w 86"/>
                <a:gd name="T11" fmla="*/ 85 h 98"/>
                <a:gd name="T12" fmla="*/ 22 w 86"/>
                <a:gd name="T13" fmla="*/ 76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0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6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6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0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5"/>
                    <a:pt x="0" y="55"/>
                  </a:cubicBezTo>
                  <a:cubicBezTo>
                    <a:pt x="0" y="78"/>
                    <a:pt x="20" y="98"/>
                    <a:pt x="43" y="98"/>
                  </a:cubicBezTo>
                  <a:cubicBezTo>
                    <a:pt x="67" y="98"/>
                    <a:pt x="86" y="78"/>
                    <a:pt x="86" y="55"/>
                  </a:cubicBezTo>
                  <a:cubicBezTo>
                    <a:pt x="86" y="35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52" name="Freeform 159"/>
            <p:cNvSpPr>
              <a:spLocks/>
            </p:cNvSpPr>
            <p:nvPr/>
          </p:nvSpPr>
          <p:spPr bwMode="auto">
            <a:xfrm>
              <a:off x="9560621" y="4199462"/>
              <a:ext cx="205561" cy="169624"/>
            </a:xfrm>
            <a:custGeom>
              <a:avLst/>
              <a:gdLst>
                <a:gd name="T0" fmla="*/ 57 w 116"/>
                <a:gd name="T1" fmla="*/ 1 h 96"/>
                <a:gd name="T2" fmla="*/ 48 w 116"/>
                <a:gd name="T3" fmla="*/ 8 h 96"/>
                <a:gd name="T4" fmla="*/ 55 w 116"/>
                <a:gd name="T5" fmla="*/ 18 h 96"/>
                <a:gd name="T6" fmla="*/ 85 w 116"/>
                <a:gd name="T7" fmla="*/ 22 h 96"/>
                <a:gd name="T8" fmla="*/ 5 w 116"/>
                <a:gd name="T9" fmla="*/ 81 h 96"/>
                <a:gd name="T10" fmla="*/ 3 w 116"/>
                <a:gd name="T11" fmla="*/ 93 h 96"/>
                <a:gd name="T12" fmla="*/ 8 w 116"/>
                <a:gd name="T13" fmla="*/ 96 h 96"/>
                <a:gd name="T14" fmla="*/ 15 w 116"/>
                <a:gd name="T15" fmla="*/ 95 h 96"/>
                <a:gd name="T16" fmla="*/ 95 w 116"/>
                <a:gd name="T17" fmla="*/ 36 h 96"/>
                <a:gd name="T18" fmla="*/ 90 w 116"/>
                <a:gd name="T19" fmla="*/ 66 h 96"/>
                <a:gd name="T20" fmla="*/ 97 w 116"/>
                <a:gd name="T21" fmla="*/ 76 h 96"/>
                <a:gd name="T22" fmla="*/ 107 w 116"/>
                <a:gd name="T23" fmla="*/ 69 h 96"/>
                <a:gd name="T24" fmla="*/ 116 w 116"/>
                <a:gd name="T25" fmla="*/ 10 h 96"/>
                <a:gd name="T26" fmla="*/ 57 w 116"/>
                <a:gd name="T27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6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2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6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53" name="Freeform 160"/>
            <p:cNvSpPr>
              <a:spLocks noEditPoints="1"/>
            </p:cNvSpPr>
            <p:nvPr/>
          </p:nvSpPr>
          <p:spPr bwMode="auto">
            <a:xfrm>
              <a:off x="10017744" y="3946463"/>
              <a:ext cx="176811" cy="186874"/>
            </a:xfrm>
            <a:custGeom>
              <a:avLst/>
              <a:gdLst>
                <a:gd name="T0" fmla="*/ 90 w 100"/>
                <a:gd name="T1" fmla="*/ 0 h 106"/>
                <a:gd name="T2" fmla="*/ 10 w 100"/>
                <a:gd name="T3" fmla="*/ 0 h 106"/>
                <a:gd name="T4" fmla="*/ 0 w 100"/>
                <a:gd name="T5" fmla="*/ 10 h 106"/>
                <a:gd name="T6" fmla="*/ 0 w 100"/>
                <a:gd name="T7" fmla="*/ 96 h 106"/>
                <a:gd name="T8" fmla="*/ 10 w 100"/>
                <a:gd name="T9" fmla="*/ 106 h 106"/>
                <a:gd name="T10" fmla="*/ 90 w 100"/>
                <a:gd name="T11" fmla="*/ 106 h 106"/>
                <a:gd name="T12" fmla="*/ 100 w 100"/>
                <a:gd name="T13" fmla="*/ 96 h 106"/>
                <a:gd name="T14" fmla="*/ 100 w 100"/>
                <a:gd name="T15" fmla="*/ 10 h 106"/>
                <a:gd name="T16" fmla="*/ 90 w 100"/>
                <a:gd name="T17" fmla="*/ 0 h 106"/>
                <a:gd name="T18" fmla="*/ 86 w 100"/>
                <a:gd name="T19" fmla="*/ 93 h 106"/>
                <a:gd name="T20" fmla="*/ 13 w 100"/>
                <a:gd name="T21" fmla="*/ 93 h 106"/>
                <a:gd name="T22" fmla="*/ 13 w 100"/>
                <a:gd name="T23" fmla="*/ 13 h 106"/>
                <a:gd name="T24" fmla="*/ 86 w 100"/>
                <a:gd name="T25" fmla="*/ 13 h 106"/>
                <a:gd name="T26" fmla="*/ 86 w 100"/>
                <a:gd name="T27" fmla="*/ 93 h 106"/>
                <a:gd name="T28" fmla="*/ 26 w 100"/>
                <a:gd name="T29" fmla="*/ 47 h 106"/>
                <a:gd name="T30" fmla="*/ 73 w 100"/>
                <a:gd name="T31" fmla="*/ 47 h 106"/>
                <a:gd name="T32" fmla="*/ 73 w 100"/>
                <a:gd name="T33" fmla="*/ 53 h 106"/>
                <a:gd name="T34" fmla="*/ 26 w 100"/>
                <a:gd name="T35" fmla="*/ 53 h 106"/>
                <a:gd name="T36" fmla="*/ 26 w 100"/>
                <a:gd name="T37" fmla="*/ 47 h 106"/>
                <a:gd name="T38" fmla="*/ 26 w 100"/>
                <a:gd name="T39" fmla="*/ 60 h 106"/>
                <a:gd name="T40" fmla="*/ 73 w 100"/>
                <a:gd name="T41" fmla="*/ 60 h 106"/>
                <a:gd name="T42" fmla="*/ 73 w 100"/>
                <a:gd name="T43" fmla="*/ 66 h 106"/>
                <a:gd name="T44" fmla="*/ 26 w 100"/>
                <a:gd name="T45" fmla="*/ 66 h 106"/>
                <a:gd name="T46" fmla="*/ 26 w 100"/>
                <a:gd name="T47" fmla="*/ 60 h 106"/>
                <a:gd name="T48" fmla="*/ 26 w 100"/>
                <a:gd name="T49" fmla="*/ 73 h 106"/>
                <a:gd name="T50" fmla="*/ 73 w 100"/>
                <a:gd name="T51" fmla="*/ 73 h 106"/>
                <a:gd name="T52" fmla="*/ 73 w 100"/>
                <a:gd name="T53" fmla="*/ 80 h 106"/>
                <a:gd name="T54" fmla="*/ 26 w 100"/>
                <a:gd name="T55" fmla="*/ 80 h 106"/>
                <a:gd name="T56" fmla="*/ 26 w 100"/>
                <a:gd name="T57" fmla="*/ 73 h 106"/>
                <a:gd name="T58" fmla="*/ 26 w 100"/>
                <a:gd name="T59" fmla="*/ 33 h 106"/>
                <a:gd name="T60" fmla="*/ 73 w 100"/>
                <a:gd name="T61" fmla="*/ 33 h 106"/>
                <a:gd name="T62" fmla="*/ 73 w 100"/>
                <a:gd name="T63" fmla="*/ 40 h 106"/>
                <a:gd name="T64" fmla="*/ 26 w 100"/>
                <a:gd name="T65" fmla="*/ 40 h 106"/>
                <a:gd name="T66" fmla="*/ 26 w 100"/>
                <a:gd name="T6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6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5" y="106"/>
                    <a:pt x="100" y="102"/>
                    <a:pt x="100" y="96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4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26" y="66"/>
                    <a:pt x="26" y="66"/>
                    <a:pt x="26" y="66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54" name="Freeform 161"/>
            <p:cNvSpPr>
              <a:spLocks/>
            </p:cNvSpPr>
            <p:nvPr/>
          </p:nvSpPr>
          <p:spPr bwMode="auto">
            <a:xfrm>
              <a:off x="10240555" y="3969463"/>
              <a:ext cx="201249" cy="201249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55" name="Freeform 162"/>
            <p:cNvSpPr>
              <a:spLocks/>
            </p:cNvSpPr>
            <p:nvPr/>
          </p:nvSpPr>
          <p:spPr bwMode="auto">
            <a:xfrm>
              <a:off x="10253492" y="4218149"/>
              <a:ext cx="189749" cy="156687"/>
            </a:xfrm>
            <a:custGeom>
              <a:avLst/>
              <a:gdLst>
                <a:gd name="T0" fmla="*/ 108 w 108"/>
                <a:gd name="T1" fmla="*/ 10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0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7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3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3"/>
                    <a:pt x="13" y="53"/>
                  </a:cubicBezTo>
                  <a:cubicBezTo>
                    <a:pt x="15" y="62"/>
                    <a:pt x="23" y="68"/>
                    <a:pt x="33" y="69"/>
                  </a:cubicBezTo>
                  <a:cubicBezTo>
                    <a:pt x="26" y="74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56" name="Freeform 163"/>
            <p:cNvSpPr>
              <a:spLocks/>
            </p:cNvSpPr>
            <p:nvPr/>
          </p:nvSpPr>
          <p:spPr bwMode="auto">
            <a:xfrm>
              <a:off x="10535241" y="4315898"/>
              <a:ext cx="133687" cy="139437"/>
            </a:xfrm>
            <a:custGeom>
              <a:avLst/>
              <a:gdLst>
                <a:gd name="T0" fmla="*/ 49 w 93"/>
                <a:gd name="T1" fmla="*/ 0 h 97"/>
                <a:gd name="T2" fmla="*/ 49 w 93"/>
                <a:gd name="T3" fmla="*/ 44 h 97"/>
                <a:gd name="T4" fmla="*/ 93 w 93"/>
                <a:gd name="T5" fmla="*/ 0 h 97"/>
                <a:gd name="T6" fmla="*/ 93 w 93"/>
                <a:gd name="T7" fmla="*/ 97 h 97"/>
                <a:gd name="T8" fmla="*/ 49 w 93"/>
                <a:gd name="T9" fmla="*/ 53 h 97"/>
                <a:gd name="T10" fmla="*/ 49 w 93"/>
                <a:gd name="T11" fmla="*/ 97 h 97"/>
                <a:gd name="T12" fmla="*/ 0 w 93"/>
                <a:gd name="T13" fmla="*/ 48 h 97"/>
                <a:gd name="T14" fmla="*/ 49 w 93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7">
                  <a:moveTo>
                    <a:pt x="49" y="0"/>
                  </a:moveTo>
                  <a:lnTo>
                    <a:pt x="49" y="44"/>
                  </a:lnTo>
                  <a:lnTo>
                    <a:pt x="93" y="0"/>
                  </a:lnTo>
                  <a:lnTo>
                    <a:pt x="93" y="97"/>
                  </a:lnTo>
                  <a:lnTo>
                    <a:pt x="49" y="53"/>
                  </a:lnTo>
                  <a:lnTo>
                    <a:pt x="49" y="97"/>
                  </a:lnTo>
                  <a:lnTo>
                    <a:pt x="0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57" name="Freeform 164"/>
            <p:cNvSpPr>
              <a:spLocks noEditPoints="1"/>
            </p:cNvSpPr>
            <p:nvPr/>
          </p:nvSpPr>
          <p:spPr bwMode="auto">
            <a:xfrm>
              <a:off x="10293742" y="4341773"/>
              <a:ext cx="201249" cy="204124"/>
            </a:xfrm>
            <a:custGeom>
              <a:avLst/>
              <a:gdLst>
                <a:gd name="T0" fmla="*/ 0 w 114"/>
                <a:gd name="T1" fmla="*/ 83 h 115"/>
                <a:gd name="T2" fmla="*/ 10 w 114"/>
                <a:gd name="T3" fmla="*/ 94 h 115"/>
                <a:gd name="T4" fmla="*/ 30 w 114"/>
                <a:gd name="T5" fmla="*/ 74 h 115"/>
                <a:gd name="T6" fmla="*/ 41 w 114"/>
                <a:gd name="T7" fmla="*/ 85 h 115"/>
                <a:gd name="T8" fmla="*/ 21 w 114"/>
                <a:gd name="T9" fmla="*/ 105 h 115"/>
                <a:gd name="T10" fmla="*/ 31 w 114"/>
                <a:gd name="T11" fmla="*/ 115 h 115"/>
                <a:gd name="T12" fmla="*/ 51 w 114"/>
                <a:gd name="T13" fmla="*/ 95 h 115"/>
                <a:gd name="T14" fmla="*/ 64 w 114"/>
                <a:gd name="T15" fmla="*/ 108 h 115"/>
                <a:gd name="T16" fmla="*/ 74 w 114"/>
                <a:gd name="T17" fmla="*/ 98 h 115"/>
                <a:gd name="T18" fmla="*/ 17 w 114"/>
                <a:gd name="T19" fmla="*/ 41 h 115"/>
                <a:gd name="T20" fmla="*/ 7 w 114"/>
                <a:gd name="T21" fmla="*/ 51 h 115"/>
                <a:gd name="T22" fmla="*/ 20 w 114"/>
                <a:gd name="T23" fmla="*/ 63 h 115"/>
                <a:gd name="T24" fmla="*/ 0 w 114"/>
                <a:gd name="T25" fmla="*/ 83 h 115"/>
                <a:gd name="T26" fmla="*/ 84 w 114"/>
                <a:gd name="T27" fmla="*/ 31 h 115"/>
                <a:gd name="T28" fmla="*/ 26 w 114"/>
                <a:gd name="T29" fmla="*/ 40 h 115"/>
                <a:gd name="T30" fmla="*/ 75 w 114"/>
                <a:gd name="T31" fmla="*/ 89 h 115"/>
                <a:gd name="T32" fmla="*/ 84 w 114"/>
                <a:gd name="T33" fmla="*/ 31 h 115"/>
                <a:gd name="T34" fmla="*/ 93 w 114"/>
                <a:gd name="T35" fmla="*/ 36 h 115"/>
                <a:gd name="T36" fmla="*/ 79 w 114"/>
                <a:gd name="T37" fmla="*/ 22 h 115"/>
                <a:gd name="T38" fmla="*/ 100 w 114"/>
                <a:gd name="T39" fmla="*/ 0 h 115"/>
                <a:gd name="T40" fmla="*/ 114 w 114"/>
                <a:gd name="T41" fmla="*/ 15 h 115"/>
                <a:gd name="T42" fmla="*/ 93 w 114"/>
                <a:gd name="T43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5">
                  <a:moveTo>
                    <a:pt x="0" y="83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1"/>
                  </a:moveTo>
                  <a:cubicBezTo>
                    <a:pt x="65" y="13"/>
                    <a:pt x="41" y="27"/>
                    <a:pt x="26" y="4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88" y="74"/>
                    <a:pt x="102" y="50"/>
                    <a:pt x="84" y="31"/>
                  </a:cubicBezTo>
                  <a:close/>
                  <a:moveTo>
                    <a:pt x="93" y="36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93" y="36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58" name="Freeform 165"/>
            <p:cNvSpPr>
              <a:spLocks noEditPoints="1"/>
            </p:cNvSpPr>
            <p:nvPr/>
          </p:nvSpPr>
          <p:spPr bwMode="auto">
            <a:xfrm>
              <a:off x="9800682" y="4176462"/>
              <a:ext cx="202686" cy="199811"/>
            </a:xfrm>
            <a:custGeom>
              <a:avLst/>
              <a:gdLst>
                <a:gd name="T0" fmla="*/ 110 w 115"/>
                <a:gd name="T1" fmla="*/ 37 h 113"/>
                <a:gd name="T2" fmla="*/ 86 w 115"/>
                <a:gd name="T3" fmla="*/ 2 h 113"/>
                <a:gd name="T4" fmla="*/ 86 w 115"/>
                <a:gd name="T5" fmla="*/ 2 h 113"/>
                <a:gd name="T6" fmla="*/ 77 w 115"/>
                <a:gd name="T7" fmla="*/ 5 h 113"/>
                <a:gd name="T8" fmla="*/ 32 w 115"/>
                <a:gd name="T9" fmla="*/ 40 h 113"/>
                <a:gd name="T10" fmla="*/ 36 w 115"/>
                <a:gd name="T11" fmla="*/ 57 h 113"/>
                <a:gd name="T12" fmla="*/ 42 w 115"/>
                <a:gd name="T13" fmla="*/ 74 h 113"/>
                <a:gd name="T14" fmla="*/ 98 w 115"/>
                <a:gd name="T15" fmla="*/ 82 h 113"/>
                <a:gd name="T16" fmla="*/ 106 w 115"/>
                <a:gd name="T17" fmla="*/ 79 h 113"/>
                <a:gd name="T18" fmla="*/ 106 w 115"/>
                <a:gd name="T19" fmla="*/ 79 h 113"/>
                <a:gd name="T20" fmla="*/ 110 w 115"/>
                <a:gd name="T21" fmla="*/ 37 h 113"/>
                <a:gd name="T22" fmla="*/ 102 w 115"/>
                <a:gd name="T23" fmla="*/ 74 h 113"/>
                <a:gd name="T24" fmla="*/ 99 w 115"/>
                <a:gd name="T25" fmla="*/ 73 h 113"/>
                <a:gd name="T26" fmla="*/ 93 w 115"/>
                <a:gd name="T27" fmla="*/ 68 h 113"/>
                <a:gd name="T28" fmla="*/ 83 w 115"/>
                <a:gd name="T29" fmla="*/ 44 h 113"/>
                <a:gd name="T30" fmla="*/ 80 w 115"/>
                <a:gd name="T31" fmla="*/ 19 h 113"/>
                <a:gd name="T32" fmla="*/ 82 w 115"/>
                <a:gd name="T33" fmla="*/ 11 h 113"/>
                <a:gd name="T34" fmla="*/ 84 w 115"/>
                <a:gd name="T35" fmla="*/ 9 h 113"/>
                <a:gd name="T36" fmla="*/ 87 w 115"/>
                <a:gd name="T37" fmla="*/ 10 h 113"/>
                <a:gd name="T38" fmla="*/ 93 w 115"/>
                <a:gd name="T39" fmla="*/ 16 h 113"/>
                <a:gd name="T40" fmla="*/ 103 w 115"/>
                <a:gd name="T41" fmla="*/ 39 h 113"/>
                <a:gd name="T42" fmla="*/ 106 w 115"/>
                <a:gd name="T43" fmla="*/ 64 h 113"/>
                <a:gd name="T44" fmla="*/ 104 w 115"/>
                <a:gd name="T45" fmla="*/ 72 h 113"/>
                <a:gd name="T46" fmla="*/ 102 w 115"/>
                <a:gd name="T47" fmla="*/ 74 h 113"/>
                <a:gd name="T48" fmla="*/ 28 w 115"/>
                <a:gd name="T49" fmla="*/ 59 h 113"/>
                <a:gd name="T50" fmla="*/ 25 w 115"/>
                <a:gd name="T51" fmla="*/ 43 h 113"/>
                <a:gd name="T52" fmla="*/ 11 w 115"/>
                <a:gd name="T53" fmla="*/ 48 h 113"/>
                <a:gd name="T54" fmla="*/ 4 w 115"/>
                <a:gd name="T55" fmla="*/ 50 h 113"/>
                <a:gd name="T56" fmla="*/ 0 w 115"/>
                <a:gd name="T57" fmla="*/ 61 h 113"/>
                <a:gd name="T58" fmla="*/ 3 w 115"/>
                <a:gd name="T59" fmla="*/ 71 h 113"/>
                <a:gd name="T60" fmla="*/ 11 w 115"/>
                <a:gd name="T61" fmla="*/ 79 h 113"/>
                <a:gd name="T62" fmla="*/ 19 w 115"/>
                <a:gd name="T63" fmla="*/ 77 h 113"/>
                <a:gd name="T64" fmla="*/ 34 w 115"/>
                <a:gd name="T65" fmla="*/ 74 h 113"/>
                <a:gd name="T66" fmla="*/ 28 w 115"/>
                <a:gd name="T67" fmla="*/ 59 h 113"/>
                <a:gd name="T68" fmla="*/ 47 w 115"/>
                <a:gd name="T69" fmla="*/ 78 h 113"/>
                <a:gd name="T70" fmla="*/ 32 w 115"/>
                <a:gd name="T71" fmla="*/ 79 h 113"/>
                <a:gd name="T72" fmla="*/ 50 w 115"/>
                <a:gd name="T73" fmla="*/ 111 h 113"/>
                <a:gd name="T74" fmla="*/ 54 w 115"/>
                <a:gd name="T75" fmla="*/ 112 h 113"/>
                <a:gd name="T76" fmla="*/ 66 w 115"/>
                <a:gd name="T77" fmla="*/ 103 h 113"/>
                <a:gd name="T78" fmla="*/ 66 w 115"/>
                <a:gd name="T79" fmla="*/ 99 h 113"/>
                <a:gd name="T80" fmla="*/ 47 w 115"/>
                <a:gd name="T81" fmla="*/ 78 h 113"/>
                <a:gd name="T82" fmla="*/ 96 w 115"/>
                <a:gd name="T83" fmla="*/ 54 h 113"/>
                <a:gd name="T84" fmla="*/ 95 w 115"/>
                <a:gd name="T85" fmla="*/ 54 h 113"/>
                <a:gd name="T86" fmla="*/ 93 w 115"/>
                <a:gd name="T87" fmla="*/ 52 h 113"/>
                <a:gd name="T88" fmla="*/ 89 w 115"/>
                <a:gd name="T89" fmla="*/ 43 h 113"/>
                <a:gd name="T90" fmla="*/ 88 w 115"/>
                <a:gd name="T91" fmla="*/ 33 h 113"/>
                <a:gd name="T92" fmla="*/ 89 w 115"/>
                <a:gd name="T93" fmla="*/ 30 h 113"/>
                <a:gd name="T94" fmla="*/ 90 w 115"/>
                <a:gd name="T95" fmla="*/ 29 h 113"/>
                <a:gd name="T96" fmla="*/ 91 w 115"/>
                <a:gd name="T97" fmla="*/ 29 h 113"/>
                <a:gd name="T98" fmla="*/ 93 w 115"/>
                <a:gd name="T99" fmla="*/ 32 h 113"/>
                <a:gd name="T100" fmla="*/ 97 w 115"/>
                <a:gd name="T101" fmla="*/ 41 h 113"/>
                <a:gd name="T102" fmla="*/ 98 w 115"/>
                <a:gd name="T103" fmla="*/ 50 h 113"/>
                <a:gd name="T104" fmla="*/ 97 w 115"/>
                <a:gd name="T105" fmla="*/ 53 h 113"/>
                <a:gd name="T106" fmla="*/ 96 w 115"/>
                <a:gd name="T107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3">
                  <a:moveTo>
                    <a:pt x="110" y="37"/>
                  </a:moveTo>
                  <a:cubicBezTo>
                    <a:pt x="104" y="16"/>
                    <a:pt x="93" y="0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60" y="26"/>
                    <a:pt x="32" y="40"/>
                  </a:cubicBezTo>
                  <a:cubicBezTo>
                    <a:pt x="33" y="45"/>
                    <a:pt x="34" y="50"/>
                    <a:pt x="36" y="57"/>
                  </a:cubicBezTo>
                  <a:cubicBezTo>
                    <a:pt x="37" y="64"/>
                    <a:pt x="39" y="69"/>
                    <a:pt x="42" y="74"/>
                  </a:cubicBezTo>
                  <a:cubicBezTo>
                    <a:pt x="73" y="72"/>
                    <a:pt x="98" y="82"/>
                    <a:pt x="98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4" y="77"/>
                    <a:pt x="115" y="58"/>
                    <a:pt x="110" y="37"/>
                  </a:cubicBezTo>
                  <a:close/>
                  <a:moveTo>
                    <a:pt x="102" y="74"/>
                  </a:moveTo>
                  <a:cubicBezTo>
                    <a:pt x="101" y="75"/>
                    <a:pt x="99" y="74"/>
                    <a:pt x="99" y="73"/>
                  </a:cubicBezTo>
                  <a:cubicBezTo>
                    <a:pt x="97" y="72"/>
                    <a:pt x="95" y="70"/>
                    <a:pt x="93" y="68"/>
                  </a:cubicBezTo>
                  <a:cubicBezTo>
                    <a:pt x="89" y="62"/>
                    <a:pt x="85" y="54"/>
                    <a:pt x="83" y="44"/>
                  </a:cubicBezTo>
                  <a:cubicBezTo>
                    <a:pt x="80" y="35"/>
                    <a:pt x="79" y="26"/>
                    <a:pt x="80" y="19"/>
                  </a:cubicBezTo>
                  <a:cubicBezTo>
                    <a:pt x="80" y="16"/>
                    <a:pt x="81" y="13"/>
                    <a:pt x="82" y="11"/>
                  </a:cubicBezTo>
                  <a:cubicBezTo>
                    <a:pt x="82" y="10"/>
                    <a:pt x="83" y="9"/>
                    <a:pt x="84" y="9"/>
                  </a:cubicBezTo>
                  <a:cubicBezTo>
                    <a:pt x="85" y="9"/>
                    <a:pt x="87" y="9"/>
                    <a:pt x="87" y="10"/>
                  </a:cubicBezTo>
                  <a:cubicBezTo>
                    <a:pt x="89" y="11"/>
                    <a:pt x="91" y="13"/>
                    <a:pt x="93" y="16"/>
                  </a:cubicBezTo>
                  <a:cubicBezTo>
                    <a:pt x="97" y="21"/>
                    <a:pt x="101" y="30"/>
                    <a:pt x="103" y="39"/>
                  </a:cubicBezTo>
                  <a:cubicBezTo>
                    <a:pt x="106" y="48"/>
                    <a:pt x="107" y="57"/>
                    <a:pt x="106" y="64"/>
                  </a:cubicBezTo>
                  <a:cubicBezTo>
                    <a:pt x="105" y="67"/>
                    <a:pt x="105" y="70"/>
                    <a:pt x="104" y="72"/>
                  </a:cubicBezTo>
                  <a:cubicBezTo>
                    <a:pt x="103" y="73"/>
                    <a:pt x="103" y="74"/>
                    <a:pt x="102" y="74"/>
                  </a:cubicBezTo>
                  <a:close/>
                  <a:moveTo>
                    <a:pt x="28" y="59"/>
                  </a:moveTo>
                  <a:cubicBezTo>
                    <a:pt x="27" y="53"/>
                    <a:pt x="26" y="48"/>
                    <a:pt x="25" y="43"/>
                  </a:cubicBezTo>
                  <a:cubicBezTo>
                    <a:pt x="20" y="45"/>
                    <a:pt x="16" y="46"/>
                    <a:pt x="11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9" y="77"/>
                  </a:cubicBezTo>
                  <a:cubicBezTo>
                    <a:pt x="24" y="76"/>
                    <a:pt x="28" y="75"/>
                    <a:pt x="34" y="74"/>
                  </a:cubicBezTo>
                  <a:cubicBezTo>
                    <a:pt x="32" y="70"/>
                    <a:pt x="30" y="64"/>
                    <a:pt x="28" y="59"/>
                  </a:cubicBezTo>
                  <a:close/>
                  <a:moveTo>
                    <a:pt x="47" y="78"/>
                  </a:moveTo>
                  <a:cubicBezTo>
                    <a:pt x="32" y="79"/>
                    <a:pt x="32" y="79"/>
                    <a:pt x="32" y="7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1" y="112"/>
                    <a:pt x="53" y="113"/>
                    <a:pt x="54" y="11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2"/>
                    <a:pt x="67" y="100"/>
                    <a:pt x="66" y="99"/>
                  </a:cubicBezTo>
                  <a:lnTo>
                    <a:pt x="47" y="78"/>
                  </a:lnTo>
                  <a:close/>
                  <a:moveTo>
                    <a:pt x="96" y="54"/>
                  </a:moveTo>
                  <a:cubicBezTo>
                    <a:pt x="96" y="54"/>
                    <a:pt x="95" y="54"/>
                    <a:pt x="95" y="54"/>
                  </a:cubicBezTo>
                  <a:cubicBezTo>
                    <a:pt x="94" y="53"/>
                    <a:pt x="94" y="53"/>
                    <a:pt x="93" y="52"/>
                  </a:cubicBezTo>
                  <a:cubicBezTo>
                    <a:pt x="91" y="49"/>
                    <a:pt x="90" y="46"/>
                    <a:pt x="89" y="43"/>
                  </a:cubicBezTo>
                  <a:cubicBezTo>
                    <a:pt x="88" y="39"/>
                    <a:pt x="88" y="36"/>
                    <a:pt x="88" y="33"/>
                  </a:cubicBezTo>
                  <a:cubicBezTo>
                    <a:pt x="88" y="32"/>
                    <a:pt x="88" y="31"/>
                    <a:pt x="89" y="30"/>
                  </a:cubicBezTo>
                  <a:cubicBezTo>
                    <a:pt x="89" y="30"/>
                    <a:pt x="89" y="29"/>
                    <a:pt x="90" y="29"/>
                  </a:cubicBezTo>
                  <a:cubicBezTo>
                    <a:pt x="90" y="29"/>
                    <a:pt x="90" y="29"/>
                    <a:pt x="91" y="29"/>
                  </a:cubicBezTo>
                  <a:cubicBezTo>
                    <a:pt x="91" y="30"/>
                    <a:pt x="92" y="31"/>
                    <a:pt x="93" y="32"/>
                  </a:cubicBezTo>
                  <a:cubicBezTo>
                    <a:pt x="94" y="34"/>
                    <a:pt x="96" y="37"/>
                    <a:pt x="97" y="41"/>
                  </a:cubicBezTo>
                  <a:cubicBezTo>
                    <a:pt x="98" y="44"/>
                    <a:pt x="98" y="48"/>
                    <a:pt x="98" y="50"/>
                  </a:cubicBezTo>
                  <a:cubicBezTo>
                    <a:pt x="98" y="52"/>
                    <a:pt x="98" y="53"/>
                    <a:pt x="97" y="53"/>
                  </a:cubicBezTo>
                  <a:cubicBezTo>
                    <a:pt x="97" y="54"/>
                    <a:pt x="97" y="54"/>
                    <a:pt x="96" y="5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59" name="Freeform 166"/>
            <p:cNvSpPr>
              <a:spLocks noEditPoints="1"/>
            </p:cNvSpPr>
            <p:nvPr/>
          </p:nvSpPr>
          <p:spPr bwMode="auto">
            <a:xfrm>
              <a:off x="10040743" y="4182212"/>
              <a:ext cx="185436" cy="186874"/>
            </a:xfrm>
            <a:custGeom>
              <a:avLst/>
              <a:gdLst>
                <a:gd name="T0" fmla="*/ 100 w 105"/>
                <a:gd name="T1" fmla="*/ 30 h 106"/>
                <a:gd name="T2" fmla="*/ 71 w 105"/>
                <a:gd name="T3" fmla="*/ 27 h 106"/>
                <a:gd name="T4" fmla="*/ 88 w 105"/>
                <a:gd name="T5" fmla="*/ 10 h 106"/>
                <a:gd name="T6" fmla="*/ 82 w 105"/>
                <a:gd name="T7" fmla="*/ 4 h 106"/>
                <a:gd name="T8" fmla="*/ 59 w 105"/>
                <a:gd name="T9" fmla="*/ 27 h 106"/>
                <a:gd name="T10" fmla="*/ 52 w 105"/>
                <a:gd name="T11" fmla="*/ 27 h 106"/>
                <a:gd name="T12" fmla="*/ 52 w 105"/>
                <a:gd name="T13" fmla="*/ 27 h 106"/>
                <a:gd name="T14" fmla="*/ 26 w 105"/>
                <a:gd name="T15" fmla="*/ 0 h 106"/>
                <a:gd name="T16" fmla="*/ 19 w 105"/>
                <a:gd name="T17" fmla="*/ 7 h 106"/>
                <a:gd name="T18" fmla="*/ 39 w 105"/>
                <a:gd name="T19" fmla="*/ 27 h 106"/>
                <a:gd name="T20" fmla="*/ 4 w 105"/>
                <a:gd name="T21" fmla="*/ 30 h 106"/>
                <a:gd name="T22" fmla="*/ 0 w 105"/>
                <a:gd name="T23" fmla="*/ 66 h 106"/>
                <a:gd name="T24" fmla="*/ 4 w 105"/>
                <a:gd name="T25" fmla="*/ 102 h 106"/>
                <a:gd name="T26" fmla="*/ 52 w 105"/>
                <a:gd name="T27" fmla="*/ 106 h 106"/>
                <a:gd name="T28" fmla="*/ 100 w 105"/>
                <a:gd name="T29" fmla="*/ 102 h 106"/>
                <a:gd name="T30" fmla="*/ 105 w 105"/>
                <a:gd name="T31" fmla="*/ 66 h 106"/>
                <a:gd name="T32" fmla="*/ 100 w 105"/>
                <a:gd name="T33" fmla="*/ 30 h 106"/>
                <a:gd name="T34" fmla="*/ 88 w 105"/>
                <a:gd name="T35" fmla="*/ 90 h 106"/>
                <a:gd name="T36" fmla="*/ 52 w 105"/>
                <a:gd name="T37" fmla="*/ 92 h 106"/>
                <a:gd name="T38" fmla="*/ 16 w 105"/>
                <a:gd name="T39" fmla="*/ 90 h 106"/>
                <a:gd name="T40" fmla="*/ 13 w 105"/>
                <a:gd name="T41" fmla="*/ 66 h 106"/>
                <a:gd name="T42" fmla="*/ 16 w 105"/>
                <a:gd name="T43" fmla="*/ 42 h 106"/>
                <a:gd name="T44" fmla="*/ 52 w 105"/>
                <a:gd name="T45" fmla="*/ 40 h 106"/>
                <a:gd name="T46" fmla="*/ 88 w 105"/>
                <a:gd name="T47" fmla="*/ 42 h 106"/>
                <a:gd name="T48" fmla="*/ 92 w 105"/>
                <a:gd name="T49" fmla="*/ 66 h 106"/>
                <a:gd name="T50" fmla="*/ 88 w 105"/>
                <a:gd name="T51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6">
                  <a:moveTo>
                    <a:pt x="100" y="30"/>
                  </a:moveTo>
                  <a:cubicBezTo>
                    <a:pt x="91" y="29"/>
                    <a:pt x="82" y="28"/>
                    <a:pt x="71" y="2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7" y="27"/>
                    <a:pt x="54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7" y="27"/>
                    <a:pt x="15" y="28"/>
                    <a:pt x="4" y="30"/>
                  </a:cubicBezTo>
                  <a:cubicBezTo>
                    <a:pt x="1" y="41"/>
                    <a:pt x="0" y="53"/>
                    <a:pt x="0" y="66"/>
                  </a:cubicBezTo>
                  <a:cubicBezTo>
                    <a:pt x="0" y="79"/>
                    <a:pt x="1" y="91"/>
                    <a:pt x="4" y="102"/>
                  </a:cubicBezTo>
                  <a:cubicBezTo>
                    <a:pt x="19" y="104"/>
                    <a:pt x="35" y="106"/>
                    <a:pt x="52" y="106"/>
                  </a:cubicBezTo>
                  <a:cubicBezTo>
                    <a:pt x="69" y="106"/>
                    <a:pt x="86" y="104"/>
                    <a:pt x="100" y="102"/>
                  </a:cubicBezTo>
                  <a:cubicBezTo>
                    <a:pt x="103" y="91"/>
                    <a:pt x="105" y="79"/>
                    <a:pt x="105" y="66"/>
                  </a:cubicBezTo>
                  <a:cubicBezTo>
                    <a:pt x="105" y="53"/>
                    <a:pt x="103" y="41"/>
                    <a:pt x="100" y="30"/>
                  </a:cubicBezTo>
                  <a:close/>
                  <a:moveTo>
                    <a:pt x="88" y="90"/>
                  </a:moveTo>
                  <a:cubicBezTo>
                    <a:pt x="77" y="92"/>
                    <a:pt x="65" y="92"/>
                    <a:pt x="52" y="92"/>
                  </a:cubicBezTo>
                  <a:cubicBezTo>
                    <a:pt x="39" y="92"/>
                    <a:pt x="27" y="92"/>
                    <a:pt x="16" y="90"/>
                  </a:cubicBezTo>
                  <a:cubicBezTo>
                    <a:pt x="14" y="83"/>
                    <a:pt x="13" y="75"/>
                    <a:pt x="13" y="66"/>
                  </a:cubicBezTo>
                  <a:cubicBezTo>
                    <a:pt x="13" y="58"/>
                    <a:pt x="14" y="49"/>
                    <a:pt x="16" y="42"/>
                  </a:cubicBezTo>
                  <a:cubicBezTo>
                    <a:pt x="27" y="41"/>
                    <a:pt x="39" y="40"/>
                    <a:pt x="52" y="40"/>
                  </a:cubicBezTo>
                  <a:cubicBezTo>
                    <a:pt x="65" y="40"/>
                    <a:pt x="77" y="41"/>
                    <a:pt x="88" y="42"/>
                  </a:cubicBezTo>
                  <a:cubicBezTo>
                    <a:pt x="90" y="49"/>
                    <a:pt x="92" y="58"/>
                    <a:pt x="92" y="66"/>
                  </a:cubicBezTo>
                  <a:cubicBezTo>
                    <a:pt x="92" y="75"/>
                    <a:pt x="90" y="83"/>
                    <a:pt x="88" y="9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60" name="Freeform 167"/>
            <p:cNvSpPr>
              <a:spLocks/>
            </p:cNvSpPr>
            <p:nvPr/>
          </p:nvSpPr>
          <p:spPr bwMode="auto">
            <a:xfrm>
              <a:off x="10014869" y="4403585"/>
              <a:ext cx="225686" cy="127937"/>
            </a:xfrm>
            <a:custGeom>
              <a:avLst/>
              <a:gdLst>
                <a:gd name="T0" fmla="*/ 128 w 128"/>
                <a:gd name="T1" fmla="*/ 51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2 h 72"/>
                <a:gd name="T8" fmla="*/ 45 w 128"/>
                <a:gd name="T9" fmla="*/ 5 h 72"/>
                <a:gd name="T10" fmla="*/ 29 w 128"/>
                <a:gd name="T11" fmla="*/ 22 h 72"/>
                <a:gd name="T12" fmla="*/ 29 w 128"/>
                <a:gd name="T13" fmla="*/ 24 h 72"/>
                <a:gd name="T14" fmla="*/ 24 w 128"/>
                <a:gd name="T15" fmla="*/ 24 h 72"/>
                <a:gd name="T16" fmla="*/ 0 w 128"/>
                <a:gd name="T17" fmla="*/ 48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1"/>
                  </a:moveTo>
                  <a:cubicBezTo>
                    <a:pt x="128" y="40"/>
                    <a:pt x="121" y="32"/>
                    <a:pt x="112" y="29"/>
                  </a:cubicBezTo>
                  <a:cubicBezTo>
                    <a:pt x="111" y="13"/>
                    <a:pt x="98" y="0"/>
                    <a:pt x="82" y="0"/>
                  </a:cubicBezTo>
                  <a:cubicBezTo>
                    <a:pt x="72" y="0"/>
                    <a:pt x="64" y="5"/>
                    <a:pt x="58" y="12"/>
                  </a:cubicBezTo>
                  <a:cubicBezTo>
                    <a:pt x="55" y="8"/>
                    <a:pt x="51" y="5"/>
                    <a:pt x="45" y="5"/>
                  </a:cubicBezTo>
                  <a:cubicBezTo>
                    <a:pt x="36" y="5"/>
                    <a:pt x="29" y="13"/>
                    <a:pt x="29" y="22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7" y="24"/>
                    <a:pt x="26" y="24"/>
                    <a:pt x="24" y="24"/>
                  </a:cubicBezTo>
                  <a:cubicBezTo>
                    <a:pt x="11" y="24"/>
                    <a:pt x="0" y="35"/>
                    <a:pt x="0" y="48"/>
                  </a:cubicBezTo>
                  <a:cubicBezTo>
                    <a:pt x="0" y="62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2"/>
                    <a:pt x="128" y="63"/>
                    <a:pt x="128" y="5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61" name="Freeform 168"/>
            <p:cNvSpPr>
              <a:spLocks noEditPoints="1"/>
            </p:cNvSpPr>
            <p:nvPr/>
          </p:nvSpPr>
          <p:spPr bwMode="auto">
            <a:xfrm>
              <a:off x="9804995" y="4403585"/>
              <a:ext cx="155249" cy="127937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7 h 72"/>
                <a:gd name="T12" fmla="*/ 5 w 88"/>
                <a:gd name="T13" fmla="*/ 67 h 72"/>
                <a:gd name="T14" fmla="*/ 5 w 88"/>
                <a:gd name="T15" fmla="*/ 6 h 72"/>
                <a:gd name="T16" fmla="*/ 83 w 88"/>
                <a:gd name="T17" fmla="*/ 6 h 72"/>
                <a:gd name="T18" fmla="*/ 83 w 88"/>
                <a:gd name="T19" fmla="*/ 67 h 72"/>
                <a:gd name="T20" fmla="*/ 61 w 88"/>
                <a:gd name="T21" fmla="*/ 20 h 72"/>
                <a:gd name="T22" fmla="*/ 69 w 88"/>
                <a:gd name="T23" fmla="*/ 28 h 72"/>
                <a:gd name="T24" fmla="*/ 77 w 88"/>
                <a:gd name="T25" fmla="*/ 20 h 72"/>
                <a:gd name="T26" fmla="*/ 69 w 88"/>
                <a:gd name="T27" fmla="*/ 11 h 72"/>
                <a:gd name="T28" fmla="*/ 61 w 88"/>
                <a:gd name="T29" fmla="*/ 20 h 72"/>
                <a:gd name="T30" fmla="*/ 77 w 88"/>
                <a:gd name="T31" fmla="*/ 61 h 72"/>
                <a:gd name="T32" fmla="*/ 11 w 88"/>
                <a:gd name="T33" fmla="*/ 61 h 72"/>
                <a:gd name="T34" fmla="*/ 27 w 88"/>
                <a:gd name="T35" fmla="*/ 17 h 72"/>
                <a:gd name="T36" fmla="*/ 50 w 88"/>
                <a:gd name="T37" fmla="*/ 45 h 72"/>
                <a:gd name="T38" fmla="*/ 61 w 88"/>
                <a:gd name="T39" fmla="*/ 36 h 72"/>
                <a:gd name="T40" fmla="*/ 77 w 88"/>
                <a:gd name="T4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3" y="6"/>
                    <a:pt x="83" y="6"/>
                    <a:pt x="83" y="6"/>
                  </a:cubicBezTo>
                  <a:lnTo>
                    <a:pt x="83" y="67"/>
                  </a:lnTo>
                  <a:close/>
                  <a:moveTo>
                    <a:pt x="61" y="20"/>
                  </a:moveTo>
                  <a:cubicBezTo>
                    <a:pt x="61" y="24"/>
                    <a:pt x="64" y="28"/>
                    <a:pt x="69" y="28"/>
                  </a:cubicBezTo>
                  <a:cubicBezTo>
                    <a:pt x="74" y="28"/>
                    <a:pt x="77" y="24"/>
                    <a:pt x="77" y="20"/>
                  </a:cubicBezTo>
                  <a:cubicBezTo>
                    <a:pt x="77" y="15"/>
                    <a:pt x="74" y="11"/>
                    <a:pt x="69" y="11"/>
                  </a:cubicBezTo>
                  <a:cubicBezTo>
                    <a:pt x="64" y="11"/>
                    <a:pt x="61" y="15"/>
                    <a:pt x="61" y="20"/>
                  </a:cubicBezTo>
                  <a:close/>
                  <a:moveTo>
                    <a:pt x="77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1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62" name="Freeform 169"/>
            <p:cNvSpPr>
              <a:spLocks noEditPoints="1"/>
            </p:cNvSpPr>
            <p:nvPr/>
          </p:nvSpPr>
          <p:spPr bwMode="auto">
            <a:xfrm>
              <a:off x="9577871" y="4376273"/>
              <a:ext cx="150937" cy="150937"/>
            </a:xfrm>
            <a:custGeom>
              <a:avLst/>
              <a:gdLst>
                <a:gd name="T0" fmla="*/ 57 w 85"/>
                <a:gd name="T1" fmla="*/ 58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8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0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1 h 86"/>
                <a:gd name="T38" fmla="*/ 31 w 85"/>
                <a:gd name="T39" fmla="*/ 34 h 86"/>
                <a:gd name="T40" fmla="*/ 12 w 85"/>
                <a:gd name="T41" fmla="*/ 85 h 86"/>
                <a:gd name="T42" fmla="*/ 0 w 85"/>
                <a:gd name="T43" fmla="*/ 86 h 86"/>
                <a:gd name="T44" fmla="*/ 5 w 85"/>
                <a:gd name="T45" fmla="*/ 54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8"/>
                  </a:moveTo>
                  <a:cubicBezTo>
                    <a:pt x="64" y="51"/>
                    <a:pt x="73" y="47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8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0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2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6"/>
                    <a:pt x="12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4"/>
                  </a:cubicBezTo>
                  <a:cubicBezTo>
                    <a:pt x="9" y="44"/>
                    <a:pt x="14" y="34"/>
                    <a:pt x="22" y="26"/>
                  </a:cubicBezTo>
                  <a:cubicBezTo>
                    <a:pt x="30" y="18"/>
                    <a:pt x="39" y="11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6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63" name="Freeform 170"/>
            <p:cNvSpPr>
              <a:spLocks noEditPoints="1"/>
            </p:cNvSpPr>
            <p:nvPr/>
          </p:nvSpPr>
          <p:spPr bwMode="auto">
            <a:xfrm>
              <a:off x="7480570" y="2023099"/>
              <a:ext cx="84812" cy="114999"/>
            </a:xfrm>
            <a:custGeom>
              <a:avLst/>
              <a:gdLst>
                <a:gd name="T0" fmla="*/ 46 w 48"/>
                <a:gd name="T1" fmla="*/ 8 h 65"/>
                <a:gd name="T2" fmla="*/ 42 w 48"/>
                <a:gd name="T3" fmla="*/ 8 h 65"/>
                <a:gd name="T4" fmla="*/ 42 w 48"/>
                <a:gd name="T5" fmla="*/ 12 h 65"/>
                <a:gd name="T6" fmla="*/ 44 w 48"/>
                <a:gd name="T7" fmla="*/ 12 h 65"/>
                <a:gd name="T8" fmla="*/ 44 w 48"/>
                <a:gd name="T9" fmla="*/ 44 h 65"/>
                <a:gd name="T10" fmla="*/ 28 w 48"/>
                <a:gd name="T11" fmla="*/ 44 h 65"/>
                <a:gd name="T12" fmla="*/ 28 w 48"/>
                <a:gd name="T13" fmla="*/ 61 h 65"/>
                <a:gd name="T14" fmla="*/ 4 w 48"/>
                <a:gd name="T15" fmla="*/ 61 h 65"/>
                <a:gd name="T16" fmla="*/ 4 w 48"/>
                <a:gd name="T17" fmla="*/ 12 h 65"/>
                <a:gd name="T18" fmla="*/ 6 w 48"/>
                <a:gd name="T19" fmla="*/ 12 h 65"/>
                <a:gd name="T20" fmla="*/ 6 w 48"/>
                <a:gd name="T21" fmla="*/ 8 h 65"/>
                <a:gd name="T22" fmla="*/ 2 w 48"/>
                <a:gd name="T23" fmla="*/ 8 h 65"/>
                <a:gd name="T24" fmla="*/ 0 w 48"/>
                <a:gd name="T25" fmla="*/ 10 h 65"/>
                <a:gd name="T26" fmla="*/ 0 w 48"/>
                <a:gd name="T27" fmla="*/ 63 h 65"/>
                <a:gd name="T28" fmla="*/ 2 w 48"/>
                <a:gd name="T29" fmla="*/ 65 h 65"/>
                <a:gd name="T30" fmla="*/ 34 w 48"/>
                <a:gd name="T31" fmla="*/ 65 h 65"/>
                <a:gd name="T32" fmla="*/ 48 w 48"/>
                <a:gd name="T33" fmla="*/ 50 h 65"/>
                <a:gd name="T34" fmla="*/ 48 w 48"/>
                <a:gd name="T35" fmla="*/ 10 h 65"/>
                <a:gd name="T36" fmla="*/ 46 w 48"/>
                <a:gd name="T37" fmla="*/ 8 h 65"/>
                <a:gd name="T38" fmla="*/ 32 w 48"/>
                <a:gd name="T39" fmla="*/ 61 h 65"/>
                <a:gd name="T40" fmla="*/ 32 w 48"/>
                <a:gd name="T41" fmla="*/ 49 h 65"/>
                <a:gd name="T42" fmla="*/ 44 w 48"/>
                <a:gd name="T43" fmla="*/ 49 h 65"/>
                <a:gd name="T44" fmla="*/ 32 w 48"/>
                <a:gd name="T45" fmla="*/ 61 h 65"/>
                <a:gd name="T46" fmla="*/ 40 w 48"/>
                <a:gd name="T47" fmla="*/ 8 h 65"/>
                <a:gd name="T48" fmla="*/ 32 w 48"/>
                <a:gd name="T49" fmla="*/ 8 h 65"/>
                <a:gd name="T50" fmla="*/ 32 w 48"/>
                <a:gd name="T51" fmla="*/ 4 h 65"/>
                <a:gd name="T52" fmla="*/ 28 w 48"/>
                <a:gd name="T53" fmla="*/ 0 h 65"/>
                <a:gd name="T54" fmla="*/ 20 w 48"/>
                <a:gd name="T55" fmla="*/ 0 h 65"/>
                <a:gd name="T56" fmla="*/ 16 w 48"/>
                <a:gd name="T57" fmla="*/ 4 h 65"/>
                <a:gd name="T58" fmla="*/ 16 w 48"/>
                <a:gd name="T59" fmla="*/ 8 h 65"/>
                <a:gd name="T60" fmla="*/ 8 w 48"/>
                <a:gd name="T61" fmla="*/ 8 h 65"/>
                <a:gd name="T62" fmla="*/ 8 w 48"/>
                <a:gd name="T63" fmla="*/ 16 h 65"/>
                <a:gd name="T64" fmla="*/ 40 w 48"/>
                <a:gd name="T65" fmla="*/ 16 h 65"/>
                <a:gd name="T66" fmla="*/ 40 w 48"/>
                <a:gd name="T67" fmla="*/ 8 h 65"/>
                <a:gd name="T68" fmla="*/ 28 w 48"/>
                <a:gd name="T69" fmla="*/ 8 h 65"/>
                <a:gd name="T70" fmla="*/ 20 w 48"/>
                <a:gd name="T71" fmla="*/ 8 h 65"/>
                <a:gd name="T72" fmla="*/ 20 w 48"/>
                <a:gd name="T73" fmla="*/ 4 h 65"/>
                <a:gd name="T74" fmla="*/ 20 w 48"/>
                <a:gd name="T75" fmla="*/ 4 h 65"/>
                <a:gd name="T76" fmla="*/ 28 w 48"/>
                <a:gd name="T77" fmla="*/ 4 h 65"/>
                <a:gd name="T78" fmla="*/ 28 w 48"/>
                <a:gd name="T79" fmla="*/ 4 h 65"/>
                <a:gd name="T80" fmla="*/ 28 w 48"/>
                <a:gd name="T81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65">
                  <a:moveTo>
                    <a:pt x="46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8"/>
                    <a:pt x="46" y="8"/>
                  </a:cubicBezTo>
                  <a:close/>
                  <a:moveTo>
                    <a:pt x="32" y="61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32" y="61"/>
                  </a:lnTo>
                  <a:close/>
                  <a:moveTo>
                    <a:pt x="40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28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8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64" name="Freeform 171"/>
            <p:cNvSpPr>
              <a:spLocks noEditPoints="1"/>
            </p:cNvSpPr>
            <p:nvPr/>
          </p:nvSpPr>
          <p:spPr bwMode="auto">
            <a:xfrm>
              <a:off x="6784824" y="2724595"/>
              <a:ext cx="116437" cy="116437"/>
            </a:xfrm>
            <a:custGeom>
              <a:avLst/>
              <a:gdLst>
                <a:gd name="T0" fmla="*/ 55 w 66"/>
                <a:gd name="T1" fmla="*/ 0 h 66"/>
                <a:gd name="T2" fmla="*/ 11 w 66"/>
                <a:gd name="T3" fmla="*/ 0 h 66"/>
                <a:gd name="T4" fmla="*/ 0 w 66"/>
                <a:gd name="T5" fmla="*/ 11 h 66"/>
                <a:gd name="T6" fmla="*/ 1 w 66"/>
                <a:gd name="T7" fmla="*/ 55 h 66"/>
                <a:gd name="T8" fmla="*/ 12 w 66"/>
                <a:gd name="T9" fmla="*/ 66 h 66"/>
                <a:gd name="T10" fmla="*/ 55 w 66"/>
                <a:gd name="T11" fmla="*/ 66 h 66"/>
                <a:gd name="T12" fmla="*/ 66 w 66"/>
                <a:gd name="T13" fmla="*/ 55 h 66"/>
                <a:gd name="T14" fmla="*/ 66 w 66"/>
                <a:gd name="T15" fmla="*/ 11 h 66"/>
                <a:gd name="T16" fmla="*/ 55 w 66"/>
                <a:gd name="T17" fmla="*/ 0 h 66"/>
                <a:gd name="T18" fmla="*/ 22 w 66"/>
                <a:gd name="T19" fmla="*/ 29 h 66"/>
                <a:gd name="T20" fmla="*/ 45 w 66"/>
                <a:gd name="T21" fmla="*/ 29 h 66"/>
                <a:gd name="T22" fmla="*/ 46 w 66"/>
                <a:gd name="T23" fmla="*/ 33 h 66"/>
                <a:gd name="T24" fmla="*/ 33 w 66"/>
                <a:gd name="T25" fmla="*/ 46 h 66"/>
                <a:gd name="T26" fmla="*/ 21 w 66"/>
                <a:gd name="T27" fmla="*/ 33 h 66"/>
                <a:gd name="T28" fmla="*/ 22 w 66"/>
                <a:gd name="T29" fmla="*/ 29 h 66"/>
                <a:gd name="T30" fmla="*/ 58 w 66"/>
                <a:gd name="T31" fmla="*/ 29 h 66"/>
                <a:gd name="T32" fmla="*/ 58 w 66"/>
                <a:gd name="T33" fmla="*/ 45 h 66"/>
                <a:gd name="T34" fmla="*/ 58 w 66"/>
                <a:gd name="T35" fmla="*/ 53 h 66"/>
                <a:gd name="T36" fmla="*/ 54 w 66"/>
                <a:gd name="T37" fmla="*/ 58 h 66"/>
                <a:gd name="T38" fmla="*/ 13 w 66"/>
                <a:gd name="T39" fmla="*/ 58 h 66"/>
                <a:gd name="T40" fmla="*/ 9 w 66"/>
                <a:gd name="T41" fmla="*/ 54 h 66"/>
                <a:gd name="T42" fmla="*/ 9 w 66"/>
                <a:gd name="T43" fmla="*/ 46 h 66"/>
                <a:gd name="T44" fmla="*/ 9 w 66"/>
                <a:gd name="T45" fmla="*/ 29 h 66"/>
                <a:gd name="T46" fmla="*/ 9 w 66"/>
                <a:gd name="T47" fmla="*/ 29 h 66"/>
                <a:gd name="T48" fmla="*/ 15 w 66"/>
                <a:gd name="T49" fmla="*/ 29 h 66"/>
                <a:gd name="T50" fmla="*/ 15 w 66"/>
                <a:gd name="T51" fmla="*/ 33 h 66"/>
                <a:gd name="T52" fmla="*/ 33 w 66"/>
                <a:gd name="T53" fmla="*/ 52 h 66"/>
                <a:gd name="T54" fmla="*/ 52 w 66"/>
                <a:gd name="T55" fmla="*/ 33 h 66"/>
                <a:gd name="T56" fmla="*/ 51 w 66"/>
                <a:gd name="T57" fmla="*/ 29 h 66"/>
                <a:gd name="T58" fmla="*/ 58 w 66"/>
                <a:gd name="T59" fmla="*/ 29 h 66"/>
                <a:gd name="T60" fmla="*/ 58 w 66"/>
                <a:gd name="T61" fmla="*/ 15 h 66"/>
                <a:gd name="T62" fmla="*/ 56 w 66"/>
                <a:gd name="T63" fmla="*/ 17 h 66"/>
                <a:gd name="T64" fmla="*/ 52 w 66"/>
                <a:gd name="T65" fmla="*/ 17 h 66"/>
                <a:gd name="T66" fmla="*/ 50 w 66"/>
                <a:gd name="T67" fmla="*/ 15 h 66"/>
                <a:gd name="T68" fmla="*/ 50 w 66"/>
                <a:gd name="T69" fmla="*/ 10 h 66"/>
                <a:gd name="T70" fmla="*/ 52 w 66"/>
                <a:gd name="T71" fmla="*/ 8 h 66"/>
                <a:gd name="T72" fmla="*/ 56 w 66"/>
                <a:gd name="T73" fmla="*/ 8 h 66"/>
                <a:gd name="T74" fmla="*/ 58 w 66"/>
                <a:gd name="T75" fmla="*/ 10 h 66"/>
                <a:gd name="T76" fmla="*/ 58 w 66"/>
                <a:gd name="T77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5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61"/>
                    <a:pt x="6" y="66"/>
                    <a:pt x="12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1" y="66"/>
                    <a:pt x="66" y="61"/>
                    <a:pt x="66" y="55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5"/>
                    <a:pt x="61" y="0"/>
                    <a:pt x="55" y="0"/>
                  </a:cubicBezTo>
                  <a:close/>
                  <a:moveTo>
                    <a:pt x="22" y="29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6" y="30"/>
                    <a:pt x="46" y="32"/>
                    <a:pt x="46" y="33"/>
                  </a:cubicBezTo>
                  <a:cubicBezTo>
                    <a:pt x="46" y="40"/>
                    <a:pt x="40" y="46"/>
                    <a:pt x="33" y="46"/>
                  </a:cubicBezTo>
                  <a:cubicBezTo>
                    <a:pt x="27" y="46"/>
                    <a:pt x="21" y="40"/>
                    <a:pt x="21" y="33"/>
                  </a:cubicBezTo>
                  <a:cubicBezTo>
                    <a:pt x="21" y="32"/>
                    <a:pt x="21" y="30"/>
                    <a:pt x="22" y="29"/>
                  </a:cubicBezTo>
                  <a:close/>
                  <a:moveTo>
                    <a:pt x="58" y="29"/>
                  </a:moveTo>
                  <a:cubicBezTo>
                    <a:pt x="58" y="45"/>
                    <a:pt x="58" y="45"/>
                    <a:pt x="58" y="45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6"/>
                    <a:pt x="56" y="57"/>
                    <a:pt x="54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1" y="58"/>
                    <a:pt x="9" y="56"/>
                    <a:pt x="9" y="5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43"/>
                    <a:pt x="23" y="52"/>
                    <a:pt x="33" y="52"/>
                  </a:cubicBezTo>
                  <a:cubicBezTo>
                    <a:pt x="44" y="52"/>
                    <a:pt x="52" y="43"/>
                    <a:pt x="52" y="33"/>
                  </a:cubicBezTo>
                  <a:cubicBezTo>
                    <a:pt x="52" y="32"/>
                    <a:pt x="52" y="30"/>
                    <a:pt x="51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58" y="15"/>
                  </a:moveTo>
                  <a:cubicBezTo>
                    <a:pt x="58" y="16"/>
                    <a:pt x="57" y="17"/>
                    <a:pt x="56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0" y="16"/>
                    <a:pt x="50" y="15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8"/>
                    <a:pt x="5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15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65" name="Freeform 172"/>
            <p:cNvSpPr>
              <a:spLocks noEditPoints="1"/>
            </p:cNvSpPr>
            <p:nvPr/>
          </p:nvSpPr>
          <p:spPr bwMode="auto">
            <a:xfrm>
              <a:off x="6809262" y="1269854"/>
              <a:ext cx="107812" cy="107812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  <a:gd name="T10" fmla="*/ 30 w 61"/>
                <a:gd name="T11" fmla="*/ 55 h 61"/>
                <a:gd name="T12" fmla="*/ 6 w 61"/>
                <a:gd name="T13" fmla="*/ 30 h 61"/>
                <a:gd name="T14" fmla="*/ 30 w 61"/>
                <a:gd name="T15" fmla="*/ 6 h 61"/>
                <a:gd name="T16" fmla="*/ 55 w 61"/>
                <a:gd name="T17" fmla="*/ 30 h 61"/>
                <a:gd name="T18" fmla="*/ 30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66" name="Freeform 173"/>
            <p:cNvSpPr>
              <a:spLocks noEditPoints="1"/>
            </p:cNvSpPr>
            <p:nvPr/>
          </p:nvSpPr>
          <p:spPr bwMode="auto">
            <a:xfrm>
              <a:off x="6853824" y="4052837"/>
              <a:ext cx="125062" cy="109249"/>
            </a:xfrm>
            <a:custGeom>
              <a:avLst/>
              <a:gdLst>
                <a:gd name="T0" fmla="*/ 58 w 87"/>
                <a:gd name="T1" fmla="*/ 10 h 76"/>
                <a:gd name="T2" fmla="*/ 31 w 87"/>
                <a:gd name="T3" fmla="*/ 0 h 76"/>
                <a:gd name="T4" fmla="*/ 0 w 87"/>
                <a:gd name="T5" fmla="*/ 10 h 76"/>
                <a:gd name="T6" fmla="*/ 0 w 87"/>
                <a:gd name="T7" fmla="*/ 76 h 76"/>
                <a:gd name="T8" fmla="*/ 31 w 87"/>
                <a:gd name="T9" fmla="*/ 65 h 76"/>
                <a:gd name="T10" fmla="*/ 58 w 87"/>
                <a:gd name="T11" fmla="*/ 76 h 76"/>
                <a:gd name="T12" fmla="*/ 87 w 87"/>
                <a:gd name="T13" fmla="*/ 65 h 76"/>
                <a:gd name="T14" fmla="*/ 87 w 87"/>
                <a:gd name="T15" fmla="*/ 0 h 76"/>
                <a:gd name="T16" fmla="*/ 58 w 87"/>
                <a:gd name="T17" fmla="*/ 10 h 76"/>
                <a:gd name="T18" fmla="*/ 33 w 87"/>
                <a:gd name="T19" fmla="*/ 6 h 76"/>
                <a:gd name="T20" fmla="*/ 55 w 87"/>
                <a:gd name="T21" fmla="*/ 15 h 76"/>
                <a:gd name="T22" fmla="*/ 55 w 87"/>
                <a:gd name="T23" fmla="*/ 69 h 76"/>
                <a:gd name="T24" fmla="*/ 33 w 87"/>
                <a:gd name="T25" fmla="*/ 60 h 76"/>
                <a:gd name="T26" fmla="*/ 33 w 87"/>
                <a:gd name="T27" fmla="*/ 6 h 76"/>
                <a:gd name="T28" fmla="*/ 6 w 87"/>
                <a:gd name="T29" fmla="*/ 15 h 76"/>
                <a:gd name="T30" fmla="*/ 28 w 87"/>
                <a:gd name="T31" fmla="*/ 6 h 76"/>
                <a:gd name="T32" fmla="*/ 28 w 87"/>
                <a:gd name="T33" fmla="*/ 60 h 76"/>
                <a:gd name="T34" fmla="*/ 6 w 87"/>
                <a:gd name="T35" fmla="*/ 67 h 76"/>
                <a:gd name="T36" fmla="*/ 6 w 87"/>
                <a:gd name="T37" fmla="*/ 15 h 76"/>
                <a:gd name="T38" fmla="*/ 82 w 87"/>
                <a:gd name="T39" fmla="*/ 61 h 76"/>
                <a:gd name="T40" fmla="*/ 60 w 87"/>
                <a:gd name="T41" fmla="*/ 69 h 76"/>
                <a:gd name="T42" fmla="*/ 60 w 87"/>
                <a:gd name="T43" fmla="*/ 15 h 76"/>
                <a:gd name="T44" fmla="*/ 82 w 87"/>
                <a:gd name="T45" fmla="*/ 7 h 76"/>
                <a:gd name="T46" fmla="*/ 82 w 87"/>
                <a:gd name="T47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76">
                  <a:moveTo>
                    <a:pt x="58" y="10"/>
                  </a:moveTo>
                  <a:lnTo>
                    <a:pt x="31" y="0"/>
                  </a:lnTo>
                  <a:lnTo>
                    <a:pt x="0" y="10"/>
                  </a:lnTo>
                  <a:lnTo>
                    <a:pt x="0" y="76"/>
                  </a:lnTo>
                  <a:lnTo>
                    <a:pt x="31" y="65"/>
                  </a:lnTo>
                  <a:lnTo>
                    <a:pt x="58" y="76"/>
                  </a:lnTo>
                  <a:lnTo>
                    <a:pt x="87" y="65"/>
                  </a:lnTo>
                  <a:lnTo>
                    <a:pt x="87" y="0"/>
                  </a:lnTo>
                  <a:lnTo>
                    <a:pt x="58" y="10"/>
                  </a:lnTo>
                  <a:close/>
                  <a:moveTo>
                    <a:pt x="33" y="6"/>
                  </a:moveTo>
                  <a:lnTo>
                    <a:pt x="55" y="15"/>
                  </a:lnTo>
                  <a:lnTo>
                    <a:pt x="55" y="69"/>
                  </a:lnTo>
                  <a:lnTo>
                    <a:pt x="33" y="60"/>
                  </a:lnTo>
                  <a:lnTo>
                    <a:pt x="33" y="6"/>
                  </a:lnTo>
                  <a:close/>
                  <a:moveTo>
                    <a:pt x="6" y="15"/>
                  </a:moveTo>
                  <a:lnTo>
                    <a:pt x="28" y="6"/>
                  </a:lnTo>
                  <a:lnTo>
                    <a:pt x="28" y="60"/>
                  </a:lnTo>
                  <a:lnTo>
                    <a:pt x="6" y="67"/>
                  </a:lnTo>
                  <a:lnTo>
                    <a:pt x="6" y="15"/>
                  </a:lnTo>
                  <a:close/>
                  <a:moveTo>
                    <a:pt x="82" y="61"/>
                  </a:moveTo>
                  <a:lnTo>
                    <a:pt x="60" y="69"/>
                  </a:lnTo>
                  <a:lnTo>
                    <a:pt x="60" y="15"/>
                  </a:lnTo>
                  <a:lnTo>
                    <a:pt x="82" y="7"/>
                  </a:lnTo>
                  <a:lnTo>
                    <a:pt x="82" y="61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67" name="Freeform 174"/>
            <p:cNvSpPr>
              <a:spLocks noEditPoints="1"/>
            </p:cNvSpPr>
            <p:nvPr/>
          </p:nvSpPr>
          <p:spPr bwMode="auto">
            <a:xfrm>
              <a:off x="8381878" y="1085855"/>
              <a:ext cx="81937" cy="83375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3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3 h 47"/>
                <a:gd name="T50" fmla="*/ 21 w 47"/>
                <a:gd name="T51" fmla="*/ 26 h 47"/>
                <a:gd name="T52" fmla="*/ 26 w 47"/>
                <a:gd name="T53" fmla="*/ 26 h 47"/>
                <a:gd name="T54" fmla="*/ 26 w 47"/>
                <a:gd name="T55" fmla="*/ 43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3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3 h 47"/>
                <a:gd name="T82" fmla="*/ 22 w 47"/>
                <a:gd name="T83" fmla="*/ 23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3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1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3"/>
                    <a:pt x="25" y="23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1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1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68" name="Freeform 175"/>
            <p:cNvSpPr>
              <a:spLocks noEditPoints="1"/>
            </p:cNvSpPr>
            <p:nvPr/>
          </p:nvSpPr>
          <p:spPr bwMode="auto">
            <a:xfrm>
              <a:off x="7401508" y="1067167"/>
              <a:ext cx="102062" cy="103499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3 h 58"/>
                <a:gd name="T12" fmla="*/ 5 w 58"/>
                <a:gd name="T13" fmla="*/ 29 h 58"/>
                <a:gd name="T14" fmla="*/ 29 w 58"/>
                <a:gd name="T15" fmla="*/ 6 h 58"/>
                <a:gd name="T16" fmla="*/ 53 w 58"/>
                <a:gd name="T17" fmla="*/ 29 h 58"/>
                <a:gd name="T18" fmla="*/ 29 w 58"/>
                <a:gd name="T19" fmla="*/ 53 h 58"/>
                <a:gd name="T20" fmla="*/ 18 w 58"/>
                <a:gd name="T21" fmla="*/ 18 h 58"/>
                <a:gd name="T22" fmla="*/ 40 w 58"/>
                <a:gd name="T23" fmla="*/ 18 h 58"/>
                <a:gd name="T24" fmla="*/ 40 w 58"/>
                <a:gd name="T25" fmla="*/ 40 h 58"/>
                <a:gd name="T26" fmla="*/ 18 w 58"/>
                <a:gd name="T27" fmla="*/ 40 h 58"/>
                <a:gd name="T28" fmla="*/ 18 w 58"/>
                <a:gd name="T2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3"/>
                  </a:moveTo>
                  <a:cubicBezTo>
                    <a:pt x="16" y="53"/>
                    <a:pt x="5" y="42"/>
                    <a:pt x="5" y="29"/>
                  </a:cubicBezTo>
                  <a:cubicBezTo>
                    <a:pt x="5" y="16"/>
                    <a:pt x="16" y="6"/>
                    <a:pt x="29" y="6"/>
                  </a:cubicBezTo>
                  <a:cubicBezTo>
                    <a:pt x="42" y="6"/>
                    <a:pt x="53" y="16"/>
                    <a:pt x="53" y="29"/>
                  </a:cubicBezTo>
                  <a:cubicBezTo>
                    <a:pt x="53" y="42"/>
                    <a:pt x="42" y="53"/>
                    <a:pt x="29" y="53"/>
                  </a:cubicBezTo>
                  <a:close/>
                  <a:moveTo>
                    <a:pt x="18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8" y="40"/>
                    <a:pt x="18" y="40"/>
                    <a:pt x="18" y="40"/>
                  </a:cubicBezTo>
                  <a:lnTo>
                    <a:pt x="18" y="18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69" name="Freeform 176"/>
            <p:cNvSpPr>
              <a:spLocks noEditPoints="1"/>
            </p:cNvSpPr>
            <p:nvPr/>
          </p:nvSpPr>
          <p:spPr bwMode="auto">
            <a:xfrm>
              <a:off x="6332014" y="3244967"/>
              <a:ext cx="100624" cy="89124"/>
            </a:xfrm>
            <a:custGeom>
              <a:avLst/>
              <a:gdLst>
                <a:gd name="T0" fmla="*/ 24 w 57"/>
                <a:gd name="T1" fmla="*/ 0 h 50"/>
                <a:gd name="T2" fmla="*/ 24 w 57"/>
                <a:gd name="T3" fmla="*/ 0 h 50"/>
                <a:gd name="T4" fmla="*/ 47 w 57"/>
                <a:gd name="T5" fmla="*/ 19 h 50"/>
                <a:gd name="T6" fmla="*/ 24 w 57"/>
                <a:gd name="T7" fmla="*/ 38 h 50"/>
                <a:gd name="T8" fmla="*/ 20 w 57"/>
                <a:gd name="T9" fmla="*/ 38 h 50"/>
                <a:gd name="T10" fmla="*/ 3 w 57"/>
                <a:gd name="T11" fmla="*/ 44 h 50"/>
                <a:gd name="T12" fmla="*/ 3 w 57"/>
                <a:gd name="T13" fmla="*/ 43 h 50"/>
                <a:gd name="T14" fmla="*/ 9 w 57"/>
                <a:gd name="T15" fmla="*/ 35 h 50"/>
                <a:gd name="T16" fmla="*/ 9 w 57"/>
                <a:gd name="T17" fmla="*/ 34 h 50"/>
                <a:gd name="T18" fmla="*/ 0 w 57"/>
                <a:gd name="T19" fmla="*/ 19 h 50"/>
                <a:gd name="T20" fmla="*/ 24 w 57"/>
                <a:gd name="T21" fmla="*/ 0 h 50"/>
                <a:gd name="T22" fmla="*/ 49 w 57"/>
                <a:gd name="T23" fmla="*/ 43 h 50"/>
                <a:gd name="T24" fmla="*/ 54 w 57"/>
                <a:gd name="T25" fmla="*/ 49 h 50"/>
                <a:gd name="T26" fmla="*/ 54 w 57"/>
                <a:gd name="T27" fmla="*/ 50 h 50"/>
                <a:gd name="T28" fmla="*/ 40 w 57"/>
                <a:gd name="T29" fmla="*/ 45 h 50"/>
                <a:gd name="T30" fmla="*/ 36 w 57"/>
                <a:gd name="T31" fmla="*/ 45 h 50"/>
                <a:gd name="T32" fmla="*/ 24 w 57"/>
                <a:gd name="T33" fmla="*/ 42 h 50"/>
                <a:gd name="T34" fmla="*/ 43 w 57"/>
                <a:gd name="T35" fmla="*/ 35 h 50"/>
                <a:gd name="T36" fmla="*/ 49 w 57"/>
                <a:gd name="T37" fmla="*/ 28 h 50"/>
                <a:gd name="T38" fmla="*/ 51 w 57"/>
                <a:gd name="T39" fmla="*/ 19 h 50"/>
                <a:gd name="T40" fmla="*/ 51 w 57"/>
                <a:gd name="T41" fmla="*/ 17 h 50"/>
                <a:gd name="T42" fmla="*/ 57 w 57"/>
                <a:gd name="T43" fmla="*/ 29 h 50"/>
                <a:gd name="T44" fmla="*/ 49 w 57"/>
                <a:gd name="T45" fmla="*/ 42 h 50"/>
                <a:gd name="T46" fmla="*/ 49 w 57"/>
                <a:gd name="T4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5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8"/>
                    <a:pt x="47" y="19"/>
                  </a:cubicBezTo>
                  <a:cubicBezTo>
                    <a:pt x="47" y="30"/>
                    <a:pt x="37" y="38"/>
                    <a:pt x="24" y="38"/>
                  </a:cubicBezTo>
                  <a:cubicBezTo>
                    <a:pt x="23" y="38"/>
                    <a:pt x="21" y="38"/>
                    <a:pt x="20" y="38"/>
                  </a:cubicBezTo>
                  <a:cubicBezTo>
                    <a:pt x="15" y="43"/>
                    <a:pt x="9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6" y="41"/>
                    <a:pt x="9" y="38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4" y="30"/>
                    <a:pt x="0" y="25"/>
                    <a:pt x="0" y="19"/>
                  </a:cubicBezTo>
                  <a:cubicBezTo>
                    <a:pt x="0" y="8"/>
                    <a:pt x="11" y="0"/>
                    <a:pt x="24" y="0"/>
                  </a:cubicBezTo>
                  <a:close/>
                  <a:moveTo>
                    <a:pt x="49" y="43"/>
                  </a:moveTo>
                  <a:cubicBezTo>
                    <a:pt x="49" y="45"/>
                    <a:pt x="51" y="48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9" y="50"/>
                    <a:pt x="44" y="49"/>
                    <a:pt x="40" y="45"/>
                  </a:cubicBezTo>
                  <a:cubicBezTo>
                    <a:pt x="39" y="45"/>
                    <a:pt x="38" y="45"/>
                    <a:pt x="36" y="45"/>
                  </a:cubicBezTo>
                  <a:cubicBezTo>
                    <a:pt x="32" y="45"/>
                    <a:pt x="27" y="44"/>
                    <a:pt x="24" y="42"/>
                  </a:cubicBezTo>
                  <a:cubicBezTo>
                    <a:pt x="31" y="42"/>
                    <a:pt x="38" y="40"/>
                    <a:pt x="43" y="35"/>
                  </a:cubicBezTo>
                  <a:cubicBezTo>
                    <a:pt x="45" y="33"/>
                    <a:pt x="47" y="31"/>
                    <a:pt x="49" y="28"/>
                  </a:cubicBezTo>
                  <a:cubicBezTo>
                    <a:pt x="50" y="25"/>
                    <a:pt x="51" y="22"/>
                    <a:pt x="51" y="19"/>
                  </a:cubicBezTo>
                  <a:cubicBezTo>
                    <a:pt x="51" y="18"/>
                    <a:pt x="51" y="18"/>
                    <a:pt x="51" y="17"/>
                  </a:cubicBezTo>
                  <a:cubicBezTo>
                    <a:pt x="55" y="20"/>
                    <a:pt x="57" y="24"/>
                    <a:pt x="57" y="29"/>
                  </a:cubicBezTo>
                  <a:cubicBezTo>
                    <a:pt x="57" y="34"/>
                    <a:pt x="54" y="39"/>
                    <a:pt x="49" y="42"/>
                  </a:cubicBezTo>
                  <a:cubicBezTo>
                    <a:pt x="49" y="42"/>
                    <a:pt x="49" y="42"/>
                    <a:pt x="49" y="43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70" name="Freeform 177"/>
            <p:cNvSpPr>
              <a:spLocks noEditPoints="1"/>
            </p:cNvSpPr>
            <p:nvPr/>
          </p:nvSpPr>
          <p:spPr bwMode="auto">
            <a:xfrm>
              <a:off x="9406809" y="857293"/>
              <a:ext cx="127937" cy="126499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0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0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4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6" y="46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6"/>
                    <a:pt x="53" y="50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4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71" name="Freeform 178"/>
            <p:cNvSpPr>
              <a:spLocks noEditPoints="1"/>
            </p:cNvSpPr>
            <p:nvPr/>
          </p:nvSpPr>
          <p:spPr bwMode="auto">
            <a:xfrm>
              <a:off x="8709626" y="555420"/>
              <a:ext cx="139437" cy="106374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3 w 79"/>
                <a:gd name="T5" fmla="*/ 3 h 60"/>
                <a:gd name="T6" fmla="*/ 0 w 79"/>
                <a:gd name="T7" fmla="*/ 30 h 60"/>
                <a:gd name="T8" fmla="*/ 3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4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2" y="0"/>
                    <a:pt x="40" y="0"/>
                  </a:cubicBezTo>
                  <a:cubicBezTo>
                    <a:pt x="27" y="0"/>
                    <a:pt x="14" y="1"/>
                    <a:pt x="3" y="3"/>
                  </a:cubicBezTo>
                  <a:cubicBezTo>
                    <a:pt x="1" y="11"/>
                    <a:pt x="0" y="20"/>
                    <a:pt x="0" y="30"/>
                  </a:cubicBezTo>
                  <a:cubicBezTo>
                    <a:pt x="0" y="40"/>
                    <a:pt x="1" y="49"/>
                    <a:pt x="3" y="57"/>
                  </a:cubicBezTo>
                  <a:cubicBezTo>
                    <a:pt x="14" y="59"/>
                    <a:pt x="27" y="60"/>
                    <a:pt x="40" y="60"/>
                  </a:cubicBezTo>
                  <a:cubicBezTo>
                    <a:pt x="52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4" y="30"/>
                    <a:pt x="54" y="30"/>
                    <a:pt x="54" y="30"/>
                  </a:cubicBezTo>
                  <a:lnTo>
                    <a:pt x="30" y="45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72" name="Freeform 179"/>
            <p:cNvSpPr>
              <a:spLocks noEditPoints="1"/>
            </p:cNvSpPr>
            <p:nvPr/>
          </p:nvSpPr>
          <p:spPr bwMode="auto">
            <a:xfrm>
              <a:off x="9482997" y="1203729"/>
              <a:ext cx="104937" cy="102062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4 w 59"/>
                <a:gd name="T15" fmla="*/ 44 h 58"/>
                <a:gd name="T16" fmla="*/ 18 w 59"/>
                <a:gd name="T17" fmla="*/ 26 h 58"/>
                <a:gd name="T18" fmla="*/ 14 w 59"/>
                <a:gd name="T19" fmla="*/ 28 h 58"/>
                <a:gd name="T20" fmla="*/ 12 w 59"/>
                <a:gd name="T21" fmla="*/ 26 h 58"/>
                <a:gd name="T22" fmla="*/ 23 w 59"/>
                <a:gd name="T23" fmla="*/ 18 h 58"/>
                <a:gd name="T24" fmla="*/ 29 w 59"/>
                <a:gd name="T25" fmla="*/ 30 h 58"/>
                <a:gd name="T26" fmla="*/ 32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8"/>
                    <a:pt x="30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6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0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73" name="Freeform 180"/>
            <p:cNvSpPr>
              <a:spLocks/>
            </p:cNvSpPr>
            <p:nvPr/>
          </p:nvSpPr>
          <p:spPr bwMode="auto">
            <a:xfrm>
              <a:off x="7875881" y="506545"/>
              <a:ext cx="132249" cy="132249"/>
            </a:xfrm>
            <a:custGeom>
              <a:avLst/>
              <a:gdLst>
                <a:gd name="T0" fmla="*/ 23 w 75"/>
                <a:gd name="T1" fmla="*/ 14 h 75"/>
                <a:gd name="T2" fmla="*/ 75 w 75"/>
                <a:gd name="T3" fmla="*/ 0 h 75"/>
                <a:gd name="T4" fmla="*/ 75 w 75"/>
                <a:gd name="T5" fmla="*/ 5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6 h 75"/>
                <a:gd name="T12" fmla="*/ 42 w 75"/>
                <a:gd name="T13" fmla="*/ 54 h 75"/>
                <a:gd name="T14" fmla="*/ 59 w 75"/>
                <a:gd name="T15" fmla="*/ 43 h 75"/>
                <a:gd name="T16" fmla="*/ 66 w 75"/>
                <a:gd name="T17" fmla="*/ 44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4 h 75"/>
                <a:gd name="T24" fmla="*/ 16 w 75"/>
                <a:gd name="T25" fmla="*/ 75 h 75"/>
                <a:gd name="T26" fmla="*/ 0 w 75"/>
                <a:gd name="T27" fmla="*/ 64 h 75"/>
                <a:gd name="T28" fmla="*/ 16 w 75"/>
                <a:gd name="T29" fmla="*/ 52 h 75"/>
                <a:gd name="T30" fmla="*/ 23 w 75"/>
                <a:gd name="T31" fmla="*/ 53 h 75"/>
                <a:gd name="T32" fmla="*/ 23 w 75"/>
                <a:gd name="T33" fmla="*/ 28 h 75"/>
                <a:gd name="T34" fmla="*/ 23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3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3"/>
                    <a:pt x="59" y="43"/>
                  </a:cubicBezTo>
                  <a:cubicBezTo>
                    <a:pt x="61" y="43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5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3" y="53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14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74" name="Freeform 181"/>
            <p:cNvSpPr>
              <a:spLocks noEditPoints="1"/>
            </p:cNvSpPr>
            <p:nvPr/>
          </p:nvSpPr>
          <p:spPr bwMode="auto">
            <a:xfrm>
              <a:off x="6240015" y="1544414"/>
              <a:ext cx="96312" cy="97749"/>
            </a:xfrm>
            <a:custGeom>
              <a:avLst/>
              <a:gdLst>
                <a:gd name="T0" fmla="*/ 46 w 55"/>
                <a:gd name="T1" fmla="*/ 0 h 55"/>
                <a:gd name="T2" fmla="*/ 9 w 55"/>
                <a:gd name="T3" fmla="*/ 1 h 55"/>
                <a:gd name="T4" fmla="*/ 0 w 55"/>
                <a:gd name="T5" fmla="*/ 10 h 55"/>
                <a:gd name="T6" fmla="*/ 0 w 55"/>
                <a:gd name="T7" fmla="*/ 46 h 55"/>
                <a:gd name="T8" fmla="*/ 9 w 55"/>
                <a:gd name="T9" fmla="*/ 55 h 55"/>
                <a:gd name="T10" fmla="*/ 46 w 55"/>
                <a:gd name="T11" fmla="*/ 55 h 55"/>
                <a:gd name="T12" fmla="*/ 55 w 55"/>
                <a:gd name="T13" fmla="*/ 46 h 55"/>
                <a:gd name="T14" fmla="*/ 55 w 55"/>
                <a:gd name="T15" fmla="*/ 9 h 55"/>
                <a:gd name="T16" fmla="*/ 46 w 55"/>
                <a:gd name="T17" fmla="*/ 0 h 55"/>
                <a:gd name="T18" fmla="*/ 18 w 55"/>
                <a:gd name="T19" fmla="*/ 25 h 55"/>
                <a:gd name="T20" fmla="*/ 37 w 55"/>
                <a:gd name="T21" fmla="*/ 24 h 55"/>
                <a:gd name="T22" fmla="*/ 38 w 55"/>
                <a:gd name="T23" fmla="*/ 28 h 55"/>
                <a:gd name="T24" fmla="*/ 28 w 55"/>
                <a:gd name="T25" fmla="*/ 38 h 55"/>
                <a:gd name="T26" fmla="*/ 17 w 55"/>
                <a:gd name="T27" fmla="*/ 28 h 55"/>
                <a:gd name="T28" fmla="*/ 18 w 55"/>
                <a:gd name="T29" fmla="*/ 25 h 55"/>
                <a:gd name="T30" fmla="*/ 48 w 55"/>
                <a:gd name="T31" fmla="*/ 24 h 55"/>
                <a:gd name="T32" fmla="*/ 48 w 55"/>
                <a:gd name="T33" fmla="*/ 38 h 55"/>
                <a:gd name="T34" fmla="*/ 48 w 55"/>
                <a:gd name="T35" fmla="*/ 45 h 55"/>
                <a:gd name="T36" fmla="*/ 45 w 55"/>
                <a:gd name="T37" fmla="*/ 48 h 55"/>
                <a:gd name="T38" fmla="*/ 11 w 55"/>
                <a:gd name="T39" fmla="*/ 49 h 55"/>
                <a:gd name="T40" fmla="*/ 7 w 55"/>
                <a:gd name="T41" fmla="*/ 45 h 55"/>
                <a:gd name="T42" fmla="*/ 7 w 55"/>
                <a:gd name="T43" fmla="*/ 38 h 55"/>
                <a:gd name="T44" fmla="*/ 7 w 55"/>
                <a:gd name="T45" fmla="*/ 25 h 55"/>
                <a:gd name="T46" fmla="*/ 7 w 55"/>
                <a:gd name="T47" fmla="*/ 25 h 55"/>
                <a:gd name="T48" fmla="*/ 12 w 55"/>
                <a:gd name="T49" fmla="*/ 25 h 55"/>
                <a:gd name="T50" fmla="*/ 12 w 55"/>
                <a:gd name="T51" fmla="*/ 28 h 55"/>
                <a:gd name="T52" fmla="*/ 28 w 55"/>
                <a:gd name="T53" fmla="*/ 43 h 55"/>
                <a:gd name="T54" fmla="*/ 43 w 55"/>
                <a:gd name="T55" fmla="*/ 28 h 55"/>
                <a:gd name="T56" fmla="*/ 43 w 55"/>
                <a:gd name="T57" fmla="*/ 24 h 55"/>
                <a:gd name="T58" fmla="*/ 48 w 55"/>
                <a:gd name="T59" fmla="*/ 24 h 55"/>
                <a:gd name="T60" fmla="*/ 48 w 55"/>
                <a:gd name="T61" fmla="*/ 12 h 55"/>
                <a:gd name="T62" fmla="*/ 46 w 55"/>
                <a:gd name="T63" fmla="*/ 14 h 55"/>
                <a:gd name="T64" fmla="*/ 43 w 55"/>
                <a:gd name="T65" fmla="*/ 14 h 55"/>
                <a:gd name="T66" fmla="*/ 41 w 55"/>
                <a:gd name="T67" fmla="*/ 12 h 55"/>
                <a:gd name="T68" fmla="*/ 41 w 55"/>
                <a:gd name="T69" fmla="*/ 9 h 55"/>
                <a:gd name="T70" fmla="*/ 43 w 55"/>
                <a:gd name="T71" fmla="*/ 7 h 55"/>
                <a:gd name="T72" fmla="*/ 46 w 55"/>
                <a:gd name="T73" fmla="*/ 7 h 55"/>
                <a:gd name="T74" fmla="*/ 48 w 55"/>
                <a:gd name="T75" fmla="*/ 9 h 55"/>
                <a:gd name="T76" fmla="*/ 48 w 55"/>
                <a:gd name="T7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55">
                  <a:moveTo>
                    <a:pt x="46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4" y="55"/>
                    <a:pt x="9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1" y="55"/>
                    <a:pt x="55" y="51"/>
                    <a:pt x="55" y="46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51" y="0"/>
                    <a:pt x="46" y="0"/>
                  </a:cubicBezTo>
                  <a:close/>
                  <a:moveTo>
                    <a:pt x="18" y="25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8" y="25"/>
                    <a:pt x="38" y="27"/>
                    <a:pt x="38" y="28"/>
                  </a:cubicBezTo>
                  <a:cubicBezTo>
                    <a:pt x="38" y="34"/>
                    <a:pt x="33" y="38"/>
                    <a:pt x="28" y="38"/>
                  </a:cubicBezTo>
                  <a:cubicBezTo>
                    <a:pt x="22" y="38"/>
                    <a:pt x="17" y="34"/>
                    <a:pt x="17" y="28"/>
                  </a:cubicBezTo>
                  <a:cubicBezTo>
                    <a:pt x="17" y="27"/>
                    <a:pt x="17" y="26"/>
                    <a:pt x="18" y="25"/>
                  </a:cubicBezTo>
                  <a:close/>
                  <a:moveTo>
                    <a:pt x="48" y="24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49"/>
                    <a:pt x="7" y="47"/>
                    <a:pt x="7" y="4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37"/>
                    <a:pt x="19" y="43"/>
                    <a:pt x="28" y="43"/>
                  </a:cubicBezTo>
                  <a:cubicBezTo>
                    <a:pt x="36" y="43"/>
                    <a:pt x="43" y="36"/>
                    <a:pt x="43" y="28"/>
                  </a:cubicBezTo>
                  <a:cubicBezTo>
                    <a:pt x="43" y="27"/>
                    <a:pt x="43" y="25"/>
                    <a:pt x="43" y="24"/>
                  </a:cubicBezTo>
                  <a:cubicBezTo>
                    <a:pt x="48" y="24"/>
                    <a:pt x="48" y="24"/>
                    <a:pt x="48" y="24"/>
                  </a:cubicBezTo>
                  <a:close/>
                  <a:moveTo>
                    <a:pt x="48" y="12"/>
                  </a:moveTo>
                  <a:cubicBezTo>
                    <a:pt x="48" y="13"/>
                    <a:pt x="47" y="14"/>
                    <a:pt x="46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1" y="13"/>
                    <a:pt x="41" y="1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8" y="8"/>
                    <a:pt x="48" y="9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76" name="Freeform 183"/>
            <p:cNvSpPr>
              <a:spLocks noEditPoints="1"/>
            </p:cNvSpPr>
            <p:nvPr/>
          </p:nvSpPr>
          <p:spPr bwMode="auto">
            <a:xfrm>
              <a:off x="7060823" y="440421"/>
              <a:ext cx="145187" cy="146624"/>
            </a:xfrm>
            <a:custGeom>
              <a:avLst/>
              <a:gdLst>
                <a:gd name="T0" fmla="*/ 79 w 82"/>
                <a:gd name="T1" fmla="*/ 70 h 83"/>
                <a:gd name="T2" fmla="*/ 59 w 82"/>
                <a:gd name="T3" fmla="*/ 53 h 83"/>
                <a:gd name="T4" fmla="*/ 54 w 82"/>
                <a:gd name="T5" fmla="*/ 51 h 83"/>
                <a:gd name="T6" fmla="*/ 61 w 82"/>
                <a:gd name="T7" fmla="*/ 31 h 83"/>
                <a:gd name="T8" fmla="*/ 30 w 82"/>
                <a:gd name="T9" fmla="*/ 0 h 83"/>
                <a:gd name="T10" fmla="*/ 0 w 82"/>
                <a:gd name="T11" fmla="*/ 31 h 83"/>
                <a:gd name="T12" fmla="*/ 30 w 82"/>
                <a:gd name="T13" fmla="*/ 62 h 83"/>
                <a:gd name="T14" fmla="*/ 50 w 82"/>
                <a:gd name="T15" fmla="*/ 54 h 83"/>
                <a:gd name="T16" fmla="*/ 53 w 82"/>
                <a:gd name="T17" fmla="*/ 60 h 83"/>
                <a:gd name="T18" fmla="*/ 69 w 82"/>
                <a:gd name="T19" fmla="*/ 80 h 83"/>
                <a:gd name="T20" fmla="*/ 79 w 82"/>
                <a:gd name="T21" fmla="*/ 80 h 83"/>
                <a:gd name="T22" fmla="*/ 79 w 82"/>
                <a:gd name="T23" fmla="*/ 70 h 83"/>
                <a:gd name="T24" fmla="*/ 30 w 82"/>
                <a:gd name="T25" fmla="*/ 51 h 83"/>
                <a:gd name="T26" fmla="*/ 10 w 82"/>
                <a:gd name="T27" fmla="*/ 31 h 83"/>
                <a:gd name="T28" fmla="*/ 30 w 82"/>
                <a:gd name="T29" fmla="*/ 11 h 83"/>
                <a:gd name="T30" fmla="*/ 51 w 82"/>
                <a:gd name="T31" fmla="*/ 31 h 83"/>
                <a:gd name="T32" fmla="*/ 30 w 82"/>
                <a:gd name="T33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3">
                  <a:moveTo>
                    <a:pt x="79" y="70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7" y="52"/>
                    <a:pt x="55" y="51"/>
                    <a:pt x="54" y="51"/>
                  </a:cubicBezTo>
                  <a:cubicBezTo>
                    <a:pt x="58" y="46"/>
                    <a:pt x="61" y="39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38" y="62"/>
                    <a:pt x="45" y="59"/>
                    <a:pt x="50" y="54"/>
                  </a:cubicBezTo>
                  <a:cubicBezTo>
                    <a:pt x="50" y="56"/>
                    <a:pt x="51" y="58"/>
                    <a:pt x="53" y="6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2" y="83"/>
                    <a:pt x="77" y="83"/>
                    <a:pt x="79" y="80"/>
                  </a:cubicBezTo>
                  <a:cubicBezTo>
                    <a:pt x="82" y="77"/>
                    <a:pt x="82" y="73"/>
                    <a:pt x="79" y="70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77" name="Freeform 184"/>
            <p:cNvSpPr>
              <a:spLocks noEditPoints="1"/>
            </p:cNvSpPr>
            <p:nvPr/>
          </p:nvSpPr>
          <p:spPr bwMode="auto">
            <a:xfrm>
              <a:off x="6426889" y="628732"/>
              <a:ext cx="120749" cy="127937"/>
            </a:xfrm>
            <a:custGeom>
              <a:avLst/>
              <a:gdLst>
                <a:gd name="T0" fmla="*/ 61 w 68"/>
                <a:gd name="T1" fmla="*/ 0 h 73"/>
                <a:gd name="T2" fmla="*/ 6 w 68"/>
                <a:gd name="T3" fmla="*/ 0 h 73"/>
                <a:gd name="T4" fmla="*/ 0 w 68"/>
                <a:gd name="T5" fmla="*/ 7 h 73"/>
                <a:gd name="T6" fmla="*/ 0 w 68"/>
                <a:gd name="T7" fmla="*/ 66 h 73"/>
                <a:gd name="T8" fmla="*/ 6 w 68"/>
                <a:gd name="T9" fmla="*/ 73 h 73"/>
                <a:gd name="T10" fmla="*/ 61 w 68"/>
                <a:gd name="T11" fmla="*/ 73 h 73"/>
                <a:gd name="T12" fmla="*/ 68 w 68"/>
                <a:gd name="T13" fmla="*/ 66 h 73"/>
                <a:gd name="T14" fmla="*/ 68 w 68"/>
                <a:gd name="T15" fmla="*/ 7 h 73"/>
                <a:gd name="T16" fmla="*/ 61 w 68"/>
                <a:gd name="T17" fmla="*/ 0 h 73"/>
                <a:gd name="T18" fmla="*/ 59 w 68"/>
                <a:gd name="T19" fmla="*/ 64 h 73"/>
                <a:gd name="T20" fmla="*/ 9 w 68"/>
                <a:gd name="T21" fmla="*/ 64 h 73"/>
                <a:gd name="T22" fmla="*/ 9 w 68"/>
                <a:gd name="T23" fmla="*/ 9 h 73"/>
                <a:gd name="T24" fmla="*/ 59 w 68"/>
                <a:gd name="T25" fmla="*/ 9 h 73"/>
                <a:gd name="T26" fmla="*/ 59 w 68"/>
                <a:gd name="T27" fmla="*/ 64 h 73"/>
                <a:gd name="T28" fmla="*/ 18 w 68"/>
                <a:gd name="T29" fmla="*/ 32 h 73"/>
                <a:gd name="T30" fmla="*/ 50 w 68"/>
                <a:gd name="T31" fmla="*/ 32 h 73"/>
                <a:gd name="T32" fmla="*/ 50 w 68"/>
                <a:gd name="T33" fmla="*/ 36 h 73"/>
                <a:gd name="T34" fmla="*/ 18 w 68"/>
                <a:gd name="T35" fmla="*/ 36 h 73"/>
                <a:gd name="T36" fmla="*/ 18 w 68"/>
                <a:gd name="T37" fmla="*/ 32 h 73"/>
                <a:gd name="T38" fmla="*/ 18 w 68"/>
                <a:gd name="T39" fmla="*/ 41 h 73"/>
                <a:gd name="T40" fmla="*/ 50 w 68"/>
                <a:gd name="T41" fmla="*/ 41 h 73"/>
                <a:gd name="T42" fmla="*/ 50 w 68"/>
                <a:gd name="T43" fmla="*/ 45 h 73"/>
                <a:gd name="T44" fmla="*/ 18 w 68"/>
                <a:gd name="T45" fmla="*/ 45 h 73"/>
                <a:gd name="T46" fmla="*/ 18 w 68"/>
                <a:gd name="T47" fmla="*/ 41 h 73"/>
                <a:gd name="T48" fmla="*/ 18 w 68"/>
                <a:gd name="T49" fmla="*/ 50 h 73"/>
                <a:gd name="T50" fmla="*/ 50 w 68"/>
                <a:gd name="T51" fmla="*/ 50 h 73"/>
                <a:gd name="T52" fmla="*/ 50 w 68"/>
                <a:gd name="T53" fmla="*/ 54 h 73"/>
                <a:gd name="T54" fmla="*/ 18 w 68"/>
                <a:gd name="T55" fmla="*/ 54 h 73"/>
                <a:gd name="T56" fmla="*/ 18 w 68"/>
                <a:gd name="T57" fmla="*/ 50 h 73"/>
                <a:gd name="T58" fmla="*/ 18 w 68"/>
                <a:gd name="T59" fmla="*/ 23 h 73"/>
                <a:gd name="T60" fmla="*/ 50 w 68"/>
                <a:gd name="T61" fmla="*/ 23 h 73"/>
                <a:gd name="T62" fmla="*/ 50 w 68"/>
                <a:gd name="T63" fmla="*/ 27 h 73"/>
                <a:gd name="T64" fmla="*/ 18 w 68"/>
                <a:gd name="T65" fmla="*/ 27 h 73"/>
                <a:gd name="T66" fmla="*/ 18 w 68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73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5" y="73"/>
                    <a:pt x="68" y="70"/>
                    <a:pt x="68" y="6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  <a:close/>
                  <a:moveTo>
                    <a:pt x="5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9" y="64"/>
                  </a:lnTo>
                  <a:close/>
                  <a:moveTo>
                    <a:pt x="18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18" y="36"/>
                    <a:pt x="18" y="36"/>
                    <a:pt x="18" y="36"/>
                  </a:cubicBezTo>
                  <a:lnTo>
                    <a:pt x="18" y="32"/>
                  </a:lnTo>
                  <a:close/>
                  <a:moveTo>
                    <a:pt x="18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18" y="45"/>
                    <a:pt x="18" y="45"/>
                    <a:pt x="18" y="45"/>
                  </a:cubicBezTo>
                  <a:lnTo>
                    <a:pt x="18" y="41"/>
                  </a:lnTo>
                  <a:close/>
                  <a:moveTo>
                    <a:pt x="18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8" y="50"/>
                  </a:lnTo>
                  <a:close/>
                  <a:moveTo>
                    <a:pt x="18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18" y="27"/>
                    <a:pt x="18" y="27"/>
                    <a:pt x="18" y="27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78" name="Freeform 185"/>
            <p:cNvSpPr>
              <a:spLocks noEditPoints="1"/>
            </p:cNvSpPr>
            <p:nvPr/>
          </p:nvSpPr>
          <p:spPr bwMode="auto">
            <a:xfrm>
              <a:off x="7395758" y="4861"/>
              <a:ext cx="96312" cy="94874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27 w 54"/>
                <a:gd name="T5" fmla="*/ 54 h 54"/>
                <a:gd name="T6" fmla="*/ 54 w 54"/>
                <a:gd name="T7" fmla="*/ 27 h 54"/>
                <a:gd name="T8" fmla="*/ 27 w 54"/>
                <a:gd name="T9" fmla="*/ 0 h 54"/>
                <a:gd name="T10" fmla="*/ 43 w 54"/>
                <a:gd name="T11" fmla="*/ 24 h 54"/>
                <a:gd name="T12" fmla="*/ 28 w 54"/>
                <a:gd name="T13" fmla="*/ 44 h 54"/>
                <a:gd name="T14" fmla="*/ 21 w 54"/>
                <a:gd name="T15" fmla="*/ 41 h 54"/>
                <a:gd name="T16" fmla="*/ 16 w 54"/>
                <a:gd name="T17" fmla="*/ 25 h 54"/>
                <a:gd name="T18" fmla="*/ 12 w 54"/>
                <a:gd name="T19" fmla="*/ 26 h 54"/>
                <a:gd name="T20" fmla="*/ 11 w 54"/>
                <a:gd name="T21" fmla="*/ 24 h 54"/>
                <a:gd name="T22" fmla="*/ 20 w 54"/>
                <a:gd name="T23" fmla="*/ 17 h 54"/>
                <a:gd name="T24" fmla="*/ 26 w 54"/>
                <a:gd name="T25" fmla="*/ 28 h 54"/>
                <a:gd name="T26" fmla="*/ 28 w 54"/>
                <a:gd name="T27" fmla="*/ 35 h 54"/>
                <a:gd name="T28" fmla="*/ 33 w 54"/>
                <a:gd name="T29" fmla="*/ 29 h 54"/>
                <a:gd name="T30" fmla="*/ 29 w 54"/>
                <a:gd name="T31" fmla="*/ 24 h 54"/>
                <a:gd name="T32" fmla="*/ 43 w 54"/>
                <a:gd name="T3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3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3"/>
                    <a:pt x="42" y="0"/>
                    <a:pt x="27" y="0"/>
                  </a:cubicBezTo>
                  <a:close/>
                  <a:moveTo>
                    <a:pt x="43" y="24"/>
                  </a:moveTo>
                  <a:cubicBezTo>
                    <a:pt x="41" y="34"/>
                    <a:pt x="31" y="42"/>
                    <a:pt x="28" y="44"/>
                  </a:cubicBezTo>
                  <a:cubicBezTo>
                    <a:pt x="25" y="46"/>
                    <a:pt x="22" y="43"/>
                    <a:pt x="21" y="41"/>
                  </a:cubicBezTo>
                  <a:cubicBezTo>
                    <a:pt x="20" y="39"/>
                    <a:pt x="17" y="26"/>
                    <a:pt x="16" y="25"/>
                  </a:cubicBezTo>
                  <a:cubicBezTo>
                    <a:pt x="15" y="24"/>
                    <a:pt x="12" y="26"/>
                    <a:pt x="12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6" y="18"/>
                    <a:pt x="20" y="17"/>
                  </a:cubicBezTo>
                  <a:cubicBezTo>
                    <a:pt x="25" y="16"/>
                    <a:pt x="25" y="24"/>
                    <a:pt x="26" y="28"/>
                  </a:cubicBezTo>
                  <a:cubicBezTo>
                    <a:pt x="27" y="32"/>
                    <a:pt x="28" y="35"/>
                    <a:pt x="28" y="35"/>
                  </a:cubicBezTo>
                  <a:cubicBezTo>
                    <a:pt x="29" y="35"/>
                    <a:pt x="31" y="32"/>
                    <a:pt x="33" y="29"/>
                  </a:cubicBezTo>
                  <a:cubicBezTo>
                    <a:pt x="35" y="25"/>
                    <a:pt x="33" y="22"/>
                    <a:pt x="29" y="24"/>
                  </a:cubicBezTo>
                  <a:cubicBezTo>
                    <a:pt x="31" y="16"/>
                    <a:pt x="45" y="13"/>
                    <a:pt x="43" y="2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</p:grpSp>
      <p:sp>
        <p:nvSpPr>
          <p:cNvPr id="7" name="6 Rectángulo"/>
          <p:cNvSpPr/>
          <p:nvPr userDrawn="1"/>
        </p:nvSpPr>
        <p:spPr>
          <a:xfrm>
            <a:off x="0" y="4509120"/>
            <a:ext cx="12192000" cy="2366739"/>
          </a:xfrm>
          <a:prstGeom prst="rect">
            <a:avLst/>
          </a:prstGeom>
          <a:gradFill flip="none" rotWithShape="1">
            <a:gsLst>
              <a:gs pos="0">
                <a:srgbClr val="0065BD"/>
              </a:gs>
              <a:gs pos="100000">
                <a:srgbClr val="3DB7E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2" name="11 Marcador de texto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3392" y="2996952"/>
            <a:ext cx="10849205" cy="1296144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buNone/>
              <a:defRPr lang="es-ES" sz="4000" kern="1200" dirty="0" smtClean="0">
                <a:solidFill>
                  <a:srgbClr val="0070C0"/>
                </a:solidFill>
                <a:latin typeface="Netto Off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es-ES" sz="4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tto Off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es-ES" sz="4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tto Off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es-ES" sz="4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tto Off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es-ES" sz="4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tto Off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Título de la presentación</a:t>
            </a:r>
          </a:p>
        </p:txBody>
      </p:sp>
      <p:sp>
        <p:nvSpPr>
          <p:cNvPr id="14" name="13 Marcador de texto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3392" y="5157192"/>
            <a:ext cx="10849205" cy="504056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buNone/>
              <a:defRPr lang="es-ES" sz="2000" kern="1200" dirty="0" smtClean="0">
                <a:solidFill>
                  <a:schemeClr val="bg1"/>
                </a:solidFill>
                <a:latin typeface="Netto Off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es-ES" sz="2400" kern="1200" dirty="0" smtClean="0">
                <a:solidFill>
                  <a:schemeClr val="bg1"/>
                </a:solidFill>
                <a:latin typeface="Netto Off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es-ES" sz="2400" kern="1200" dirty="0" smtClean="0">
                <a:solidFill>
                  <a:schemeClr val="bg1"/>
                </a:solidFill>
                <a:latin typeface="Netto Off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es-ES" sz="2400" kern="1200" dirty="0" smtClean="0">
                <a:solidFill>
                  <a:schemeClr val="bg1"/>
                </a:solidFill>
                <a:latin typeface="Netto Off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es-ES" sz="2400" kern="1200" dirty="0" smtClean="0">
                <a:solidFill>
                  <a:schemeClr val="bg1"/>
                </a:solidFill>
                <a:latin typeface="Netto Off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Autor [y cargo]</a:t>
            </a:r>
          </a:p>
        </p:txBody>
      </p:sp>
      <p:sp>
        <p:nvSpPr>
          <p:cNvPr id="17" name="13 Marcador de texto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3392" y="5733256"/>
            <a:ext cx="10849205" cy="504056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buNone/>
              <a:defRPr lang="es-ES" sz="2000" kern="1200" dirty="0" smtClean="0">
                <a:solidFill>
                  <a:schemeClr val="bg1"/>
                </a:solidFill>
                <a:latin typeface="Netto Off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es-ES" sz="2400" kern="1200" dirty="0" smtClean="0">
                <a:solidFill>
                  <a:schemeClr val="bg1"/>
                </a:solidFill>
                <a:latin typeface="Netto Off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es-ES" sz="2400" kern="1200" dirty="0" smtClean="0">
                <a:solidFill>
                  <a:schemeClr val="bg1"/>
                </a:solidFill>
                <a:latin typeface="Netto Off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es-ES" sz="2400" kern="1200" dirty="0" smtClean="0">
                <a:solidFill>
                  <a:schemeClr val="bg1"/>
                </a:solidFill>
                <a:latin typeface="Netto Off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es-ES" sz="2400" kern="1200" dirty="0" smtClean="0">
                <a:solidFill>
                  <a:schemeClr val="bg1"/>
                </a:solidFill>
                <a:latin typeface="Netto Off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Fecha</a:t>
            </a:r>
          </a:p>
        </p:txBody>
      </p:sp>
      <p:pic>
        <p:nvPicPr>
          <p:cNvPr id="379" name="14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7" t="26840" r="10039" b="26604"/>
          <a:stretch>
            <a:fillRect/>
          </a:stretch>
        </p:blipFill>
        <p:spPr>
          <a:xfrm>
            <a:off x="550538" y="251300"/>
            <a:ext cx="4783389" cy="10801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>
          <a:xfrm>
            <a:off x="6240015" y="4861"/>
            <a:ext cx="5275595" cy="4541036"/>
            <a:chOff x="6240015" y="4861"/>
            <a:chExt cx="5275595" cy="4541036"/>
          </a:xfrm>
        </p:grpSpPr>
        <p:sp>
          <p:nvSpPr>
            <p:cNvPr id="198" name="Freeform 5"/>
            <p:cNvSpPr>
              <a:spLocks noEditPoints="1"/>
            </p:cNvSpPr>
            <p:nvPr userDrawn="1"/>
          </p:nvSpPr>
          <p:spPr bwMode="auto">
            <a:xfrm>
              <a:off x="11321549" y="3033656"/>
              <a:ext cx="188311" cy="176811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7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2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6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199" name="Freeform 6"/>
            <p:cNvSpPr>
              <a:spLocks noEditPoints="1"/>
            </p:cNvSpPr>
            <p:nvPr userDrawn="1"/>
          </p:nvSpPr>
          <p:spPr bwMode="auto">
            <a:xfrm>
              <a:off x="11190737" y="3131405"/>
              <a:ext cx="117874" cy="117874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4 h 67"/>
                <a:gd name="T6" fmla="*/ 58 w 67"/>
                <a:gd name="T7" fmla="*/ 4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4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29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4 h 67"/>
                <a:gd name="T60" fmla="*/ 16 w 67"/>
                <a:gd name="T61" fmla="*/ 4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8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29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00" name="Freeform 7"/>
            <p:cNvSpPr>
              <a:spLocks noEditPoints="1"/>
            </p:cNvSpPr>
            <p:nvPr userDrawn="1"/>
          </p:nvSpPr>
          <p:spPr bwMode="auto">
            <a:xfrm>
              <a:off x="11393423" y="2805095"/>
              <a:ext cx="102062" cy="102062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5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5"/>
                    <a:pt x="29" y="5"/>
                  </a:cubicBezTo>
                  <a:cubicBezTo>
                    <a:pt x="16" y="5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0"/>
                    <a:pt x="30" y="10"/>
                    <a:pt x="32" y="12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01" name="Freeform 8"/>
            <p:cNvSpPr>
              <a:spLocks noEditPoints="1"/>
            </p:cNvSpPr>
            <p:nvPr userDrawn="1"/>
          </p:nvSpPr>
          <p:spPr bwMode="auto">
            <a:xfrm>
              <a:off x="11376173" y="2931594"/>
              <a:ext cx="80500" cy="80500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7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7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1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1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4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4"/>
                    <a:pt x="46" y="4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2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1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2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2"/>
                    <a:pt x="43" y="43"/>
                    <a:pt x="42" y="43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02" name="Freeform 9"/>
            <p:cNvSpPr>
              <a:spLocks/>
            </p:cNvSpPr>
            <p:nvPr userDrawn="1"/>
          </p:nvSpPr>
          <p:spPr bwMode="auto">
            <a:xfrm>
              <a:off x="11229549" y="2947406"/>
              <a:ext cx="130812" cy="130812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62 w 91"/>
                <a:gd name="T5" fmla="*/ 45 h 91"/>
                <a:gd name="T6" fmla="*/ 62 w 91"/>
                <a:gd name="T7" fmla="*/ 0 h 91"/>
                <a:gd name="T8" fmla="*/ 28 w 91"/>
                <a:gd name="T9" fmla="*/ 0 h 91"/>
                <a:gd name="T10" fmla="*/ 28 w 91"/>
                <a:gd name="T11" fmla="*/ 45 h 91"/>
                <a:gd name="T12" fmla="*/ 0 w 91"/>
                <a:gd name="T13" fmla="*/ 45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5"/>
                  </a:lnTo>
                  <a:lnTo>
                    <a:pt x="62" y="45"/>
                  </a:lnTo>
                  <a:lnTo>
                    <a:pt x="62" y="0"/>
                  </a:lnTo>
                  <a:lnTo>
                    <a:pt x="28" y="0"/>
                  </a:lnTo>
                  <a:lnTo>
                    <a:pt x="28" y="45"/>
                  </a:lnTo>
                  <a:lnTo>
                    <a:pt x="0" y="45"/>
                  </a:lnTo>
                  <a:lnTo>
                    <a:pt x="45" y="91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03" name="Freeform 10"/>
            <p:cNvSpPr>
              <a:spLocks noEditPoints="1"/>
            </p:cNvSpPr>
            <p:nvPr userDrawn="1"/>
          </p:nvSpPr>
          <p:spPr bwMode="auto">
            <a:xfrm>
              <a:off x="11380486" y="2654158"/>
              <a:ext cx="110687" cy="110687"/>
            </a:xfrm>
            <a:custGeom>
              <a:avLst/>
              <a:gdLst>
                <a:gd name="T0" fmla="*/ 31 w 62"/>
                <a:gd name="T1" fmla="*/ 63 h 63"/>
                <a:gd name="T2" fmla="*/ 0 w 62"/>
                <a:gd name="T3" fmla="*/ 32 h 63"/>
                <a:gd name="T4" fmla="*/ 31 w 62"/>
                <a:gd name="T5" fmla="*/ 0 h 63"/>
                <a:gd name="T6" fmla="*/ 62 w 62"/>
                <a:gd name="T7" fmla="*/ 32 h 63"/>
                <a:gd name="T8" fmla="*/ 31 w 62"/>
                <a:gd name="T9" fmla="*/ 63 h 63"/>
                <a:gd name="T10" fmla="*/ 57 w 62"/>
                <a:gd name="T11" fmla="*/ 36 h 63"/>
                <a:gd name="T12" fmla="*/ 41 w 62"/>
                <a:gd name="T13" fmla="*/ 35 h 63"/>
                <a:gd name="T14" fmla="*/ 46 w 62"/>
                <a:gd name="T15" fmla="*/ 54 h 63"/>
                <a:gd name="T16" fmla="*/ 57 w 62"/>
                <a:gd name="T17" fmla="*/ 36 h 63"/>
                <a:gd name="T18" fmla="*/ 41 w 62"/>
                <a:gd name="T19" fmla="*/ 56 h 63"/>
                <a:gd name="T20" fmla="*/ 36 w 62"/>
                <a:gd name="T21" fmla="*/ 36 h 63"/>
                <a:gd name="T22" fmla="*/ 35 w 62"/>
                <a:gd name="T23" fmla="*/ 36 h 63"/>
                <a:gd name="T24" fmla="*/ 15 w 62"/>
                <a:gd name="T25" fmla="*/ 53 h 63"/>
                <a:gd name="T26" fmla="*/ 31 w 62"/>
                <a:gd name="T27" fmla="*/ 58 h 63"/>
                <a:gd name="T28" fmla="*/ 41 w 62"/>
                <a:gd name="T29" fmla="*/ 56 h 63"/>
                <a:gd name="T30" fmla="*/ 11 w 62"/>
                <a:gd name="T31" fmla="*/ 49 h 63"/>
                <a:gd name="T32" fmla="*/ 33 w 62"/>
                <a:gd name="T33" fmla="*/ 32 h 63"/>
                <a:gd name="T34" fmla="*/ 34 w 62"/>
                <a:gd name="T35" fmla="*/ 31 h 63"/>
                <a:gd name="T36" fmla="*/ 32 w 62"/>
                <a:gd name="T37" fmla="*/ 27 h 63"/>
                <a:gd name="T38" fmla="*/ 4 w 62"/>
                <a:gd name="T39" fmla="*/ 31 h 63"/>
                <a:gd name="T40" fmla="*/ 4 w 62"/>
                <a:gd name="T41" fmla="*/ 32 h 63"/>
                <a:gd name="T42" fmla="*/ 11 w 62"/>
                <a:gd name="T43" fmla="*/ 49 h 63"/>
                <a:gd name="T44" fmla="*/ 5 w 62"/>
                <a:gd name="T45" fmla="*/ 26 h 63"/>
                <a:gd name="T46" fmla="*/ 29 w 62"/>
                <a:gd name="T47" fmla="*/ 23 h 63"/>
                <a:gd name="T48" fmla="*/ 20 w 62"/>
                <a:gd name="T49" fmla="*/ 8 h 63"/>
                <a:gd name="T50" fmla="*/ 5 w 62"/>
                <a:gd name="T51" fmla="*/ 26 h 63"/>
                <a:gd name="T52" fmla="*/ 25 w 62"/>
                <a:gd name="T53" fmla="*/ 6 h 63"/>
                <a:gd name="T54" fmla="*/ 35 w 62"/>
                <a:gd name="T55" fmla="*/ 21 h 63"/>
                <a:gd name="T56" fmla="*/ 49 w 62"/>
                <a:gd name="T57" fmla="*/ 12 h 63"/>
                <a:gd name="T58" fmla="*/ 31 w 62"/>
                <a:gd name="T59" fmla="*/ 5 h 63"/>
                <a:gd name="T60" fmla="*/ 25 w 62"/>
                <a:gd name="T61" fmla="*/ 6 h 63"/>
                <a:gd name="T62" fmla="*/ 51 w 62"/>
                <a:gd name="T63" fmla="*/ 15 h 63"/>
                <a:gd name="T64" fmla="*/ 37 w 62"/>
                <a:gd name="T65" fmla="*/ 25 h 63"/>
                <a:gd name="T66" fmla="*/ 38 w 62"/>
                <a:gd name="T67" fmla="*/ 29 h 63"/>
                <a:gd name="T68" fmla="*/ 39 w 62"/>
                <a:gd name="T69" fmla="*/ 30 h 63"/>
                <a:gd name="T70" fmla="*/ 57 w 62"/>
                <a:gd name="T71" fmla="*/ 31 h 63"/>
                <a:gd name="T72" fmla="*/ 51 w 62"/>
                <a:gd name="T7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3">
                  <a:moveTo>
                    <a:pt x="31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2"/>
                  </a:cubicBezTo>
                  <a:cubicBezTo>
                    <a:pt x="62" y="49"/>
                    <a:pt x="48" y="63"/>
                    <a:pt x="31" y="63"/>
                  </a:cubicBezTo>
                  <a:close/>
                  <a:moveTo>
                    <a:pt x="57" y="36"/>
                  </a:moveTo>
                  <a:cubicBezTo>
                    <a:pt x="56" y="36"/>
                    <a:pt x="49" y="33"/>
                    <a:pt x="41" y="35"/>
                  </a:cubicBezTo>
                  <a:cubicBezTo>
                    <a:pt x="44" y="44"/>
                    <a:pt x="45" y="52"/>
                    <a:pt x="46" y="54"/>
                  </a:cubicBezTo>
                  <a:cubicBezTo>
                    <a:pt x="52" y="50"/>
                    <a:pt x="56" y="43"/>
                    <a:pt x="57" y="36"/>
                  </a:cubicBezTo>
                  <a:close/>
                  <a:moveTo>
                    <a:pt x="41" y="56"/>
                  </a:moveTo>
                  <a:cubicBezTo>
                    <a:pt x="41" y="54"/>
                    <a:pt x="39" y="46"/>
                    <a:pt x="36" y="36"/>
                  </a:cubicBezTo>
                  <a:cubicBezTo>
                    <a:pt x="36" y="36"/>
                    <a:pt x="36" y="36"/>
                    <a:pt x="35" y="36"/>
                  </a:cubicBezTo>
                  <a:cubicBezTo>
                    <a:pt x="20" y="41"/>
                    <a:pt x="15" y="52"/>
                    <a:pt x="15" y="53"/>
                  </a:cubicBezTo>
                  <a:cubicBezTo>
                    <a:pt x="19" y="56"/>
                    <a:pt x="25" y="58"/>
                    <a:pt x="31" y="58"/>
                  </a:cubicBezTo>
                  <a:cubicBezTo>
                    <a:pt x="35" y="58"/>
                    <a:pt x="38" y="57"/>
                    <a:pt x="41" y="56"/>
                  </a:cubicBezTo>
                  <a:close/>
                  <a:moveTo>
                    <a:pt x="11" y="49"/>
                  </a:moveTo>
                  <a:cubicBezTo>
                    <a:pt x="12" y="48"/>
                    <a:pt x="19" y="36"/>
                    <a:pt x="33" y="32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3" y="30"/>
                    <a:pt x="32" y="28"/>
                    <a:pt x="32" y="27"/>
                  </a:cubicBezTo>
                  <a:cubicBezTo>
                    <a:pt x="18" y="31"/>
                    <a:pt x="6" y="31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8"/>
                    <a:pt x="7" y="45"/>
                    <a:pt x="11" y="49"/>
                  </a:cubicBezTo>
                  <a:close/>
                  <a:moveTo>
                    <a:pt x="5" y="26"/>
                  </a:moveTo>
                  <a:cubicBezTo>
                    <a:pt x="6" y="26"/>
                    <a:pt x="17" y="26"/>
                    <a:pt x="29" y="23"/>
                  </a:cubicBezTo>
                  <a:cubicBezTo>
                    <a:pt x="25" y="15"/>
                    <a:pt x="20" y="8"/>
                    <a:pt x="20" y="8"/>
                  </a:cubicBezTo>
                  <a:cubicBezTo>
                    <a:pt x="12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5" y="7"/>
                    <a:pt x="30" y="13"/>
                    <a:pt x="35" y="21"/>
                  </a:cubicBezTo>
                  <a:cubicBezTo>
                    <a:pt x="44" y="18"/>
                    <a:pt x="48" y="12"/>
                    <a:pt x="49" y="12"/>
                  </a:cubicBezTo>
                  <a:cubicBezTo>
                    <a:pt x="44" y="8"/>
                    <a:pt x="38" y="5"/>
                    <a:pt x="31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1" y="15"/>
                  </a:moveTo>
                  <a:cubicBezTo>
                    <a:pt x="51" y="16"/>
                    <a:pt x="46" y="21"/>
                    <a:pt x="37" y="25"/>
                  </a:cubicBezTo>
                  <a:cubicBezTo>
                    <a:pt x="37" y="27"/>
                    <a:pt x="38" y="28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8" y="29"/>
                    <a:pt x="57" y="31"/>
                    <a:pt x="57" y="31"/>
                  </a:cubicBezTo>
                  <a:cubicBezTo>
                    <a:pt x="57" y="25"/>
                    <a:pt x="55" y="19"/>
                    <a:pt x="51" y="1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04" name="Freeform 11"/>
            <p:cNvSpPr>
              <a:spLocks noEditPoints="1"/>
            </p:cNvSpPr>
            <p:nvPr userDrawn="1"/>
          </p:nvSpPr>
          <p:spPr bwMode="auto">
            <a:xfrm>
              <a:off x="11271236" y="2819470"/>
              <a:ext cx="104937" cy="91999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1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1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1"/>
                    <a:pt x="59" y="50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05" name="Freeform 12"/>
            <p:cNvSpPr>
              <a:spLocks noEditPoints="1"/>
            </p:cNvSpPr>
            <p:nvPr userDrawn="1"/>
          </p:nvSpPr>
          <p:spPr bwMode="auto">
            <a:xfrm>
              <a:off x="11046988" y="2997718"/>
              <a:ext cx="168187" cy="146624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8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6 h 83"/>
                <a:gd name="T34" fmla="*/ 80 w 95"/>
                <a:gd name="T35" fmla="*/ 5 h 83"/>
                <a:gd name="T36" fmla="*/ 82 w 95"/>
                <a:gd name="T37" fmla="*/ 6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29 h 83"/>
                <a:gd name="T58" fmla="*/ 0 w 95"/>
                <a:gd name="T59" fmla="*/ 38 h 83"/>
                <a:gd name="T60" fmla="*/ 5 w 95"/>
                <a:gd name="T61" fmla="*/ 46 h 83"/>
                <a:gd name="T62" fmla="*/ 12 w 95"/>
                <a:gd name="T63" fmla="*/ 46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2 h 83"/>
                <a:gd name="T76" fmla="*/ 44 w 95"/>
                <a:gd name="T77" fmla="*/ 78 h 83"/>
                <a:gd name="T78" fmla="*/ 46 w 95"/>
                <a:gd name="T79" fmla="*/ 74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8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59"/>
                    <a:pt x="76" y="57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5"/>
                    <a:pt x="72" y="18"/>
                    <a:pt x="75" y="12"/>
                  </a:cubicBezTo>
                  <a:cubicBezTo>
                    <a:pt x="76" y="10"/>
                    <a:pt x="77" y="8"/>
                    <a:pt x="78" y="6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6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5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7"/>
                    <a:pt x="84" y="59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0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12" y="46"/>
                  </a:cubicBezTo>
                  <a:cubicBezTo>
                    <a:pt x="16" y="46"/>
                    <a:pt x="20" y="47"/>
                    <a:pt x="24" y="47"/>
                  </a:cubicBezTo>
                  <a:cubicBezTo>
                    <a:pt x="24" y="43"/>
                    <a:pt x="23" y="38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2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7"/>
                    <a:pt x="46" y="76"/>
                    <a:pt x="46" y="74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0"/>
                    <a:pt x="77" y="28"/>
                    <a:pt x="78" y="25"/>
                  </a:cubicBezTo>
                  <a:cubicBezTo>
                    <a:pt x="78" y="24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4"/>
                    <a:pt x="82" y="25"/>
                  </a:cubicBezTo>
                  <a:cubicBezTo>
                    <a:pt x="83" y="28"/>
                    <a:pt x="84" y="30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06" name="Freeform 13"/>
            <p:cNvSpPr>
              <a:spLocks noEditPoints="1"/>
            </p:cNvSpPr>
            <p:nvPr userDrawn="1"/>
          </p:nvSpPr>
          <p:spPr bwMode="auto">
            <a:xfrm>
              <a:off x="11337361" y="2770595"/>
              <a:ext cx="87687" cy="34500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4 h 20"/>
                <a:gd name="T22" fmla="*/ 40 w 50"/>
                <a:gd name="T23" fmla="*/ 4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8 h 20"/>
                <a:gd name="T42" fmla="*/ 27 w 50"/>
                <a:gd name="T43" fmla="*/ 8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4 h 20"/>
                <a:gd name="T58" fmla="*/ 16 w 50"/>
                <a:gd name="T59" fmla="*/ 4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4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4"/>
                    <a:pt x="28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4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07" name="Freeform 14"/>
            <p:cNvSpPr>
              <a:spLocks noEditPoints="1"/>
            </p:cNvSpPr>
            <p:nvPr userDrawn="1"/>
          </p:nvSpPr>
          <p:spPr bwMode="auto">
            <a:xfrm>
              <a:off x="11419298" y="2391097"/>
              <a:ext cx="96312" cy="93437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5"/>
                    <a:pt x="13" y="12"/>
                  </a:cubicBezTo>
                  <a:cubicBezTo>
                    <a:pt x="17" y="8"/>
                    <a:pt x="22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08" name="Freeform 15"/>
            <p:cNvSpPr>
              <a:spLocks noEditPoints="1"/>
            </p:cNvSpPr>
            <p:nvPr userDrawn="1"/>
          </p:nvSpPr>
          <p:spPr bwMode="auto">
            <a:xfrm>
              <a:off x="11407798" y="2494596"/>
              <a:ext cx="83375" cy="66125"/>
            </a:xfrm>
            <a:custGeom>
              <a:avLst/>
              <a:gdLst>
                <a:gd name="T0" fmla="*/ 22 w 58"/>
                <a:gd name="T1" fmla="*/ 46 h 46"/>
                <a:gd name="T2" fmla="*/ 0 w 58"/>
                <a:gd name="T3" fmla="*/ 24 h 46"/>
                <a:gd name="T4" fmla="*/ 11 w 58"/>
                <a:gd name="T5" fmla="*/ 13 h 46"/>
                <a:gd name="T6" fmla="*/ 22 w 58"/>
                <a:gd name="T7" fmla="*/ 24 h 46"/>
                <a:gd name="T8" fmla="*/ 47 w 58"/>
                <a:gd name="T9" fmla="*/ 0 h 46"/>
                <a:gd name="T10" fmla="*/ 58 w 58"/>
                <a:gd name="T11" fmla="*/ 11 h 46"/>
                <a:gd name="T12" fmla="*/ 22 w 58"/>
                <a:gd name="T13" fmla="*/ 46 h 46"/>
                <a:gd name="T14" fmla="*/ 6 w 58"/>
                <a:gd name="T15" fmla="*/ 24 h 46"/>
                <a:gd name="T16" fmla="*/ 22 w 58"/>
                <a:gd name="T17" fmla="*/ 40 h 46"/>
                <a:gd name="T18" fmla="*/ 51 w 58"/>
                <a:gd name="T19" fmla="*/ 11 h 46"/>
                <a:gd name="T20" fmla="*/ 47 w 58"/>
                <a:gd name="T21" fmla="*/ 6 h 46"/>
                <a:gd name="T22" fmla="*/ 22 w 58"/>
                <a:gd name="T23" fmla="*/ 30 h 46"/>
                <a:gd name="T24" fmla="*/ 11 w 58"/>
                <a:gd name="T25" fmla="*/ 19 h 46"/>
                <a:gd name="T26" fmla="*/ 6 w 58"/>
                <a:gd name="T2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46">
                  <a:moveTo>
                    <a:pt x="22" y="46"/>
                  </a:moveTo>
                  <a:lnTo>
                    <a:pt x="0" y="24"/>
                  </a:lnTo>
                  <a:lnTo>
                    <a:pt x="11" y="13"/>
                  </a:lnTo>
                  <a:lnTo>
                    <a:pt x="22" y="24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22" y="46"/>
                  </a:lnTo>
                  <a:close/>
                  <a:moveTo>
                    <a:pt x="6" y="24"/>
                  </a:moveTo>
                  <a:lnTo>
                    <a:pt x="22" y="40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22" y="30"/>
                  </a:lnTo>
                  <a:lnTo>
                    <a:pt x="11" y="19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09" name="Freeform 16"/>
            <p:cNvSpPr>
              <a:spLocks noEditPoints="1"/>
            </p:cNvSpPr>
            <p:nvPr userDrawn="1"/>
          </p:nvSpPr>
          <p:spPr bwMode="auto">
            <a:xfrm>
              <a:off x="11266924" y="2625408"/>
              <a:ext cx="97749" cy="130812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7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10" name="Freeform 17"/>
            <p:cNvSpPr>
              <a:spLocks/>
            </p:cNvSpPr>
            <p:nvPr userDrawn="1"/>
          </p:nvSpPr>
          <p:spPr bwMode="auto">
            <a:xfrm>
              <a:off x="10906113" y="2780657"/>
              <a:ext cx="334936" cy="188311"/>
            </a:xfrm>
            <a:custGeom>
              <a:avLst/>
              <a:gdLst>
                <a:gd name="T0" fmla="*/ 190 w 190"/>
                <a:gd name="T1" fmla="*/ 74 h 106"/>
                <a:gd name="T2" fmla="*/ 166 w 190"/>
                <a:gd name="T3" fmla="*/ 43 h 106"/>
                <a:gd name="T4" fmla="*/ 122 w 190"/>
                <a:gd name="T5" fmla="*/ 0 h 106"/>
                <a:gd name="T6" fmla="*/ 87 w 190"/>
                <a:gd name="T7" fmla="*/ 16 h 106"/>
                <a:gd name="T8" fmla="*/ 67 w 190"/>
                <a:gd name="T9" fmla="*/ 7 h 106"/>
                <a:gd name="T10" fmla="*/ 42 w 190"/>
                <a:gd name="T11" fmla="*/ 32 h 106"/>
                <a:gd name="T12" fmla="*/ 43 w 190"/>
                <a:gd name="T13" fmla="*/ 35 h 106"/>
                <a:gd name="T14" fmla="*/ 36 w 190"/>
                <a:gd name="T15" fmla="*/ 35 h 106"/>
                <a:gd name="T16" fmla="*/ 0 w 190"/>
                <a:gd name="T17" fmla="*/ 70 h 106"/>
                <a:gd name="T18" fmla="*/ 36 w 190"/>
                <a:gd name="T19" fmla="*/ 106 h 106"/>
                <a:gd name="T20" fmla="*/ 158 w 190"/>
                <a:gd name="T21" fmla="*/ 106 h 106"/>
                <a:gd name="T22" fmla="*/ 158 w 190"/>
                <a:gd name="T23" fmla="*/ 106 h 106"/>
                <a:gd name="T24" fmla="*/ 190 w 190"/>
                <a:gd name="T25" fmla="*/ 7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6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6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0"/>
                  </a:cubicBezTo>
                  <a:cubicBezTo>
                    <a:pt x="0" y="90"/>
                    <a:pt x="16" y="106"/>
                    <a:pt x="36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76" y="106"/>
                    <a:pt x="190" y="92"/>
                    <a:pt x="190" y="7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11" name="Freeform 18"/>
            <p:cNvSpPr>
              <a:spLocks/>
            </p:cNvSpPr>
            <p:nvPr userDrawn="1"/>
          </p:nvSpPr>
          <p:spPr bwMode="auto">
            <a:xfrm>
              <a:off x="11262611" y="2284723"/>
              <a:ext cx="160999" cy="176811"/>
            </a:xfrm>
            <a:custGeom>
              <a:avLst/>
              <a:gdLst>
                <a:gd name="T0" fmla="*/ 61 w 91"/>
                <a:gd name="T1" fmla="*/ 28 h 100"/>
                <a:gd name="T2" fmla="*/ 51 w 91"/>
                <a:gd name="T3" fmla="*/ 39 h 100"/>
                <a:gd name="T4" fmla="*/ 46 w 91"/>
                <a:gd name="T5" fmla="*/ 47 h 100"/>
                <a:gd name="T6" fmla="*/ 48 w 91"/>
                <a:gd name="T7" fmla="*/ 30 h 100"/>
                <a:gd name="T8" fmla="*/ 48 w 91"/>
                <a:gd name="T9" fmla="*/ 15 h 100"/>
                <a:gd name="T10" fmla="*/ 23 w 91"/>
                <a:gd name="T11" fmla="*/ 5 h 100"/>
                <a:gd name="T12" fmla="*/ 13 w 91"/>
                <a:gd name="T13" fmla="*/ 30 h 100"/>
                <a:gd name="T14" fmla="*/ 24 w 91"/>
                <a:gd name="T15" fmla="*/ 41 h 100"/>
                <a:gd name="T16" fmla="*/ 38 w 91"/>
                <a:gd name="T17" fmla="*/ 51 h 100"/>
                <a:gd name="T18" fmla="*/ 29 w 91"/>
                <a:gd name="T19" fmla="*/ 49 h 100"/>
                <a:gd name="T20" fmla="*/ 14 w 91"/>
                <a:gd name="T21" fmla="*/ 49 h 100"/>
                <a:gd name="T22" fmla="*/ 4 w 91"/>
                <a:gd name="T23" fmla="*/ 74 h 100"/>
                <a:gd name="T24" fmla="*/ 30 w 91"/>
                <a:gd name="T25" fmla="*/ 85 h 100"/>
                <a:gd name="T26" fmla="*/ 40 w 91"/>
                <a:gd name="T27" fmla="*/ 73 h 100"/>
                <a:gd name="T28" fmla="*/ 45 w 91"/>
                <a:gd name="T29" fmla="*/ 65 h 100"/>
                <a:gd name="T30" fmla="*/ 43 w 91"/>
                <a:gd name="T31" fmla="*/ 97 h 100"/>
                <a:gd name="T32" fmla="*/ 45 w 91"/>
                <a:gd name="T33" fmla="*/ 100 h 100"/>
                <a:gd name="T34" fmla="*/ 61 w 91"/>
                <a:gd name="T35" fmla="*/ 93 h 100"/>
                <a:gd name="T36" fmla="*/ 78 w 91"/>
                <a:gd name="T37" fmla="*/ 85 h 100"/>
                <a:gd name="T38" fmla="*/ 76 w 91"/>
                <a:gd name="T39" fmla="*/ 82 h 100"/>
                <a:gd name="T40" fmla="*/ 53 w 91"/>
                <a:gd name="T41" fmla="*/ 62 h 100"/>
                <a:gd name="T42" fmla="*/ 61 w 91"/>
                <a:gd name="T43" fmla="*/ 64 h 100"/>
                <a:gd name="T44" fmla="*/ 77 w 91"/>
                <a:gd name="T45" fmla="*/ 64 h 100"/>
                <a:gd name="T46" fmla="*/ 87 w 91"/>
                <a:gd name="T47" fmla="*/ 38 h 100"/>
                <a:gd name="T48" fmla="*/ 61 w 91"/>
                <a:gd name="T49" fmla="*/ 2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00">
                  <a:moveTo>
                    <a:pt x="61" y="28"/>
                  </a:moveTo>
                  <a:cubicBezTo>
                    <a:pt x="56" y="30"/>
                    <a:pt x="52" y="34"/>
                    <a:pt x="51" y="39"/>
                  </a:cubicBezTo>
                  <a:cubicBezTo>
                    <a:pt x="50" y="41"/>
                    <a:pt x="48" y="44"/>
                    <a:pt x="46" y="47"/>
                  </a:cubicBezTo>
                  <a:cubicBezTo>
                    <a:pt x="46" y="42"/>
                    <a:pt x="47" y="34"/>
                    <a:pt x="48" y="30"/>
                  </a:cubicBezTo>
                  <a:cubicBezTo>
                    <a:pt x="50" y="26"/>
                    <a:pt x="50" y="20"/>
                    <a:pt x="48" y="15"/>
                  </a:cubicBezTo>
                  <a:cubicBezTo>
                    <a:pt x="44" y="5"/>
                    <a:pt x="32" y="0"/>
                    <a:pt x="23" y="5"/>
                  </a:cubicBezTo>
                  <a:cubicBezTo>
                    <a:pt x="13" y="9"/>
                    <a:pt x="9" y="20"/>
                    <a:pt x="13" y="30"/>
                  </a:cubicBezTo>
                  <a:cubicBezTo>
                    <a:pt x="15" y="35"/>
                    <a:pt x="19" y="39"/>
                    <a:pt x="24" y="41"/>
                  </a:cubicBezTo>
                  <a:cubicBezTo>
                    <a:pt x="28" y="42"/>
                    <a:pt x="34" y="46"/>
                    <a:pt x="38" y="51"/>
                  </a:cubicBezTo>
                  <a:cubicBezTo>
                    <a:pt x="34" y="50"/>
                    <a:pt x="31" y="49"/>
                    <a:pt x="29" y="49"/>
                  </a:cubicBezTo>
                  <a:cubicBezTo>
                    <a:pt x="24" y="47"/>
                    <a:pt x="19" y="46"/>
                    <a:pt x="14" y="49"/>
                  </a:cubicBezTo>
                  <a:cubicBezTo>
                    <a:pt x="4" y="53"/>
                    <a:pt x="0" y="65"/>
                    <a:pt x="4" y="74"/>
                  </a:cubicBezTo>
                  <a:cubicBezTo>
                    <a:pt x="8" y="84"/>
                    <a:pt x="20" y="89"/>
                    <a:pt x="30" y="85"/>
                  </a:cubicBezTo>
                  <a:cubicBezTo>
                    <a:pt x="35" y="82"/>
                    <a:pt x="38" y="78"/>
                    <a:pt x="40" y="73"/>
                  </a:cubicBezTo>
                  <a:cubicBezTo>
                    <a:pt x="41" y="71"/>
                    <a:pt x="42" y="68"/>
                    <a:pt x="45" y="65"/>
                  </a:cubicBezTo>
                  <a:cubicBezTo>
                    <a:pt x="50" y="78"/>
                    <a:pt x="48" y="90"/>
                    <a:pt x="43" y="97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68" y="81"/>
                    <a:pt x="58" y="74"/>
                    <a:pt x="53" y="62"/>
                  </a:cubicBezTo>
                  <a:cubicBezTo>
                    <a:pt x="56" y="62"/>
                    <a:pt x="59" y="63"/>
                    <a:pt x="61" y="64"/>
                  </a:cubicBezTo>
                  <a:cubicBezTo>
                    <a:pt x="66" y="66"/>
                    <a:pt x="72" y="66"/>
                    <a:pt x="77" y="64"/>
                  </a:cubicBezTo>
                  <a:cubicBezTo>
                    <a:pt x="87" y="60"/>
                    <a:pt x="91" y="48"/>
                    <a:pt x="87" y="38"/>
                  </a:cubicBezTo>
                  <a:cubicBezTo>
                    <a:pt x="82" y="28"/>
                    <a:pt x="71" y="24"/>
                    <a:pt x="61" y="28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12" name="Freeform 19"/>
            <p:cNvSpPr>
              <a:spLocks noEditPoints="1"/>
            </p:cNvSpPr>
            <p:nvPr userDrawn="1"/>
          </p:nvSpPr>
          <p:spPr bwMode="auto">
            <a:xfrm>
              <a:off x="11167737" y="2707345"/>
              <a:ext cx="80500" cy="84812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8"/>
                    <a:pt x="17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13" name="Freeform 20"/>
            <p:cNvSpPr>
              <a:spLocks/>
            </p:cNvSpPr>
            <p:nvPr userDrawn="1"/>
          </p:nvSpPr>
          <p:spPr bwMode="auto">
            <a:xfrm>
              <a:off x="11236737" y="2483096"/>
              <a:ext cx="123624" cy="125062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4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14" name="Freeform 21"/>
            <p:cNvSpPr>
              <a:spLocks noEditPoints="1"/>
            </p:cNvSpPr>
            <p:nvPr userDrawn="1"/>
          </p:nvSpPr>
          <p:spPr bwMode="auto">
            <a:xfrm>
              <a:off x="11387673" y="2562159"/>
              <a:ext cx="43125" cy="80500"/>
            </a:xfrm>
            <a:custGeom>
              <a:avLst/>
              <a:gdLst>
                <a:gd name="T0" fmla="*/ 16 w 24"/>
                <a:gd name="T1" fmla="*/ 45 h 46"/>
                <a:gd name="T2" fmla="*/ 16 w 24"/>
                <a:gd name="T3" fmla="*/ 45 h 46"/>
                <a:gd name="T4" fmla="*/ 23 w 24"/>
                <a:gd name="T5" fmla="*/ 35 h 46"/>
                <a:gd name="T6" fmla="*/ 21 w 24"/>
                <a:gd name="T7" fmla="*/ 24 h 46"/>
                <a:gd name="T8" fmla="*/ 11 w 24"/>
                <a:gd name="T9" fmla="*/ 17 h 46"/>
                <a:gd name="T10" fmla="*/ 11 w 24"/>
                <a:gd name="T11" fmla="*/ 17 h 46"/>
                <a:gd name="T12" fmla="*/ 10 w 24"/>
                <a:gd name="T13" fmla="*/ 17 h 46"/>
                <a:gd name="T14" fmla="*/ 11 w 24"/>
                <a:gd name="T15" fmla="*/ 21 h 46"/>
                <a:gd name="T16" fmla="*/ 12 w 24"/>
                <a:gd name="T17" fmla="*/ 21 h 46"/>
                <a:gd name="T18" fmla="*/ 12 w 24"/>
                <a:gd name="T19" fmla="*/ 21 h 46"/>
                <a:gd name="T20" fmla="*/ 17 w 24"/>
                <a:gd name="T21" fmla="*/ 25 h 46"/>
                <a:gd name="T22" fmla="*/ 19 w 24"/>
                <a:gd name="T23" fmla="*/ 35 h 46"/>
                <a:gd name="T24" fmla="*/ 16 w 24"/>
                <a:gd name="T25" fmla="*/ 41 h 46"/>
                <a:gd name="T26" fmla="*/ 16 w 24"/>
                <a:gd name="T27" fmla="*/ 41 h 46"/>
                <a:gd name="T28" fmla="*/ 10 w 24"/>
                <a:gd name="T29" fmla="*/ 37 h 46"/>
                <a:gd name="T30" fmla="*/ 9 w 24"/>
                <a:gd name="T31" fmla="*/ 32 h 46"/>
                <a:gd name="T32" fmla="*/ 5 w 24"/>
                <a:gd name="T33" fmla="*/ 30 h 46"/>
                <a:gd name="T34" fmla="*/ 6 w 24"/>
                <a:gd name="T35" fmla="*/ 38 h 46"/>
                <a:gd name="T36" fmla="*/ 16 w 24"/>
                <a:gd name="T37" fmla="*/ 45 h 46"/>
                <a:gd name="T38" fmla="*/ 13 w 24"/>
                <a:gd name="T39" fmla="*/ 29 h 46"/>
                <a:gd name="T40" fmla="*/ 15 w 24"/>
                <a:gd name="T41" fmla="*/ 29 h 46"/>
                <a:gd name="T42" fmla="*/ 14 w 24"/>
                <a:gd name="T43" fmla="*/ 25 h 46"/>
                <a:gd name="T44" fmla="*/ 13 w 24"/>
                <a:gd name="T45" fmla="*/ 25 h 46"/>
                <a:gd name="T46" fmla="*/ 12 w 24"/>
                <a:gd name="T47" fmla="*/ 25 h 46"/>
                <a:gd name="T48" fmla="*/ 7 w 24"/>
                <a:gd name="T49" fmla="*/ 21 h 46"/>
                <a:gd name="T50" fmla="*/ 5 w 24"/>
                <a:gd name="T51" fmla="*/ 11 h 46"/>
                <a:gd name="T52" fmla="*/ 9 w 24"/>
                <a:gd name="T53" fmla="*/ 5 h 46"/>
                <a:gd name="T54" fmla="*/ 9 w 24"/>
                <a:gd name="T55" fmla="*/ 5 h 46"/>
                <a:gd name="T56" fmla="*/ 14 w 24"/>
                <a:gd name="T57" fmla="*/ 9 h 46"/>
                <a:gd name="T58" fmla="*/ 15 w 24"/>
                <a:gd name="T59" fmla="*/ 14 h 46"/>
                <a:gd name="T60" fmla="*/ 20 w 24"/>
                <a:gd name="T61" fmla="*/ 16 h 46"/>
                <a:gd name="T62" fmla="*/ 18 w 24"/>
                <a:gd name="T63" fmla="*/ 8 h 46"/>
                <a:gd name="T64" fmla="*/ 8 w 24"/>
                <a:gd name="T65" fmla="*/ 1 h 46"/>
                <a:gd name="T66" fmla="*/ 8 w 24"/>
                <a:gd name="T67" fmla="*/ 1 h 46"/>
                <a:gd name="T68" fmla="*/ 1 w 24"/>
                <a:gd name="T69" fmla="*/ 11 h 46"/>
                <a:gd name="T70" fmla="*/ 3 w 24"/>
                <a:gd name="T71" fmla="*/ 22 h 46"/>
                <a:gd name="T72" fmla="*/ 13 w 24"/>
                <a:gd name="T73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6">
                  <a:moveTo>
                    <a:pt x="16" y="45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1" y="44"/>
                    <a:pt x="24" y="39"/>
                    <a:pt x="23" y="3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19"/>
                    <a:pt x="16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0"/>
                    <a:pt x="17" y="22"/>
                    <a:pt x="17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8"/>
                    <a:pt x="18" y="40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1" y="40"/>
                    <a:pt x="10" y="3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6" y="31"/>
                    <a:pt x="5" y="3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43"/>
                    <a:pt x="12" y="46"/>
                    <a:pt x="16" y="45"/>
                  </a:cubicBezTo>
                  <a:close/>
                  <a:moveTo>
                    <a:pt x="13" y="29"/>
                  </a:moveTo>
                  <a:cubicBezTo>
                    <a:pt x="14" y="29"/>
                    <a:pt x="14" y="29"/>
                    <a:pt x="15" y="2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6"/>
                    <a:pt x="8" y="24"/>
                    <a:pt x="7" y="2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8"/>
                    <a:pt x="6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4" y="6"/>
                    <a:pt x="14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4"/>
                    <a:pt x="18" y="15"/>
                    <a:pt x="20" y="1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4"/>
                    <a:pt x="13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2"/>
                    <a:pt x="0" y="7"/>
                    <a:pt x="1" y="1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7"/>
                    <a:pt x="9" y="30"/>
                    <a:pt x="13" y="29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15" name="Freeform 22"/>
            <p:cNvSpPr>
              <a:spLocks/>
            </p:cNvSpPr>
            <p:nvPr userDrawn="1"/>
          </p:nvSpPr>
          <p:spPr bwMode="auto">
            <a:xfrm>
              <a:off x="11052738" y="2542034"/>
              <a:ext cx="162437" cy="162437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1 h 92"/>
                <a:gd name="T12" fmla="*/ 52 w 92"/>
                <a:gd name="T13" fmla="*/ 66 h 92"/>
                <a:gd name="T14" fmla="*/ 72 w 92"/>
                <a:gd name="T15" fmla="*/ 52 h 92"/>
                <a:gd name="T16" fmla="*/ 80 w 92"/>
                <a:gd name="T17" fmla="*/ 53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3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0" y="53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0" y="63"/>
                  </a:cubicBezTo>
                  <a:cubicBezTo>
                    <a:pt x="23" y="63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16" name="Freeform 23"/>
            <p:cNvSpPr>
              <a:spLocks noEditPoints="1"/>
            </p:cNvSpPr>
            <p:nvPr userDrawn="1"/>
          </p:nvSpPr>
          <p:spPr bwMode="auto">
            <a:xfrm>
              <a:off x="11183549" y="2185536"/>
              <a:ext cx="114999" cy="160999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5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5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0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5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5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6"/>
                    <a:pt x="28" y="36"/>
                    <a:pt x="28" y="45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2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0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6"/>
                    <a:pt x="3" y="28"/>
                    <a:pt x="6" y="20"/>
                  </a:cubicBezTo>
                  <a:close/>
                  <a:moveTo>
                    <a:pt x="61" y="50"/>
                  </a:moveTo>
                  <a:cubicBezTo>
                    <a:pt x="63" y="51"/>
                    <a:pt x="65" y="48"/>
                    <a:pt x="65" y="46"/>
                  </a:cubicBezTo>
                  <a:cubicBezTo>
                    <a:pt x="65" y="43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8"/>
                    <a:pt x="58" y="50"/>
                    <a:pt x="61" y="5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17" name="Freeform 24"/>
            <p:cNvSpPr>
              <a:spLocks noEditPoints="1"/>
            </p:cNvSpPr>
            <p:nvPr userDrawn="1"/>
          </p:nvSpPr>
          <p:spPr bwMode="auto">
            <a:xfrm>
              <a:off x="11140425" y="2359472"/>
              <a:ext cx="112124" cy="110687"/>
            </a:xfrm>
            <a:custGeom>
              <a:avLst/>
              <a:gdLst>
                <a:gd name="T0" fmla="*/ 48 w 78"/>
                <a:gd name="T1" fmla="*/ 19 h 77"/>
                <a:gd name="T2" fmla="*/ 50 w 78"/>
                <a:gd name="T3" fmla="*/ 0 h 77"/>
                <a:gd name="T4" fmla="*/ 15 w 78"/>
                <a:gd name="T5" fmla="*/ 0 h 77"/>
                <a:gd name="T6" fmla="*/ 2 w 78"/>
                <a:gd name="T7" fmla="*/ 14 h 77"/>
                <a:gd name="T8" fmla="*/ 0 w 78"/>
                <a:gd name="T9" fmla="*/ 57 h 77"/>
                <a:gd name="T10" fmla="*/ 30 w 78"/>
                <a:gd name="T11" fmla="*/ 57 h 77"/>
                <a:gd name="T12" fmla="*/ 29 w 78"/>
                <a:gd name="T13" fmla="*/ 76 h 77"/>
                <a:gd name="T14" fmla="*/ 77 w 78"/>
                <a:gd name="T15" fmla="*/ 77 h 77"/>
                <a:gd name="T16" fmla="*/ 78 w 78"/>
                <a:gd name="T17" fmla="*/ 19 h 77"/>
                <a:gd name="T18" fmla="*/ 48 w 78"/>
                <a:gd name="T19" fmla="*/ 19 h 77"/>
                <a:gd name="T20" fmla="*/ 15 w 78"/>
                <a:gd name="T21" fmla="*/ 7 h 77"/>
                <a:gd name="T22" fmla="*/ 15 w 78"/>
                <a:gd name="T23" fmla="*/ 14 h 77"/>
                <a:gd name="T24" fmla="*/ 8 w 78"/>
                <a:gd name="T25" fmla="*/ 14 h 77"/>
                <a:gd name="T26" fmla="*/ 15 w 78"/>
                <a:gd name="T27" fmla="*/ 7 h 77"/>
                <a:gd name="T28" fmla="*/ 5 w 78"/>
                <a:gd name="T29" fmla="*/ 52 h 77"/>
                <a:gd name="T30" fmla="*/ 5 w 78"/>
                <a:gd name="T31" fmla="*/ 19 h 77"/>
                <a:gd name="T32" fmla="*/ 20 w 78"/>
                <a:gd name="T33" fmla="*/ 19 h 77"/>
                <a:gd name="T34" fmla="*/ 20 w 78"/>
                <a:gd name="T35" fmla="*/ 5 h 77"/>
                <a:gd name="T36" fmla="*/ 45 w 78"/>
                <a:gd name="T37" fmla="*/ 5 h 77"/>
                <a:gd name="T38" fmla="*/ 45 w 78"/>
                <a:gd name="T39" fmla="*/ 19 h 77"/>
                <a:gd name="T40" fmla="*/ 30 w 78"/>
                <a:gd name="T41" fmla="*/ 33 h 77"/>
                <a:gd name="T42" fmla="*/ 30 w 78"/>
                <a:gd name="T43" fmla="*/ 52 h 77"/>
                <a:gd name="T44" fmla="*/ 5 w 78"/>
                <a:gd name="T45" fmla="*/ 52 h 77"/>
                <a:gd name="T46" fmla="*/ 43 w 78"/>
                <a:gd name="T47" fmla="*/ 25 h 77"/>
                <a:gd name="T48" fmla="*/ 43 w 78"/>
                <a:gd name="T49" fmla="*/ 34 h 77"/>
                <a:gd name="T50" fmla="*/ 36 w 78"/>
                <a:gd name="T51" fmla="*/ 33 h 77"/>
                <a:gd name="T52" fmla="*/ 43 w 78"/>
                <a:gd name="T53" fmla="*/ 25 h 77"/>
                <a:gd name="T54" fmla="*/ 72 w 78"/>
                <a:gd name="T55" fmla="*/ 72 h 77"/>
                <a:gd name="T56" fmla="*/ 34 w 78"/>
                <a:gd name="T57" fmla="*/ 71 h 77"/>
                <a:gd name="T58" fmla="*/ 35 w 78"/>
                <a:gd name="T59" fmla="*/ 38 h 77"/>
                <a:gd name="T60" fmla="*/ 48 w 78"/>
                <a:gd name="T61" fmla="*/ 38 h 77"/>
                <a:gd name="T62" fmla="*/ 48 w 78"/>
                <a:gd name="T63" fmla="*/ 24 h 77"/>
                <a:gd name="T64" fmla="*/ 73 w 78"/>
                <a:gd name="T65" fmla="*/ 24 h 77"/>
                <a:gd name="T66" fmla="*/ 72 w 78"/>
                <a:gd name="T6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77">
                  <a:moveTo>
                    <a:pt x="48" y="19"/>
                  </a:moveTo>
                  <a:lnTo>
                    <a:pt x="50" y="0"/>
                  </a:lnTo>
                  <a:lnTo>
                    <a:pt x="15" y="0"/>
                  </a:lnTo>
                  <a:lnTo>
                    <a:pt x="2" y="14"/>
                  </a:lnTo>
                  <a:lnTo>
                    <a:pt x="0" y="57"/>
                  </a:lnTo>
                  <a:lnTo>
                    <a:pt x="30" y="57"/>
                  </a:lnTo>
                  <a:lnTo>
                    <a:pt x="29" y="76"/>
                  </a:lnTo>
                  <a:lnTo>
                    <a:pt x="77" y="77"/>
                  </a:lnTo>
                  <a:lnTo>
                    <a:pt x="78" y="19"/>
                  </a:lnTo>
                  <a:lnTo>
                    <a:pt x="48" y="19"/>
                  </a:lnTo>
                  <a:close/>
                  <a:moveTo>
                    <a:pt x="15" y="7"/>
                  </a:moveTo>
                  <a:lnTo>
                    <a:pt x="15" y="14"/>
                  </a:lnTo>
                  <a:lnTo>
                    <a:pt x="8" y="14"/>
                  </a:lnTo>
                  <a:lnTo>
                    <a:pt x="15" y="7"/>
                  </a:lnTo>
                  <a:close/>
                  <a:moveTo>
                    <a:pt x="5" y="52"/>
                  </a:moveTo>
                  <a:lnTo>
                    <a:pt x="5" y="19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45" y="5"/>
                  </a:lnTo>
                  <a:lnTo>
                    <a:pt x="45" y="19"/>
                  </a:lnTo>
                  <a:lnTo>
                    <a:pt x="30" y="33"/>
                  </a:lnTo>
                  <a:lnTo>
                    <a:pt x="30" y="52"/>
                  </a:lnTo>
                  <a:lnTo>
                    <a:pt x="5" y="52"/>
                  </a:lnTo>
                  <a:close/>
                  <a:moveTo>
                    <a:pt x="43" y="25"/>
                  </a:moveTo>
                  <a:lnTo>
                    <a:pt x="43" y="34"/>
                  </a:lnTo>
                  <a:lnTo>
                    <a:pt x="36" y="33"/>
                  </a:lnTo>
                  <a:lnTo>
                    <a:pt x="43" y="25"/>
                  </a:lnTo>
                  <a:close/>
                  <a:moveTo>
                    <a:pt x="72" y="72"/>
                  </a:moveTo>
                  <a:lnTo>
                    <a:pt x="34" y="71"/>
                  </a:lnTo>
                  <a:lnTo>
                    <a:pt x="35" y="38"/>
                  </a:lnTo>
                  <a:lnTo>
                    <a:pt x="48" y="38"/>
                  </a:lnTo>
                  <a:lnTo>
                    <a:pt x="48" y="24"/>
                  </a:lnTo>
                  <a:lnTo>
                    <a:pt x="73" y="24"/>
                  </a:lnTo>
                  <a:lnTo>
                    <a:pt x="72" y="72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18" name="Freeform 25"/>
            <p:cNvSpPr>
              <a:spLocks noEditPoints="1"/>
            </p:cNvSpPr>
            <p:nvPr userDrawn="1"/>
          </p:nvSpPr>
          <p:spPr bwMode="auto">
            <a:xfrm>
              <a:off x="10998113" y="3157280"/>
              <a:ext cx="179686" cy="153812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1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6 h 87"/>
                <a:gd name="T22" fmla="*/ 81 w 102"/>
                <a:gd name="T23" fmla="*/ 8 h 87"/>
                <a:gd name="T24" fmla="*/ 84 w 102"/>
                <a:gd name="T25" fmla="*/ 16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2 h 87"/>
                <a:gd name="T42" fmla="*/ 95 w 102"/>
                <a:gd name="T43" fmla="*/ 56 h 87"/>
                <a:gd name="T44" fmla="*/ 94 w 102"/>
                <a:gd name="T45" fmla="*/ 60 h 87"/>
                <a:gd name="T46" fmla="*/ 22 w 102"/>
                <a:gd name="T47" fmla="*/ 63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3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69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2" y="23"/>
                    <a:pt x="0" y="27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2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58"/>
                    <a:pt x="95" y="59"/>
                    <a:pt x="94" y="60"/>
                  </a:cubicBezTo>
                  <a:close/>
                  <a:moveTo>
                    <a:pt x="22" y="63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3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19" name="Freeform 26"/>
            <p:cNvSpPr>
              <a:spLocks/>
            </p:cNvSpPr>
            <p:nvPr userDrawn="1"/>
          </p:nvSpPr>
          <p:spPr bwMode="auto">
            <a:xfrm>
              <a:off x="11065675" y="2038912"/>
              <a:ext cx="162437" cy="169624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20" name="Freeform 27"/>
            <p:cNvSpPr>
              <a:spLocks noEditPoints="1"/>
            </p:cNvSpPr>
            <p:nvPr userDrawn="1"/>
          </p:nvSpPr>
          <p:spPr bwMode="auto">
            <a:xfrm>
              <a:off x="11016800" y="2168286"/>
              <a:ext cx="152374" cy="107812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1 h 61"/>
                <a:gd name="T8" fmla="*/ 83 w 86"/>
                <a:gd name="T9" fmla="*/ 24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0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6"/>
                    <a:pt x="79" y="43"/>
                    <a:pt x="80" y="4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29"/>
                    <a:pt x="85" y="26"/>
                    <a:pt x="83" y="24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7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21" name="Freeform 28"/>
            <p:cNvSpPr>
              <a:spLocks noEditPoints="1"/>
            </p:cNvSpPr>
            <p:nvPr userDrawn="1"/>
          </p:nvSpPr>
          <p:spPr bwMode="auto">
            <a:xfrm>
              <a:off x="10911863" y="3063843"/>
              <a:ext cx="120749" cy="106374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8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8 h 60"/>
                <a:gd name="T42" fmla="*/ 10 w 69"/>
                <a:gd name="T4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8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8"/>
                    <a:pt x="58" y="8"/>
                    <a:pt x="58" y="8"/>
                  </a:cubicBezTo>
                  <a:lnTo>
                    <a:pt x="10" y="8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22" name="Freeform 29"/>
            <p:cNvSpPr>
              <a:spLocks noEditPoints="1"/>
            </p:cNvSpPr>
            <p:nvPr userDrawn="1"/>
          </p:nvSpPr>
          <p:spPr bwMode="auto">
            <a:xfrm>
              <a:off x="11081487" y="1889412"/>
              <a:ext cx="100624" cy="135124"/>
            </a:xfrm>
            <a:custGeom>
              <a:avLst/>
              <a:gdLst>
                <a:gd name="T0" fmla="*/ 57 w 57"/>
                <a:gd name="T1" fmla="*/ 48 h 77"/>
                <a:gd name="T2" fmla="*/ 57 w 57"/>
                <a:gd name="T3" fmla="*/ 48 h 77"/>
                <a:gd name="T4" fmla="*/ 57 w 57"/>
                <a:gd name="T5" fmla="*/ 47 h 77"/>
                <a:gd name="T6" fmla="*/ 28 w 57"/>
                <a:gd name="T7" fmla="*/ 0 h 77"/>
                <a:gd name="T8" fmla="*/ 0 w 57"/>
                <a:gd name="T9" fmla="*/ 47 h 77"/>
                <a:gd name="T10" fmla="*/ 0 w 57"/>
                <a:gd name="T11" fmla="*/ 48 h 77"/>
                <a:gd name="T12" fmla="*/ 0 w 57"/>
                <a:gd name="T13" fmla="*/ 48 h 77"/>
                <a:gd name="T14" fmla="*/ 0 w 57"/>
                <a:gd name="T15" fmla="*/ 48 h 77"/>
                <a:gd name="T16" fmla="*/ 0 w 57"/>
                <a:gd name="T17" fmla="*/ 49 h 77"/>
                <a:gd name="T18" fmla="*/ 0 w 57"/>
                <a:gd name="T19" fmla="*/ 49 h 77"/>
                <a:gd name="T20" fmla="*/ 28 w 57"/>
                <a:gd name="T21" fmla="*/ 77 h 77"/>
                <a:gd name="T22" fmla="*/ 57 w 57"/>
                <a:gd name="T23" fmla="*/ 49 h 77"/>
                <a:gd name="T24" fmla="*/ 57 w 57"/>
                <a:gd name="T25" fmla="*/ 49 h 77"/>
                <a:gd name="T26" fmla="*/ 57 w 57"/>
                <a:gd name="T27" fmla="*/ 48 h 77"/>
                <a:gd name="T28" fmla="*/ 57 w 57"/>
                <a:gd name="T29" fmla="*/ 48 h 77"/>
                <a:gd name="T30" fmla="*/ 48 w 57"/>
                <a:gd name="T31" fmla="*/ 49 h 77"/>
                <a:gd name="T32" fmla="*/ 48 w 57"/>
                <a:gd name="T33" fmla="*/ 49 h 77"/>
                <a:gd name="T34" fmla="*/ 42 w 57"/>
                <a:gd name="T35" fmla="*/ 62 h 77"/>
                <a:gd name="T36" fmla="*/ 28 w 57"/>
                <a:gd name="T37" fmla="*/ 68 h 77"/>
                <a:gd name="T38" fmla="*/ 26 w 57"/>
                <a:gd name="T39" fmla="*/ 68 h 77"/>
                <a:gd name="T40" fmla="*/ 43 w 57"/>
                <a:gd name="T41" fmla="*/ 37 h 77"/>
                <a:gd name="T42" fmla="*/ 43 w 57"/>
                <a:gd name="T43" fmla="*/ 32 h 77"/>
                <a:gd name="T44" fmla="*/ 48 w 57"/>
                <a:gd name="T45" fmla="*/ 48 h 77"/>
                <a:gd name="T46" fmla="*/ 48 w 57"/>
                <a:gd name="T47" fmla="*/ 48 h 77"/>
                <a:gd name="T48" fmla="*/ 48 w 57"/>
                <a:gd name="T49" fmla="*/ 48 h 77"/>
                <a:gd name="T50" fmla="*/ 48 w 57"/>
                <a:gd name="T51" fmla="*/ 48 h 77"/>
                <a:gd name="T52" fmla="*/ 48 w 57"/>
                <a:gd name="T53" fmla="*/ 48 h 77"/>
                <a:gd name="T54" fmla="*/ 48 w 57"/>
                <a:gd name="T55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7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7"/>
                    <a:pt x="28" y="77"/>
                  </a:cubicBezTo>
                  <a:cubicBezTo>
                    <a:pt x="44" y="77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2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23" name="Freeform 30"/>
            <p:cNvSpPr>
              <a:spLocks noEditPoints="1"/>
            </p:cNvSpPr>
            <p:nvPr userDrawn="1"/>
          </p:nvSpPr>
          <p:spPr bwMode="auto">
            <a:xfrm>
              <a:off x="10973676" y="1790225"/>
              <a:ext cx="156687" cy="149499"/>
            </a:xfrm>
            <a:custGeom>
              <a:avLst/>
              <a:gdLst>
                <a:gd name="T0" fmla="*/ 52 w 89"/>
                <a:gd name="T1" fmla="*/ 2 h 85"/>
                <a:gd name="T2" fmla="*/ 4 w 89"/>
                <a:gd name="T3" fmla="*/ 35 h 85"/>
                <a:gd name="T4" fmla="*/ 3 w 89"/>
                <a:gd name="T5" fmla="*/ 45 h 85"/>
                <a:gd name="T6" fmla="*/ 28 w 89"/>
                <a:gd name="T7" fmla="*/ 81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2 h 85"/>
                <a:gd name="T18" fmla="*/ 38 w 89"/>
                <a:gd name="T19" fmla="*/ 48 h 85"/>
                <a:gd name="T20" fmla="*/ 31 w 89"/>
                <a:gd name="T21" fmla="*/ 70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2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0" y="84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2"/>
                  </a:cubicBezTo>
                  <a:close/>
                  <a:moveTo>
                    <a:pt x="38" y="48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24" name="Freeform 31"/>
            <p:cNvSpPr>
              <a:spLocks noEditPoints="1"/>
            </p:cNvSpPr>
            <p:nvPr userDrawn="1"/>
          </p:nvSpPr>
          <p:spPr bwMode="auto">
            <a:xfrm>
              <a:off x="10911863" y="1703976"/>
              <a:ext cx="119312" cy="122187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4 h 69"/>
                <a:gd name="T4" fmla="*/ 34 w 68"/>
                <a:gd name="T5" fmla="*/ 69 h 69"/>
                <a:gd name="T6" fmla="*/ 68 w 68"/>
                <a:gd name="T7" fmla="*/ 34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4 h 69"/>
                <a:gd name="T14" fmla="*/ 34 w 68"/>
                <a:gd name="T15" fmla="*/ 7 h 69"/>
                <a:gd name="T16" fmla="*/ 62 w 68"/>
                <a:gd name="T17" fmla="*/ 34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4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4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25" name="Freeform 32"/>
            <p:cNvSpPr>
              <a:spLocks noEditPoints="1"/>
            </p:cNvSpPr>
            <p:nvPr userDrawn="1"/>
          </p:nvSpPr>
          <p:spPr bwMode="auto">
            <a:xfrm>
              <a:off x="10966488" y="1961287"/>
              <a:ext cx="94874" cy="109249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4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8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19 h 62"/>
                <a:gd name="T34" fmla="*/ 35 w 54"/>
                <a:gd name="T35" fmla="*/ 19 h 62"/>
                <a:gd name="T36" fmla="*/ 35 w 54"/>
                <a:gd name="T37" fmla="*/ 8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8"/>
                  </a:moveTo>
                  <a:cubicBezTo>
                    <a:pt x="35" y="8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5" y="19"/>
                    <a:pt x="35" y="19"/>
                    <a:pt x="35" y="19"/>
                  </a:cubicBezTo>
                  <a:lnTo>
                    <a:pt x="35" y="8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26" name="Freeform 33"/>
            <p:cNvSpPr>
              <a:spLocks noEditPoints="1"/>
            </p:cNvSpPr>
            <p:nvPr userDrawn="1"/>
          </p:nvSpPr>
          <p:spPr bwMode="auto">
            <a:xfrm>
              <a:off x="10959301" y="2290473"/>
              <a:ext cx="153812" cy="16387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1 h 93"/>
                <a:gd name="T24" fmla="*/ 75 w 87"/>
                <a:gd name="T25" fmla="*/ 11 h 93"/>
                <a:gd name="T26" fmla="*/ 75 w 87"/>
                <a:gd name="T27" fmla="*/ 81 h 93"/>
                <a:gd name="T28" fmla="*/ 23 w 87"/>
                <a:gd name="T29" fmla="*/ 40 h 93"/>
                <a:gd name="T30" fmla="*/ 64 w 87"/>
                <a:gd name="T31" fmla="*/ 40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0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75" y="11"/>
                    <a:pt x="75" y="11"/>
                    <a:pt x="75" y="11"/>
                  </a:cubicBezTo>
                  <a:lnTo>
                    <a:pt x="75" y="81"/>
                  </a:lnTo>
                  <a:close/>
                  <a:moveTo>
                    <a:pt x="23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0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27" name="Freeform 34"/>
            <p:cNvSpPr>
              <a:spLocks noEditPoints="1"/>
            </p:cNvSpPr>
            <p:nvPr userDrawn="1"/>
          </p:nvSpPr>
          <p:spPr bwMode="auto">
            <a:xfrm>
              <a:off x="10930551" y="2485971"/>
              <a:ext cx="145187" cy="109249"/>
            </a:xfrm>
            <a:custGeom>
              <a:avLst/>
              <a:gdLst>
                <a:gd name="T0" fmla="*/ 0 w 101"/>
                <a:gd name="T1" fmla="*/ 0 h 76"/>
                <a:gd name="T2" fmla="*/ 0 w 101"/>
                <a:gd name="T3" fmla="*/ 76 h 76"/>
                <a:gd name="T4" fmla="*/ 101 w 101"/>
                <a:gd name="T5" fmla="*/ 76 h 76"/>
                <a:gd name="T6" fmla="*/ 101 w 101"/>
                <a:gd name="T7" fmla="*/ 0 h 76"/>
                <a:gd name="T8" fmla="*/ 0 w 101"/>
                <a:gd name="T9" fmla="*/ 0 h 76"/>
                <a:gd name="T10" fmla="*/ 19 w 101"/>
                <a:gd name="T11" fmla="*/ 70 h 76"/>
                <a:gd name="T12" fmla="*/ 6 w 101"/>
                <a:gd name="T13" fmla="*/ 70 h 76"/>
                <a:gd name="T14" fmla="*/ 6 w 101"/>
                <a:gd name="T15" fmla="*/ 57 h 76"/>
                <a:gd name="T16" fmla="*/ 19 w 101"/>
                <a:gd name="T17" fmla="*/ 57 h 76"/>
                <a:gd name="T18" fmla="*/ 19 w 101"/>
                <a:gd name="T19" fmla="*/ 70 h 76"/>
                <a:gd name="T20" fmla="*/ 19 w 101"/>
                <a:gd name="T21" fmla="*/ 44 h 76"/>
                <a:gd name="T22" fmla="*/ 6 w 101"/>
                <a:gd name="T23" fmla="*/ 44 h 76"/>
                <a:gd name="T24" fmla="*/ 6 w 101"/>
                <a:gd name="T25" fmla="*/ 32 h 76"/>
                <a:gd name="T26" fmla="*/ 19 w 101"/>
                <a:gd name="T27" fmla="*/ 32 h 76"/>
                <a:gd name="T28" fmla="*/ 19 w 101"/>
                <a:gd name="T29" fmla="*/ 44 h 76"/>
                <a:gd name="T30" fmla="*/ 19 w 101"/>
                <a:gd name="T31" fmla="*/ 20 h 76"/>
                <a:gd name="T32" fmla="*/ 6 w 101"/>
                <a:gd name="T33" fmla="*/ 20 h 76"/>
                <a:gd name="T34" fmla="*/ 6 w 101"/>
                <a:gd name="T35" fmla="*/ 6 h 76"/>
                <a:gd name="T36" fmla="*/ 19 w 101"/>
                <a:gd name="T37" fmla="*/ 6 h 76"/>
                <a:gd name="T38" fmla="*/ 19 w 101"/>
                <a:gd name="T39" fmla="*/ 20 h 76"/>
                <a:gd name="T40" fmla="*/ 76 w 101"/>
                <a:gd name="T41" fmla="*/ 70 h 76"/>
                <a:gd name="T42" fmla="*/ 26 w 101"/>
                <a:gd name="T43" fmla="*/ 70 h 76"/>
                <a:gd name="T44" fmla="*/ 26 w 101"/>
                <a:gd name="T45" fmla="*/ 6 h 76"/>
                <a:gd name="T46" fmla="*/ 76 w 101"/>
                <a:gd name="T47" fmla="*/ 6 h 76"/>
                <a:gd name="T48" fmla="*/ 76 w 101"/>
                <a:gd name="T49" fmla="*/ 70 h 76"/>
                <a:gd name="T50" fmla="*/ 95 w 101"/>
                <a:gd name="T51" fmla="*/ 70 h 76"/>
                <a:gd name="T52" fmla="*/ 83 w 101"/>
                <a:gd name="T53" fmla="*/ 70 h 76"/>
                <a:gd name="T54" fmla="*/ 83 w 101"/>
                <a:gd name="T55" fmla="*/ 57 h 76"/>
                <a:gd name="T56" fmla="*/ 95 w 101"/>
                <a:gd name="T57" fmla="*/ 57 h 76"/>
                <a:gd name="T58" fmla="*/ 95 w 101"/>
                <a:gd name="T59" fmla="*/ 70 h 76"/>
                <a:gd name="T60" fmla="*/ 95 w 101"/>
                <a:gd name="T61" fmla="*/ 44 h 76"/>
                <a:gd name="T62" fmla="*/ 83 w 101"/>
                <a:gd name="T63" fmla="*/ 44 h 76"/>
                <a:gd name="T64" fmla="*/ 83 w 101"/>
                <a:gd name="T65" fmla="*/ 32 h 76"/>
                <a:gd name="T66" fmla="*/ 95 w 101"/>
                <a:gd name="T67" fmla="*/ 32 h 76"/>
                <a:gd name="T68" fmla="*/ 95 w 101"/>
                <a:gd name="T69" fmla="*/ 44 h 76"/>
                <a:gd name="T70" fmla="*/ 95 w 101"/>
                <a:gd name="T71" fmla="*/ 20 h 76"/>
                <a:gd name="T72" fmla="*/ 83 w 101"/>
                <a:gd name="T73" fmla="*/ 20 h 76"/>
                <a:gd name="T74" fmla="*/ 83 w 101"/>
                <a:gd name="T75" fmla="*/ 6 h 76"/>
                <a:gd name="T76" fmla="*/ 95 w 101"/>
                <a:gd name="T77" fmla="*/ 6 h 76"/>
                <a:gd name="T78" fmla="*/ 95 w 101"/>
                <a:gd name="T79" fmla="*/ 20 h 76"/>
                <a:gd name="T80" fmla="*/ 38 w 101"/>
                <a:gd name="T81" fmla="*/ 20 h 76"/>
                <a:gd name="T82" fmla="*/ 38 w 101"/>
                <a:gd name="T83" fmla="*/ 57 h 76"/>
                <a:gd name="T84" fmla="*/ 63 w 101"/>
                <a:gd name="T85" fmla="*/ 38 h 76"/>
                <a:gd name="T86" fmla="*/ 38 w 101"/>
                <a:gd name="T87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76">
                  <a:moveTo>
                    <a:pt x="0" y="0"/>
                  </a:moveTo>
                  <a:lnTo>
                    <a:pt x="0" y="76"/>
                  </a:lnTo>
                  <a:lnTo>
                    <a:pt x="101" y="76"/>
                  </a:lnTo>
                  <a:lnTo>
                    <a:pt x="101" y="0"/>
                  </a:lnTo>
                  <a:lnTo>
                    <a:pt x="0" y="0"/>
                  </a:lnTo>
                  <a:close/>
                  <a:moveTo>
                    <a:pt x="19" y="70"/>
                  </a:moveTo>
                  <a:lnTo>
                    <a:pt x="6" y="70"/>
                  </a:lnTo>
                  <a:lnTo>
                    <a:pt x="6" y="57"/>
                  </a:lnTo>
                  <a:lnTo>
                    <a:pt x="19" y="57"/>
                  </a:lnTo>
                  <a:lnTo>
                    <a:pt x="19" y="70"/>
                  </a:lnTo>
                  <a:close/>
                  <a:moveTo>
                    <a:pt x="19" y="44"/>
                  </a:moveTo>
                  <a:lnTo>
                    <a:pt x="6" y="44"/>
                  </a:lnTo>
                  <a:lnTo>
                    <a:pt x="6" y="32"/>
                  </a:lnTo>
                  <a:lnTo>
                    <a:pt x="19" y="32"/>
                  </a:lnTo>
                  <a:lnTo>
                    <a:pt x="19" y="44"/>
                  </a:lnTo>
                  <a:close/>
                  <a:moveTo>
                    <a:pt x="19" y="20"/>
                  </a:moveTo>
                  <a:lnTo>
                    <a:pt x="6" y="20"/>
                  </a:lnTo>
                  <a:lnTo>
                    <a:pt x="6" y="6"/>
                  </a:lnTo>
                  <a:lnTo>
                    <a:pt x="19" y="6"/>
                  </a:lnTo>
                  <a:lnTo>
                    <a:pt x="19" y="20"/>
                  </a:lnTo>
                  <a:close/>
                  <a:moveTo>
                    <a:pt x="76" y="70"/>
                  </a:moveTo>
                  <a:lnTo>
                    <a:pt x="26" y="70"/>
                  </a:lnTo>
                  <a:lnTo>
                    <a:pt x="26" y="6"/>
                  </a:lnTo>
                  <a:lnTo>
                    <a:pt x="76" y="6"/>
                  </a:lnTo>
                  <a:lnTo>
                    <a:pt x="76" y="70"/>
                  </a:lnTo>
                  <a:close/>
                  <a:moveTo>
                    <a:pt x="95" y="70"/>
                  </a:moveTo>
                  <a:lnTo>
                    <a:pt x="83" y="70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95" y="70"/>
                  </a:lnTo>
                  <a:close/>
                  <a:moveTo>
                    <a:pt x="95" y="44"/>
                  </a:moveTo>
                  <a:lnTo>
                    <a:pt x="83" y="44"/>
                  </a:lnTo>
                  <a:lnTo>
                    <a:pt x="83" y="32"/>
                  </a:lnTo>
                  <a:lnTo>
                    <a:pt x="95" y="32"/>
                  </a:lnTo>
                  <a:lnTo>
                    <a:pt x="95" y="44"/>
                  </a:lnTo>
                  <a:close/>
                  <a:moveTo>
                    <a:pt x="95" y="20"/>
                  </a:moveTo>
                  <a:lnTo>
                    <a:pt x="83" y="20"/>
                  </a:lnTo>
                  <a:lnTo>
                    <a:pt x="83" y="6"/>
                  </a:lnTo>
                  <a:lnTo>
                    <a:pt x="95" y="6"/>
                  </a:lnTo>
                  <a:lnTo>
                    <a:pt x="95" y="20"/>
                  </a:lnTo>
                  <a:close/>
                  <a:moveTo>
                    <a:pt x="38" y="20"/>
                  </a:moveTo>
                  <a:lnTo>
                    <a:pt x="38" y="57"/>
                  </a:lnTo>
                  <a:lnTo>
                    <a:pt x="63" y="38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28" name="Freeform 35"/>
            <p:cNvSpPr>
              <a:spLocks noEditPoints="1"/>
            </p:cNvSpPr>
            <p:nvPr userDrawn="1"/>
          </p:nvSpPr>
          <p:spPr bwMode="auto">
            <a:xfrm>
              <a:off x="11097300" y="2454347"/>
              <a:ext cx="86250" cy="81937"/>
            </a:xfrm>
            <a:custGeom>
              <a:avLst/>
              <a:gdLst>
                <a:gd name="T0" fmla="*/ 60 w 60"/>
                <a:gd name="T1" fmla="*/ 21 h 57"/>
                <a:gd name="T2" fmla="*/ 39 w 60"/>
                <a:gd name="T3" fmla="*/ 18 h 57"/>
                <a:gd name="T4" fmla="*/ 30 w 60"/>
                <a:gd name="T5" fmla="*/ 0 h 57"/>
                <a:gd name="T6" fmla="*/ 21 w 60"/>
                <a:gd name="T7" fmla="*/ 18 h 57"/>
                <a:gd name="T8" fmla="*/ 0 w 60"/>
                <a:gd name="T9" fmla="*/ 21 h 57"/>
                <a:gd name="T10" fmla="*/ 14 w 60"/>
                <a:gd name="T11" fmla="*/ 36 h 57"/>
                <a:gd name="T12" fmla="*/ 11 w 60"/>
                <a:gd name="T13" fmla="*/ 57 h 57"/>
                <a:gd name="T14" fmla="*/ 30 w 60"/>
                <a:gd name="T15" fmla="*/ 47 h 57"/>
                <a:gd name="T16" fmla="*/ 49 w 60"/>
                <a:gd name="T17" fmla="*/ 57 h 57"/>
                <a:gd name="T18" fmla="*/ 45 w 60"/>
                <a:gd name="T19" fmla="*/ 36 h 57"/>
                <a:gd name="T20" fmla="*/ 60 w 60"/>
                <a:gd name="T21" fmla="*/ 21 h 57"/>
                <a:gd name="T22" fmla="*/ 30 w 60"/>
                <a:gd name="T23" fmla="*/ 42 h 57"/>
                <a:gd name="T24" fmla="*/ 17 w 60"/>
                <a:gd name="T25" fmla="*/ 49 h 57"/>
                <a:gd name="T26" fmla="*/ 19 w 60"/>
                <a:gd name="T27" fmla="*/ 34 h 57"/>
                <a:gd name="T28" fmla="*/ 8 w 60"/>
                <a:gd name="T29" fmla="*/ 25 h 57"/>
                <a:gd name="T30" fmla="*/ 23 w 60"/>
                <a:gd name="T31" fmla="*/ 22 h 57"/>
                <a:gd name="T32" fmla="*/ 30 w 60"/>
                <a:gd name="T33" fmla="*/ 9 h 57"/>
                <a:gd name="T34" fmla="*/ 37 w 60"/>
                <a:gd name="T35" fmla="*/ 22 h 57"/>
                <a:gd name="T36" fmla="*/ 51 w 60"/>
                <a:gd name="T37" fmla="*/ 25 h 57"/>
                <a:gd name="T38" fmla="*/ 40 w 60"/>
                <a:gd name="T39" fmla="*/ 34 h 57"/>
                <a:gd name="T40" fmla="*/ 43 w 60"/>
                <a:gd name="T41" fmla="*/ 49 h 57"/>
                <a:gd name="T42" fmla="*/ 30 w 60"/>
                <a:gd name="T4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7">
                  <a:moveTo>
                    <a:pt x="60" y="21"/>
                  </a:moveTo>
                  <a:lnTo>
                    <a:pt x="39" y="18"/>
                  </a:lnTo>
                  <a:lnTo>
                    <a:pt x="30" y="0"/>
                  </a:lnTo>
                  <a:lnTo>
                    <a:pt x="21" y="18"/>
                  </a:lnTo>
                  <a:lnTo>
                    <a:pt x="0" y="21"/>
                  </a:lnTo>
                  <a:lnTo>
                    <a:pt x="14" y="36"/>
                  </a:lnTo>
                  <a:lnTo>
                    <a:pt x="11" y="57"/>
                  </a:lnTo>
                  <a:lnTo>
                    <a:pt x="30" y="47"/>
                  </a:lnTo>
                  <a:lnTo>
                    <a:pt x="49" y="57"/>
                  </a:lnTo>
                  <a:lnTo>
                    <a:pt x="45" y="36"/>
                  </a:lnTo>
                  <a:lnTo>
                    <a:pt x="60" y="21"/>
                  </a:lnTo>
                  <a:close/>
                  <a:moveTo>
                    <a:pt x="30" y="42"/>
                  </a:moveTo>
                  <a:lnTo>
                    <a:pt x="17" y="49"/>
                  </a:lnTo>
                  <a:lnTo>
                    <a:pt x="19" y="34"/>
                  </a:lnTo>
                  <a:lnTo>
                    <a:pt x="8" y="25"/>
                  </a:lnTo>
                  <a:lnTo>
                    <a:pt x="23" y="22"/>
                  </a:lnTo>
                  <a:lnTo>
                    <a:pt x="30" y="9"/>
                  </a:lnTo>
                  <a:lnTo>
                    <a:pt x="37" y="22"/>
                  </a:lnTo>
                  <a:lnTo>
                    <a:pt x="51" y="25"/>
                  </a:lnTo>
                  <a:lnTo>
                    <a:pt x="40" y="34"/>
                  </a:lnTo>
                  <a:lnTo>
                    <a:pt x="43" y="49"/>
                  </a:lnTo>
                  <a:lnTo>
                    <a:pt x="30" y="42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29" name="Freeform 36"/>
            <p:cNvSpPr>
              <a:spLocks noEditPoints="1"/>
            </p:cNvSpPr>
            <p:nvPr userDrawn="1"/>
          </p:nvSpPr>
          <p:spPr bwMode="auto">
            <a:xfrm>
              <a:off x="10812676" y="1624914"/>
              <a:ext cx="106374" cy="113562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7 h 65"/>
                <a:gd name="T4" fmla="*/ 60 w 60"/>
                <a:gd name="T5" fmla="*/ 45 h 65"/>
                <a:gd name="T6" fmla="*/ 48 w 60"/>
                <a:gd name="T7" fmla="*/ 49 h 65"/>
                <a:gd name="T8" fmla="*/ 36 w 60"/>
                <a:gd name="T9" fmla="*/ 46 h 65"/>
                <a:gd name="T10" fmla="*/ 24 w 60"/>
                <a:gd name="T11" fmla="*/ 42 h 65"/>
                <a:gd name="T12" fmla="*/ 12 w 60"/>
                <a:gd name="T13" fmla="*/ 47 h 65"/>
                <a:gd name="T14" fmla="*/ 12 w 60"/>
                <a:gd name="T15" fmla="*/ 9 h 65"/>
                <a:gd name="T16" fmla="*/ 24 w 60"/>
                <a:gd name="T17" fmla="*/ 5 h 65"/>
                <a:gd name="T18" fmla="*/ 36 w 60"/>
                <a:gd name="T19" fmla="*/ 8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5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5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9"/>
                    <a:pt x="60" y="7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8" y="47"/>
                    <a:pt x="53" y="49"/>
                    <a:pt x="48" y="49"/>
                  </a:cubicBezTo>
                  <a:cubicBezTo>
                    <a:pt x="43" y="49"/>
                    <a:pt x="39" y="48"/>
                    <a:pt x="36" y="46"/>
                  </a:cubicBezTo>
                  <a:cubicBezTo>
                    <a:pt x="33" y="44"/>
                    <a:pt x="29" y="42"/>
                    <a:pt x="24" y="42"/>
                  </a:cubicBezTo>
                  <a:cubicBezTo>
                    <a:pt x="19" y="42"/>
                    <a:pt x="15" y="45"/>
                    <a:pt x="12" y="4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7"/>
                    <a:pt x="19" y="5"/>
                    <a:pt x="24" y="5"/>
                  </a:cubicBezTo>
                  <a:cubicBezTo>
                    <a:pt x="29" y="5"/>
                    <a:pt x="33" y="6"/>
                    <a:pt x="36" y="8"/>
                  </a:cubicBezTo>
                  <a:cubicBezTo>
                    <a:pt x="39" y="10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2"/>
                    <a:pt x="8" y="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30" name="Freeform 37"/>
            <p:cNvSpPr>
              <a:spLocks noEditPoints="1"/>
            </p:cNvSpPr>
            <p:nvPr userDrawn="1"/>
          </p:nvSpPr>
          <p:spPr bwMode="auto">
            <a:xfrm>
              <a:off x="10678990" y="1568852"/>
              <a:ext cx="112124" cy="114999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0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0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6 h 65"/>
                <a:gd name="T22" fmla="*/ 22 w 64"/>
                <a:gd name="T23" fmla="*/ 17 h 65"/>
                <a:gd name="T24" fmla="*/ 20 w 64"/>
                <a:gd name="T25" fmla="*/ 16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6 h 65"/>
                <a:gd name="T34" fmla="*/ 14 w 64"/>
                <a:gd name="T35" fmla="*/ 17 h 65"/>
                <a:gd name="T36" fmla="*/ 12 w 64"/>
                <a:gd name="T37" fmla="*/ 16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6 h 65"/>
                <a:gd name="T46" fmla="*/ 6 w 64"/>
                <a:gd name="T47" fmla="*/ 17 h 65"/>
                <a:gd name="T48" fmla="*/ 4 w 64"/>
                <a:gd name="T49" fmla="*/ 16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6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6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1" y="17"/>
                    <a:pt x="20" y="17"/>
                    <a:pt x="20" y="1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7"/>
                    <a:pt x="12" y="17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5" y="17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31" name="Freeform 38"/>
            <p:cNvSpPr>
              <a:spLocks noEditPoints="1"/>
            </p:cNvSpPr>
            <p:nvPr userDrawn="1"/>
          </p:nvSpPr>
          <p:spPr bwMode="auto">
            <a:xfrm>
              <a:off x="10900363" y="2619658"/>
              <a:ext cx="130812" cy="146624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6 w 74"/>
                <a:gd name="T29" fmla="*/ 46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3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5"/>
                  </a:cubicBezTo>
                  <a:cubicBezTo>
                    <a:pt x="41" y="11"/>
                    <a:pt x="38" y="18"/>
                    <a:pt x="36" y="24"/>
                  </a:cubicBezTo>
                  <a:cubicBezTo>
                    <a:pt x="35" y="18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3"/>
                    <a:pt x="30" y="24"/>
                  </a:cubicBezTo>
                  <a:cubicBezTo>
                    <a:pt x="30" y="24"/>
                    <a:pt x="29" y="24"/>
                    <a:pt x="29" y="23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32" name="Freeform 39"/>
            <p:cNvSpPr>
              <a:spLocks noEditPoints="1"/>
            </p:cNvSpPr>
            <p:nvPr userDrawn="1"/>
          </p:nvSpPr>
          <p:spPr bwMode="auto">
            <a:xfrm>
              <a:off x="10861551" y="3282342"/>
              <a:ext cx="136562" cy="112124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2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0"/>
                    <a:pt x="21" y="61"/>
                  </a:cubicBezTo>
                  <a:cubicBezTo>
                    <a:pt x="23" y="62"/>
                    <a:pt x="26" y="62"/>
                    <a:pt x="29" y="62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2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0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2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9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0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6"/>
                  </a:cubicBezTo>
                  <a:cubicBezTo>
                    <a:pt x="50" y="5"/>
                    <a:pt x="45" y="5"/>
                    <a:pt x="38" y="5"/>
                  </a:cubicBezTo>
                  <a:cubicBezTo>
                    <a:pt x="32" y="5"/>
                    <a:pt x="27" y="5"/>
                    <a:pt x="23" y="6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2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29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29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29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29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5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5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33" name="Freeform 40"/>
            <p:cNvSpPr>
              <a:spLocks noEditPoints="1"/>
            </p:cNvSpPr>
            <p:nvPr userDrawn="1"/>
          </p:nvSpPr>
          <p:spPr bwMode="auto">
            <a:xfrm>
              <a:off x="10722115" y="1831913"/>
              <a:ext cx="221374" cy="221374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8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8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3 h 125"/>
                <a:gd name="T26" fmla="*/ 53 w 125"/>
                <a:gd name="T27" fmla="*/ 12 h 125"/>
                <a:gd name="T28" fmla="*/ 59 w 125"/>
                <a:gd name="T29" fmla="*/ 33 h 125"/>
                <a:gd name="T30" fmla="*/ 43 w 125"/>
                <a:gd name="T31" fmla="*/ 23 h 125"/>
                <a:gd name="T32" fmla="*/ 59 w 125"/>
                <a:gd name="T33" fmla="*/ 58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8 h 125"/>
                <a:gd name="T68" fmla="*/ 108 w 125"/>
                <a:gd name="T69" fmla="*/ 33 h 125"/>
                <a:gd name="T70" fmla="*/ 86 w 125"/>
                <a:gd name="T71" fmla="*/ 14 h 125"/>
                <a:gd name="T72" fmla="*/ 108 w 125"/>
                <a:gd name="T73" fmla="*/ 33 h 125"/>
                <a:gd name="T74" fmla="*/ 39 w 125"/>
                <a:gd name="T75" fmla="*/ 14 h 125"/>
                <a:gd name="T76" fmla="*/ 17 w 125"/>
                <a:gd name="T77" fmla="*/ 33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2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2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3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2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2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2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5"/>
                    <a:pt x="55" y="114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4"/>
                    <a:pt x="69" y="115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2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8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8"/>
                  </a:cubicBezTo>
                  <a:lnTo>
                    <a:pt x="100" y="58"/>
                  </a:lnTo>
                  <a:close/>
                  <a:moveTo>
                    <a:pt x="108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6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3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6"/>
                    <a:pt x="39" y="14"/>
                  </a:cubicBezTo>
                  <a:cubicBezTo>
                    <a:pt x="35" y="19"/>
                    <a:pt x="32" y="26"/>
                    <a:pt x="30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34" name="Freeform 41"/>
            <p:cNvSpPr>
              <a:spLocks noEditPoints="1"/>
            </p:cNvSpPr>
            <p:nvPr userDrawn="1"/>
          </p:nvSpPr>
          <p:spPr bwMode="auto">
            <a:xfrm>
              <a:off x="10680427" y="1715476"/>
              <a:ext cx="103499" cy="104937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29 h 59"/>
                <a:gd name="T64" fmla="*/ 25 w 59"/>
                <a:gd name="T65" fmla="*/ 29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29 h 59"/>
                <a:gd name="T72" fmla="*/ 44 w 59"/>
                <a:gd name="T73" fmla="*/ 29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4" y="29"/>
                    <a:pt x="44" y="29"/>
                    <a:pt x="44" y="29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35" name="Freeform 42"/>
            <p:cNvSpPr>
              <a:spLocks noEditPoints="1"/>
            </p:cNvSpPr>
            <p:nvPr userDrawn="1"/>
          </p:nvSpPr>
          <p:spPr bwMode="auto">
            <a:xfrm>
              <a:off x="10798302" y="1737038"/>
              <a:ext cx="97749" cy="77625"/>
            </a:xfrm>
            <a:custGeom>
              <a:avLst/>
              <a:gdLst>
                <a:gd name="T0" fmla="*/ 26 w 68"/>
                <a:gd name="T1" fmla="*/ 54 h 54"/>
                <a:gd name="T2" fmla="*/ 0 w 68"/>
                <a:gd name="T3" fmla="*/ 28 h 54"/>
                <a:gd name="T4" fmla="*/ 14 w 68"/>
                <a:gd name="T5" fmla="*/ 16 h 54"/>
                <a:gd name="T6" fmla="*/ 26 w 68"/>
                <a:gd name="T7" fmla="*/ 28 h 54"/>
                <a:gd name="T8" fmla="*/ 54 w 68"/>
                <a:gd name="T9" fmla="*/ 0 h 54"/>
                <a:gd name="T10" fmla="*/ 68 w 68"/>
                <a:gd name="T11" fmla="*/ 14 h 54"/>
                <a:gd name="T12" fmla="*/ 26 w 68"/>
                <a:gd name="T13" fmla="*/ 54 h 54"/>
                <a:gd name="T14" fmla="*/ 7 w 68"/>
                <a:gd name="T15" fmla="*/ 28 h 54"/>
                <a:gd name="T16" fmla="*/ 26 w 68"/>
                <a:gd name="T17" fmla="*/ 47 h 54"/>
                <a:gd name="T18" fmla="*/ 60 w 68"/>
                <a:gd name="T19" fmla="*/ 14 h 54"/>
                <a:gd name="T20" fmla="*/ 54 w 68"/>
                <a:gd name="T21" fmla="*/ 8 h 54"/>
                <a:gd name="T22" fmla="*/ 26 w 68"/>
                <a:gd name="T23" fmla="*/ 36 h 54"/>
                <a:gd name="T24" fmla="*/ 14 w 68"/>
                <a:gd name="T25" fmla="*/ 22 h 54"/>
                <a:gd name="T26" fmla="*/ 7 w 68"/>
                <a:gd name="T2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54">
                  <a:moveTo>
                    <a:pt x="26" y="54"/>
                  </a:moveTo>
                  <a:lnTo>
                    <a:pt x="0" y="28"/>
                  </a:lnTo>
                  <a:lnTo>
                    <a:pt x="14" y="16"/>
                  </a:lnTo>
                  <a:lnTo>
                    <a:pt x="26" y="28"/>
                  </a:lnTo>
                  <a:lnTo>
                    <a:pt x="54" y="0"/>
                  </a:lnTo>
                  <a:lnTo>
                    <a:pt x="68" y="14"/>
                  </a:lnTo>
                  <a:lnTo>
                    <a:pt x="26" y="54"/>
                  </a:lnTo>
                  <a:close/>
                  <a:moveTo>
                    <a:pt x="7" y="28"/>
                  </a:moveTo>
                  <a:lnTo>
                    <a:pt x="26" y="47"/>
                  </a:lnTo>
                  <a:lnTo>
                    <a:pt x="60" y="14"/>
                  </a:lnTo>
                  <a:lnTo>
                    <a:pt x="54" y="8"/>
                  </a:lnTo>
                  <a:lnTo>
                    <a:pt x="26" y="36"/>
                  </a:lnTo>
                  <a:lnTo>
                    <a:pt x="14" y="22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36" name="Freeform 43"/>
            <p:cNvSpPr>
              <a:spLocks noEditPoints="1"/>
            </p:cNvSpPr>
            <p:nvPr userDrawn="1"/>
          </p:nvSpPr>
          <p:spPr bwMode="auto">
            <a:xfrm>
              <a:off x="10796864" y="3398779"/>
              <a:ext cx="139437" cy="143749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2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6 h 81"/>
                <a:gd name="T34" fmla="*/ 22 w 79"/>
                <a:gd name="T35" fmla="*/ 19 h 81"/>
                <a:gd name="T36" fmla="*/ 31 w 79"/>
                <a:gd name="T37" fmla="*/ 31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4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8"/>
                    <a:pt x="70" y="19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2"/>
                    <a:pt x="60" y="61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7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7"/>
                  </a:lnTo>
                  <a:close/>
                  <a:moveTo>
                    <a:pt x="22" y="19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2" y="19"/>
                  </a:lnTo>
                  <a:close/>
                  <a:moveTo>
                    <a:pt x="21" y="2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29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1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1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5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4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0"/>
                  </a:cubicBezTo>
                  <a:cubicBezTo>
                    <a:pt x="49" y="81"/>
                    <a:pt x="53" y="79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7"/>
                    <a:pt x="39" y="72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37" name="Freeform 44"/>
            <p:cNvSpPr>
              <a:spLocks noEditPoints="1"/>
            </p:cNvSpPr>
            <p:nvPr userDrawn="1"/>
          </p:nvSpPr>
          <p:spPr bwMode="auto">
            <a:xfrm>
              <a:off x="10898926" y="3187467"/>
              <a:ext cx="83375" cy="84812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38" name="Freeform 45"/>
            <p:cNvSpPr>
              <a:spLocks noEditPoints="1"/>
            </p:cNvSpPr>
            <p:nvPr userDrawn="1"/>
          </p:nvSpPr>
          <p:spPr bwMode="auto">
            <a:xfrm>
              <a:off x="10714927" y="2902844"/>
              <a:ext cx="211311" cy="205561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79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5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5 h 116"/>
                <a:gd name="T98" fmla="*/ 78 w 119"/>
                <a:gd name="T99" fmla="*/ 94 h 116"/>
                <a:gd name="T100" fmla="*/ 92 w 119"/>
                <a:gd name="T101" fmla="*/ 59 h 116"/>
                <a:gd name="T102" fmla="*/ 88 w 119"/>
                <a:gd name="T103" fmla="*/ 54 h 116"/>
                <a:gd name="T104" fmla="*/ 83 w 119"/>
                <a:gd name="T105" fmla="*/ 20 h 116"/>
                <a:gd name="T106" fmla="*/ 79 w 119"/>
                <a:gd name="T107" fmla="*/ 11 h 116"/>
                <a:gd name="T108" fmla="*/ 70 w 119"/>
                <a:gd name="T109" fmla="*/ 15 h 116"/>
                <a:gd name="T110" fmla="*/ 67 w 119"/>
                <a:gd name="T111" fmla="*/ 36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0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0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1"/>
                    <a:pt x="22" y="80"/>
                    <a:pt x="22" y="79"/>
                  </a:cubicBezTo>
                  <a:cubicBezTo>
                    <a:pt x="21" y="76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3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5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5"/>
                    <a:pt x="32" y="57"/>
                    <a:pt x="31" y="60"/>
                  </a:cubicBezTo>
                  <a:cubicBezTo>
                    <a:pt x="31" y="62"/>
                    <a:pt x="31" y="64"/>
                    <a:pt x="32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4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4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5"/>
                  </a:cubicBezTo>
                  <a:cubicBezTo>
                    <a:pt x="64" y="94"/>
                    <a:pt x="68" y="91"/>
                    <a:pt x="78" y="94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4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1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6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0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39" name="Freeform 46"/>
            <p:cNvSpPr>
              <a:spLocks noEditPoints="1"/>
            </p:cNvSpPr>
            <p:nvPr userDrawn="1"/>
          </p:nvSpPr>
          <p:spPr bwMode="auto">
            <a:xfrm>
              <a:off x="10634428" y="3118468"/>
              <a:ext cx="254436" cy="222811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3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8"/>
                    <a:pt x="125" y="0"/>
                    <a:pt x="102" y="0"/>
                  </a:cubicBezTo>
                  <a:cubicBezTo>
                    <a:pt x="90" y="0"/>
                    <a:pt x="79" y="5"/>
                    <a:pt x="72" y="13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3"/>
                    <a:pt x="5" y="64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4"/>
                    <a:pt x="144" y="53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8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40" name="Freeform 47"/>
            <p:cNvSpPr>
              <a:spLocks noEditPoints="1"/>
            </p:cNvSpPr>
            <p:nvPr userDrawn="1"/>
          </p:nvSpPr>
          <p:spPr bwMode="auto">
            <a:xfrm>
              <a:off x="10668927" y="3358529"/>
              <a:ext cx="107812" cy="107812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5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5 h 61"/>
                <a:gd name="T32" fmla="*/ 23 w 61"/>
                <a:gd name="T33" fmla="*/ 45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6 h 61"/>
                <a:gd name="T44" fmla="*/ 34 w 61"/>
                <a:gd name="T45" fmla="*/ 26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5"/>
                    <a:pt x="31" y="5"/>
                  </a:cubicBezTo>
                  <a:cubicBezTo>
                    <a:pt x="44" y="5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5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41" name="Freeform 48"/>
            <p:cNvSpPr>
              <a:spLocks noEditPoints="1"/>
            </p:cNvSpPr>
            <p:nvPr userDrawn="1"/>
          </p:nvSpPr>
          <p:spPr bwMode="auto">
            <a:xfrm>
              <a:off x="10696240" y="3538215"/>
              <a:ext cx="165312" cy="166749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9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0 h 94"/>
                <a:gd name="T34" fmla="*/ 66 w 94"/>
                <a:gd name="T35" fmla="*/ 79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2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0"/>
                    <a:pt x="61" y="52"/>
                  </a:cubicBezTo>
                  <a:cubicBezTo>
                    <a:pt x="58" y="60"/>
                    <a:pt x="49" y="63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0"/>
                    <a:pt x="69" y="70"/>
                    <a:pt x="69" y="7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0"/>
                    <a:pt x="28" y="63"/>
                    <a:pt x="39" y="67"/>
                  </a:cubicBezTo>
                  <a:cubicBezTo>
                    <a:pt x="51" y="71"/>
                    <a:pt x="63" y="66"/>
                    <a:pt x="67" y="55"/>
                  </a:cubicBezTo>
                  <a:cubicBezTo>
                    <a:pt x="68" y="53"/>
                    <a:pt x="68" y="51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2"/>
                  </a:cubicBezTo>
                  <a:lnTo>
                    <a:pt x="82" y="37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42" name="Freeform 49"/>
            <p:cNvSpPr>
              <a:spLocks noEditPoints="1"/>
            </p:cNvSpPr>
            <p:nvPr userDrawn="1"/>
          </p:nvSpPr>
          <p:spPr bwMode="auto">
            <a:xfrm>
              <a:off x="10798302" y="2786407"/>
              <a:ext cx="93437" cy="93437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43" name="Freeform 50"/>
            <p:cNvSpPr>
              <a:spLocks noEditPoints="1"/>
            </p:cNvSpPr>
            <p:nvPr userDrawn="1"/>
          </p:nvSpPr>
          <p:spPr bwMode="auto">
            <a:xfrm>
              <a:off x="10717802" y="2657033"/>
              <a:ext cx="171062" cy="107812"/>
            </a:xfrm>
            <a:custGeom>
              <a:avLst/>
              <a:gdLst>
                <a:gd name="T0" fmla="*/ 36 w 119"/>
                <a:gd name="T1" fmla="*/ 52 h 75"/>
                <a:gd name="T2" fmla="*/ 36 w 119"/>
                <a:gd name="T3" fmla="*/ 30 h 75"/>
                <a:gd name="T4" fmla="*/ 59 w 119"/>
                <a:gd name="T5" fmla="*/ 30 h 75"/>
                <a:gd name="T6" fmla="*/ 29 w 119"/>
                <a:gd name="T7" fmla="*/ 0 h 75"/>
                <a:gd name="T8" fmla="*/ 0 w 119"/>
                <a:gd name="T9" fmla="*/ 30 h 75"/>
                <a:gd name="T10" fmla="*/ 22 w 119"/>
                <a:gd name="T11" fmla="*/ 30 h 75"/>
                <a:gd name="T12" fmla="*/ 22 w 119"/>
                <a:gd name="T13" fmla="*/ 68 h 75"/>
                <a:gd name="T14" fmla="*/ 66 w 119"/>
                <a:gd name="T15" fmla="*/ 68 h 75"/>
                <a:gd name="T16" fmla="*/ 51 w 119"/>
                <a:gd name="T17" fmla="*/ 52 h 75"/>
                <a:gd name="T18" fmla="*/ 36 w 119"/>
                <a:gd name="T19" fmla="*/ 52 h 75"/>
                <a:gd name="T20" fmla="*/ 97 w 119"/>
                <a:gd name="T21" fmla="*/ 45 h 75"/>
                <a:gd name="T22" fmla="*/ 97 w 119"/>
                <a:gd name="T23" fmla="*/ 8 h 75"/>
                <a:gd name="T24" fmla="*/ 51 w 119"/>
                <a:gd name="T25" fmla="*/ 8 h 75"/>
                <a:gd name="T26" fmla="*/ 66 w 119"/>
                <a:gd name="T27" fmla="*/ 22 h 75"/>
                <a:gd name="T28" fmla="*/ 81 w 119"/>
                <a:gd name="T29" fmla="*/ 22 h 75"/>
                <a:gd name="T30" fmla="*/ 81 w 119"/>
                <a:gd name="T31" fmla="*/ 45 h 75"/>
                <a:gd name="T32" fmla="*/ 59 w 119"/>
                <a:gd name="T33" fmla="*/ 45 h 75"/>
                <a:gd name="T34" fmla="*/ 89 w 119"/>
                <a:gd name="T35" fmla="*/ 75 h 75"/>
                <a:gd name="T36" fmla="*/ 119 w 119"/>
                <a:gd name="T37" fmla="*/ 45 h 75"/>
                <a:gd name="T38" fmla="*/ 97 w 119"/>
                <a:gd name="T3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75">
                  <a:moveTo>
                    <a:pt x="36" y="52"/>
                  </a:moveTo>
                  <a:lnTo>
                    <a:pt x="36" y="30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0" y="30"/>
                  </a:lnTo>
                  <a:lnTo>
                    <a:pt x="22" y="30"/>
                  </a:lnTo>
                  <a:lnTo>
                    <a:pt x="22" y="68"/>
                  </a:lnTo>
                  <a:lnTo>
                    <a:pt x="66" y="68"/>
                  </a:lnTo>
                  <a:lnTo>
                    <a:pt x="51" y="52"/>
                  </a:lnTo>
                  <a:lnTo>
                    <a:pt x="36" y="52"/>
                  </a:lnTo>
                  <a:close/>
                  <a:moveTo>
                    <a:pt x="97" y="45"/>
                  </a:moveTo>
                  <a:lnTo>
                    <a:pt x="97" y="8"/>
                  </a:lnTo>
                  <a:lnTo>
                    <a:pt x="51" y="8"/>
                  </a:lnTo>
                  <a:lnTo>
                    <a:pt x="66" y="22"/>
                  </a:lnTo>
                  <a:lnTo>
                    <a:pt x="81" y="22"/>
                  </a:lnTo>
                  <a:lnTo>
                    <a:pt x="81" y="45"/>
                  </a:lnTo>
                  <a:lnTo>
                    <a:pt x="59" y="45"/>
                  </a:lnTo>
                  <a:lnTo>
                    <a:pt x="89" y="75"/>
                  </a:lnTo>
                  <a:lnTo>
                    <a:pt x="119" y="45"/>
                  </a:lnTo>
                  <a:lnTo>
                    <a:pt x="97" y="45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44" name="Freeform 51"/>
            <p:cNvSpPr>
              <a:spLocks noEditPoints="1"/>
            </p:cNvSpPr>
            <p:nvPr userDrawn="1"/>
          </p:nvSpPr>
          <p:spPr bwMode="auto">
            <a:xfrm>
              <a:off x="10864426" y="2090661"/>
              <a:ext cx="175374" cy="176811"/>
            </a:xfrm>
            <a:custGeom>
              <a:avLst/>
              <a:gdLst>
                <a:gd name="T0" fmla="*/ 96 w 100"/>
                <a:gd name="T1" fmla="*/ 85 h 100"/>
                <a:gd name="T2" fmla="*/ 73 w 100"/>
                <a:gd name="T3" fmla="*/ 65 h 100"/>
                <a:gd name="T4" fmla="*/ 66 w 100"/>
                <a:gd name="T5" fmla="*/ 61 h 100"/>
                <a:gd name="T6" fmla="*/ 74 w 100"/>
                <a:gd name="T7" fmla="*/ 37 h 100"/>
                <a:gd name="T8" fmla="*/ 37 w 100"/>
                <a:gd name="T9" fmla="*/ 0 h 100"/>
                <a:gd name="T10" fmla="*/ 0 w 100"/>
                <a:gd name="T11" fmla="*/ 37 h 100"/>
                <a:gd name="T12" fmla="*/ 37 w 100"/>
                <a:gd name="T13" fmla="*/ 75 h 100"/>
                <a:gd name="T14" fmla="*/ 61 w 100"/>
                <a:gd name="T15" fmla="*/ 66 h 100"/>
                <a:gd name="T16" fmla="*/ 64 w 100"/>
                <a:gd name="T17" fmla="*/ 73 h 100"/>
                <a:gd name="T18" fmla="*/ 84 w 100"/>
                <a:gd name="T19" fmla="*/ 96 h 100"/>
                <a:gd name="T20" fmla="*/ 97 w 100"/>
                <a:gd name="T21" fmla="*/ 97 h 100"/>
                <a:gd name="T22" fmla="*/ 96 w 100"/>
                <a:gd name="T23" fmla="*/ 85 h 100"/>
                <a:gd name="T24" fmla="*/ 37 w 100"/>
                <a:gd name="T25" fmla="*/ 62 h 100"/>
                <a:gd name="T26" fmla="*/ 12 w 100"/>
                <a:gd name="T27" fmla="*/ 37 h 100"/>
                <a:gd name="T28" fmla="*/ 37 w 100"/>
                <a:gd name="T29" fmla="*/ 12 h 100"/>
                <a:gd name="T30" fmla="*/ 62 w 100"/>
                <a:gd name="T31" fmla="*/ 37 h 100"/>
                <a:gd name="T32" fmla="*/ 37 w 100"/>
                <a:gd name="T33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1"/>
                  </a:cubicBezTo>
                  <a:cubicBezTo>
                    <a:pt x="71" y="55"/>
                    <a:pt x="74" y="46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0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1" y="12"/>
                    <a:pt x="62" y="23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45" name="Freeform 52"/>
            <p:cNvSpPr>
              <a:spLocks/>
            </p:cNvSpPr>
            <p:nvPr userDrawn="1"/>
          </p:nvSpPr>
          <p:spPr bwMode="auto">
            <a:xfrm>
              <a:off x="10681865" y="2069099"/>
              <a:ext cx="218499" cy="212749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1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1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46" name="Freeform 53"/>
            <p:cNvSpPr>
              <a:spLocks noEditPoints="1"/>
            </p:cNvSpPr>
            <p:nvPr userDrawn="1"/>
          </p:nvSpPr>
          <p:spPr bwMode="auto">
            <a:xfrm>
              <a:off x="10724989" y="3710714"/>
              <a:ext cx="71875" cy="116437"/>
            </a:xfrm>
            <a:custGeom>
              <a:avLst/>
              <a:gdLst>
                <a:gd name="T0" fmla="*/ 21 w 41"/>
                <a:gd name="T1" fmla="*/ 0 h 66"/>
                <a:gd name="T2" fmla="*/ 0 w 41"/>
                <a:gd name="T3" fmla="*/ 21 h 66"/>
                <a:gd name="T4" fmla="*/ 21 w 41"/>
                <a:gd name="T5" fmla="*/ 66 h 66"/>
                <a:gd name="T6" fmla="*/ 41 w 41"/>
                <a:gd name="T7" fmla="*/ 21 h 66"/>
                <a:gd name="T8" fmla="*/ 21 w 41"/>
                <a:gd name="T9" fmla="*/ 0 h 66"/>
                <a:gd name="T10" fmla="*/ 21 w 41"/>
                <a:gd name="T11" fmla="*/ 34 h 66"/>
                <a:gd name="T12" fmla="*/ 8 w 41"/>
                <a:gd name="T13" fmla="*/ 21 h 66"/>
                <a:gd name="T14" fmla="*/ 21 w 41"/>
                <a:gd name="T15" fmla="*/ 8 h 66"/>
                <a:gd name="T16" fmla="*/ 33 w 41"/>
                <a:gd name="T17" fmla="*/ 21 h 66"/>
                <a:gd name="T18" fmla="*/ 21 w 41"/>
                <a:gd name="T19" fmla="*/ 34 h 66"/>
                <a:gd name="T20" fmla="*/ 13 w 41"/>
                <a:gd name="T21" fmla="*/ 21 h 66"/>
                <a:gd name="T22" fmla="*/ 21 w 41"/>
                <a:gd name="T23" fmla="*/ 29 h 66"/>
                <a:gd name="T24" fmla="*/ 29 w 41"/>
                <a:gd name="T25" fmla="*/ 21 h 66"/>
                <a:gd name="T26" fmla="*/ 21 w 41"/>
                <a:gd name="T27" fmla="*/ 13 h 66"/>
                <a:gd name="T28" fmla="*/ 13 w 41"/>
                <a:gd name="T2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6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42"/>
                    <a:pt x="21" y="66"/>
                    <a:pt x="21" y="66"/>
                  </a:cubicBezTo>
                  <a:cubicBezTo>
                    <a:pt x="21" y="66"/>
                    <a:pt x="41" y="42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lose/>
                  <a:moveTo>
                    <a:pt x="21" y="34"/>
                  </a:moveTo>
                  <a:cubicBezTo>
                    <a:pt x="14" y="34"/>
                    <a:pt x="8" y="28"/>
                    <a:pt x="8" y="21"/>
                  </a:cubicBezTo>
                  <a:cubicBezTo>
                    <a:pt x="8" y="14"/>
                    <a:pt x="14" y="8"/>
                    <a:pt x="21" y="8"/>
                  </a:cubicBezTo>
                  <a:cubicBezTo>
                    <a:pt x="28" y="8"/>
                    <a:pt x="33" y="14"/>
                    <a:pt x="33" y="21"/>
                  </a:cubicBezTo>
                  <a:cubicBezTo>
                    <a:pt x="33" y="28"/>
                    <a:pt x="28" y="34"/>
                    <a:pt x="21" y="34"/>
                  </a:cubicBezTo>
                  <a:close/>
                  <a:moveTo>
                    <a:pt x="13" y="21"/>
                  </a:moveTo>
                  <a:cubicBezTo>
                    <a:pt x="13" y="25"/>
                    <a:pt x="16" y="29"/>
                    <a:pt x="21" y="29"/>
                  </a:cubicBezTo>
                  <a:cubicBezTo>
                    <a:pt x="25" y="29"/>
                    <a:pt x="29" y="25"/>
                    <a:pt x="29" y="21"/>
                  </a:cubicBezTo>
                  <a:cubicBezTo>
                    <a:pt x="29" y="17"/>
                    <a:pt x="25" y="13"/>
                    <a:pt x="21" y="13"/>
                  </a:cubicBezTo>
                  <a:cubicBezTo>
                    <a:pt x="16" y="13"/>
                    <a:pt x="13" y="17"/>
                    <a:pt x="13" y="2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47" name="Freeform 54"/>
            <p:cNvSpPr>
              <a:spLocks noEditPoints="1"/>
            </p:cNvSpPr>
            <p:nvPr userDrawn="1"/>
          </p:nvSpPr>
          <p:spPr bwMode="auto">
            <a:xfrm>
              <a:off x="10644490" y="3835776"/>
              <a:ext cx="113562" cy="150937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3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0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7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0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7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48" name="Freeform 55"/>
            <p:cNvSpPr>
              <a:spLocks noEditPoints="1"/>
            </p:cNvSpPr>
            <p:nvPr userDrawn="1"/>
          </p:nvSpPr>
          <p:spPr bwMode="auto">
            <a:xfrm>
              <a:off x="10620053" y="2792157"/>
              <a:ext cx="152374" cy="114999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59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59 h 65"/>
                <a:gd name="T20" fmla="*/ 5 w 86"/>
                <a:gd name="T21" fmla="*/ 59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59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59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59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49" name="Freeform 56"/>
            <p:cNvSpPr>
              <a:spLocks noEditPoints="1"/>
            </p:cNvSpPr>
            <p:nvPr userDrawn="1"/>
          </p:nvSpPr>
          <p:spPr bwMode="auto">
            <a:xfrm>
              <a:off x="10782489" y="2310597"/>
              <a:ext cx="140874" cy="142312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50 h 99"/>
                <a:gd name="T26" fmla="*/ 31 w 98"/>
                <a:gd name="T27" fmla="*/ 50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50 h 99"/>
                <a:gd name="T56" fmla="*/ 6 w 98"/>
                <a:gd name="T57" fmla="*/ 50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8 w 98"/>
                <a:gd name="T83" fmla="*/ 99 h 99"/>
                <a:gd name="T84" fmla="*/ 68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50"/>
                  </a:lnTo>
                  <a:lnTo>
                    <a:pt x="31" y="50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8" y="99"/>
                  </a:lnTo>
                  <a:lnTo>
                    <a:pt x="68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50" name="Freeform 57"/>
            <p:cNvSpPr>
              <a:spLocks noEditPoints="1"/>
            </p:cNvSpPr>
            <p:nvPr userDrawn="1"/>
          </p:nvSpPr>
          <p:spPr bwMode="auto">
            <a:xfrm>
              <a:off x="10753739" y="2484534"/>
              <a:ext cx="150937" cy="149499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5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29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3 h 85"/>
                <a:gd name="T36" fmla="*/ 55 w 85"/>
                <a:gd name="T37" fmla="*/ 11 h 85"/>
                <a:gd name="T38" fmla="*/ 74 w 85"/>
                <a:gd name="T3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29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3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29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51" name="Freeform 58"/>
            <p:cNvSpPr>
              <a:spLocks noEditPoints="1"/>
            </p:cNvSpPr>
            <p:nvPr userDrawn="1"/>
          </p:nvSpPr>
          <p:spPr bwMode="auto">
            <a:xfrm>
              <a:off x="10618615" y="2306285"/>
              <a:ext cx="135124" cy="135124"/>
            </a:xfrm>
            <a:custGeom>
              <a:avLst/>
              <a:gdLst>
                <a:gd name="T0" fmla="*/ 53 w 77"/>
                <a:gd name="T1" fmla="*/ 29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29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7 h 77"/>
                <a:gd name="T22" fmla="*/ 72 w 77"/>
                <a:gd name="T23" fmla="*/ 57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7 h 77"/>
                <a:gd name="T30" fmla="*/ 32 w 77"/>
                <a:gd name="T31" fmla="*/ 17 h 77"/>
                <a:gd name="T32" fmla="*/ 1 w 77"/>
                <a:gd name="T33" fmla="*/ 47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7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2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29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7"/>
                  </a:moveTo>
                  <a:cubicBezTo>
                    <a:pt x="72" y="57"/>
                    <a:pt x="72" y="57"/>
                    <a:pt x="72" y="57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7"/>
                  </a:lnTo>
                  <a:close/>
                  <a:moveTo>
                    <a:pt x="32" y="1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5"/>
                    <a:pt x="0" y="41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7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7"/>
                    <a:pt x="7" y="61"/>
                    <a:pt x="4" y="54"/>
                  </a:cubicBezTo>
                  <a:lnTo>
                    <a:pt x="20" y="37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52" name="Freeform 59"/>
            <p:cNvSpPr>
              <a:spLocks noEditPoints="1"/>
            </p:cNvSpPr>
            <p:nvPr userDrawn="1"/>
          </p:nvSpPr>
          <p:spPr bwMode="auto">
            <a:xfrm>
              <a:off x="10617178" y="2464409"/>
              <a:ext cx="126499" cy="104937"/>
            </a:xfrm>
            <a:custGeom>
              <a:avLst/>
              <a:gdLst>
                <a:gd name="T0" fmla="*/ 0 w 72"/>
                <a:gd name="T1" fmla="*/ 0 h 59"/>
                <a:gd name="T2" fmla="*/ 0 w 72"/>
                <a:gd name="T3" fmla="*/ 59 h 59"/>
                <a:gd name="T4" fmla="*/ 72 w 72"/>
                <a:gd name="T5" fmla="*/ 59 h 59"/>
                <a:gd name="T6" fmla="*/ 72 w 72"/>
                <a:gd name="T7" fmla="*/ 0 h 59"/>
                <a:gd name="T8" fmla="*/ 0 w 72"/>
                <a:gd name="T9" fmla="*/ 0 h 59"/>
                <a:gd name="T10" fmla="*/ 67 w 72"/>
                <a:gd name="T11" fmla="*/ 54 h 59"/>
                <a:gd name="T12" fmla="*/ 4 w 72"/>
                <a:gd name="T13" fmla="*/ 54 h 59"/>
                <a:gd name="T14" fmla="*/ 4 w 72"/>
                <a:gd name="T15" fmla="*/ 5 h 59"/>
                <a:gd name="T16" fmla="*/ 67 w 72"/>
                <a:gd name="T17" fmla="*/ 5 h 59"/>
                <a:gd name="T18" fmla="*/ 67 w 72"/>
                <a:gd name="T19" fmla="*/ 54 h 59"/>
                <a:gd name="T20" fmla="*/ 49 w 72"/>
                <a:gd name="T21" fmla="*/ 16 h 59"/>
                <a:gd name="T22" fmla="*/ 56 w 72"/>
                <a:gd name="T23" fmla="*/ 23 h 59"/>
                <a:gd name="T24" fmla="*/ 63 w 72"/>
                <a:gd name="T25" fmla="*/ 16 h 59"/>
                <a:gd name="T26" fmla="*/ 56 w 72"/>
                <a:gd name="T27" fmla="*/ 9 h 59"/>
                <a:gd name="T28" fmla="*/ 49 w 72"/>
                <a:gd name="T29" fmla="*/ 16 h 59"/>
                <a:gd name="T30" fmla="*/ 63 w 72"/>
                <a:gd name="T31" fmla="*/ 50 h 59"/>
                <a:gd name="T32" fmla="*/ 9 w 72"/>
                <a:gd name="T33" fmla="*/ 50 h 59"/>
                <a:gd name="T34" fmla="*/ 22 w 72"/>
                <a:gd name="T35" fmla="*/ 14 h 59"/>
                <a:gd name="T36" fmla="*/ 40 w 72"/>
                <a:gd name="T37" fmla="*/ 36 h 59"/>
                <a:gd name="T38" fmla="*/ 49 w 72"/>
                <a:gd name="T39" fmla="*/ 30 h 59"/>
                <a:gd name="T40" fmla="*/ 63 w 72"/>
                <a:gd name="T4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9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7" y="5"/>
                    <a:pt x="67" y="5"/>
                    <a:pt x="67" y="5"/>
                  </a:cubicBezTo>
                  <a:lnTo>
                    <a:pt x="67" y="54"/>
                  </a:lnTo>
                  <a:close/>
                  <a:moveTo>
                    <a:pt x="49" y="16"/>
                  </a:moveTo>
                  <a:cubicBezTo>
                    <a:pt x="49" y="20"/>
                    <a:pt x="52" y="23"/>
                    <a:pt x="56" y="23"/>
                  </a:cubicBezTo>
                  <a:cubicBezTo>
                    <a:pt x="60" y="23"/>
                    <a:pt x="63" y="20"/>
                    <a:pt x="63" y="16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6"/>
                  </a:cubicBezTo>
                  <a:close/>
                  <a:moveTo>
                    <a:pt x="63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9" y="30"/>
                    <a:pt x="49" y="30"/>
                    <a:pt x="49" y="30"/>
                  </a:cubicBezTo>
                  <a:lnTo>
                    <a:pt x="63" y="50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53" name="Freeform 60"/>
            <p:cNvSpPr>
              <a:spLocks noEditPoints="1"/>
            </p:cNvSpPr>
            <p:nvPr userDrawn="1"/>
          </p:nvSpPr>
          <p:spPr bwMode="auto">
            <a:xfrm>
              <a:off x="10565428" y="2608158"/>
              <a:ext cx="133687" cy="155249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59"/>
                    <a:pt x="16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54" name="Freeform 61"/>
            <p:cNvSpPr>
              <a:spLocks noEditPoints="1"/>
            </p:cNvSpPr>
            <p:nvPr userDrawn="1"/>
          </p:nvSpPr>
          <p:spPr bwMode="auto">
            <a:xfrm>
              <a:off x="10528053" y="2076286"/>
              <a:ext cx="182561" cy="136562"/>
            </a:xfrm>
            <a:custGeom>
              <a:avLst/>
              <a:gdLst>
                <a:gd name="T0" fmla="*/ 99 w 103"/>
                <a:gd name="T1" fmla="*/ 4 h 77"/>
                <a:gd name="T2" fmla="*/ 52 w 103"/>
                <a:gd name="T3" fmla="*/ 0 h 77"/>
                <a:gd name="T4" fmla="*/ 4 w 103"/>
                <a:gd name="T5" fmla="*/ 4 h 77"/>
                <a:gd name="T6" fmla="*/ 0 w 103"/>
                <a:gd name="T7" fmla="*/ 39 h 77"/>
                <a:gd name="T8" fmla="*/ 4 w 103"/>
                <a:gd name="T9" fmla="*/ 74 h 77"/>
                <a:gd name="T10" fmla="*/ 52 w 103"/>
                <a:gd name="T11" fmla="*/ 77 h 77"/>
                <a:gd name="T12" fmla="*/ 99 w 103"/>
                <a:gd name="T13" fmla="*/ 74 h 77"/>
                <a:gd name="T14" fmla="*/ 103 w 103"/>
                <a:gd name="T15" fmla="*/ 39 h 77"/>
                <a:gd name="T16" fmla="*/ 99 w 103"/>
                <a:gd name="T17" fmla="*/ 4 h 77"/>
                <a:gd name="T18" fmla="*/ 39 w 103"/>
                <a:gd name="T19" fmla="*/ 58 h 77"/>
                <a:gd name="T20" fmla="*/ 39 w 103"/>
                <a:gd name="T21" fmla="*/ 20 h 77"/>
                <a:gd name="T22" fmla="*/ 71 w 103"/>
                <a:gd name="T23" fmla="*/ 39 h 77"/>
                <a:gd name="T24" fmla="*/ 39 w 103"/>
                <a:gd name="T25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4"/>
                  </a:moveTo>
                  <a:cubicBezTo>
                    <a:pt x="84" y="2"/>
                    <a:pt x="68" y="0"/>
                    <a:pt x="52" y="0"/>
                  </a:cubicBezTo>
                  <a:cubicBezTo>
                    <a:pt x="35" y="0"/>
                    <a:pt x="19" y="2"/>
                    <a:pt x="4" y="4"/>
                  </a:cubicBezTo>
                  <a:cubicBezTo>
                    <a:pt x="2" y="14"/>
                    <a:pt x="0" y="26"/>
                    <a:pt x="0" y="39"/>
                  </a:cubicBezTo>
                  <a:cubicBezTo>
                    <a:pt x="0" y="52"/>
                    <a:pt x="2" y="63"/>
                    <a:pt x="4" y="74"/>
                  </a:cubicBezTo>
                  <a:cubicBezTo>
                    <a:pt x="19" y="76"/>
                    <a:pt x="35" y="77"/>
                    <a:pt x="52" y="77"/>
                  </a:cubicBezTo>
                  <a:cubicBezTo>
                    <a:pt x="68" y="77"/>
                    <a:pt x="84" y="76"/>
                    <a:pt x="99" y="74"/>
                  </a:cubicBezTo>
                  <a:cubicBezTo>
                    <a:pt x="101" y="63"/>
                    <a:pt x="103" y="52"/>
                    <a:pt x="103" y="39"/>
                  </a:cubicBezTo>
                  <a:cubicBezTo>
                    <a:pt x="103" y="26"/>
                    <a:pt x="101" y="14"/>
                    <a:pt x="99" y="4"/>
                  </a:cubicBezTo>
                  <a:close/>
                  <a:moveTo>
                    <a:pt x="39" y="58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71" y="39"/>
                    <a:pt x="71" y="39"/>
                    <a:pt x="71" y="39"/>
                  </a:cubicBezTo>
                  <a:lnTo>
                    <a:pt x="39" y="58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55" name="Freeform 62"/>
            <p:cNvSpPr>
              <a:spLocks noEditPoints="1"/>
            </p:cNvSpPr>
            <p:nvPr userDrawn="1"/>
          </p:nvSpPr>
          <p:spPr bwMode="auto">
            <a:xfrm>
              <a:off x="10513678" y="2951719"/>
              <a:ext cx="204124" cy="204124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5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2"/>
                    <a:pt x="74" y="88"/>
                    <a:pt x="89" y="7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5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56" name="Freeform 63"/>
            <p:cNvSpPr>
              <a:spLocks noEditPoints="1"/>
            </p:cNvSpPr>
            <p:nvPr userDrawn="1"/>
          </p:nvSpPr>
          <p:spPr bwMode="auto">
            <a:xfrm>
              <a:off x="10480616" y="3198967"/>
              <a:ext cx="149499" cy="173936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5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8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5"/>
                    <a:pt x="43" y="85"/>
                  </a:cubicBezTo>
                  <a:cubicBezTo>
                    <a:pt x="34" y="85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8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57" name="Freeform 64"/>
            <p:cNvSpPr>
              <a:spLocks/>
            </p:cNvSpPr>
            <p:nvPr userDrawn="1"/>
          </p:nvSpPr>
          <p:spPr bwMode="auto">
            <a:xfrm>
              <a:off x="10497866" y="2793595"/>
              <a:ext cx="81937" cy="140874"/>
            </a:xfrm>
            <a:custGeom>
              <a:avLst/>
              <a:gdLst>
                <a:gd name="T0" fmla="*/ 0 w 57"/>
                <a:gd name="T1" fmla="*/ 98 h 98"/>
                <a:gd name="T2" fmla="*/ 0 w 57"/>
                <a:gd name="T3" fmla="*/ 0 h 98"/>
                <a:gd name="T4" fmla="*/ 16 w 57"/>
                <a:gd name="T5" fmla="*/ 0 h 98"/>
                <a:gd name="T6" fmla="*/ 16 w 57"/>
                <a:gd name="T7" fmla="*/ 44 h 98"/>
                <a:gd name="T8" fmla="*/ 57 w 57"/>
                <a:gd name="T9" fmla="*/ 4 h 98"/>
                <a:gd name="T10" fmla="*/ 57 w 57"/>
                <a:gd name="T11" fmla="*/ 93 h 98"/>
                <a:gd name="T12" fmla="*/ 16 w 57"/>
                <a:gd name="T13" fmla="*/ 53 h 98"/>
                <a:gd name="T14" fmla="*/ 16 w 57"/>
                <a:gd name="T15" fmla="*/ 98 h 98"/>
                <a:gd name="T16" fmla="*/ 0 w 57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8">
                  <a:moveTo>
                    <a:pt x="0" y="9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4"/>
                  </a:lnTo>
                  <a:lnTo>
                    <a:pt x="57" y="4"/>
                  </a:lnTo>
                  <a:lnTo>
                    <a:pt x="57" y="93"/>
                  </a:lnTo>
                  <a:lnTo>
                    <a:pt x="16" y="53"/>
                  </a:lnTo>
                  <a:lnTo>
                    <a:pt x="16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58" name="Freeform 65"/>
            <p:cNvSpPr>
              <a:spLocks noEditPoints="1"/>
            </p:cNvSpPr>
            <p:nvPr userDrawn="1"/>
          </p:nvSpPr>
          <p:spPr bwMode="auto">
            <a:xfrm>
              <a:off x="10447554" y="2247348"/>
              <a:ext cx="155249" cy="137999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5 h 78"/>
                <a:gd name="T20" fmla="*/ 22 w 88"/>
                <a:gd name="T21" fmla="*/ 55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5 h 78"/>
                <a:gd name="T28" fmla="*/ 83 w 88"/>
                <a:gd name="T29" fmla="*/ 55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4 h 78"/>
                <a:gd name="T42" fmla="*/ 60 w 88"/>
                <a:gd name="T43" fmla="*/ 44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5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59" name="Freeform 66"/>
            <p:cNvSpPr>
              <a:spLocks noEditPoints="1"/>
            </p:cNvSpPr>
            <p:nvPr userDrawn="1"/>
          </p:nvSpPr>
          <p:spPr bwMode="auto">
            <a:xfrm>
              <a:off x="10451866" y="2414097"/>
              <a:ext cx="135124" cy="142312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0 h 81"/>
                <a:gd name="T20" fmla="*/ 11 w 76"/>
                <a:gd name="T21" fmla="*/ 70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0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2 h 81"/>
                <a:gd name="T50" fmla="*/ 33 w 76"/>
                <a:gd name="T51" fmla="*/ 30 h 81"/>
                <a:gd name="T52" fmla="*/ 41 w 76"/>
                <a:gd name="T53" fmla="*/ 22 h 81"/>
                <a:gd name="T54" fmla="*/ 33 w 76"/>
                <a:gd name="T55" fmla="*/ 15 h 81"/>
                <a:gd name="T56" fmla="*/ 26 w 76"/>
                <a:gd name="T57" fmla="*/ 22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0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0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2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2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2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60" name="Freeform 67"/>
            <p:cNvSpPr>
              <a:spLocks noEditPoints="1"/>
            </p:cNvSpPr>
            <p:nvPr userDrawn="1"/>
          </p:nvSpPr>
          <p:spPr bwMode="auto">
            <a:xfrm>
              <a:off x="10572615" y="1916725"/>
              <a:ext cx="137999" cy="137999"/>
            </a:xfrm>
            <a:custGeom>
              <a:avLst/>
              <a:gdLst>
                <a:gd name="T0" fmla="*/ 50 w 96"/>
                <a:gd name="T1" fmla="*/ 0 h 96"/>
                <a:gd name="T2" fmla="*/ 42 w 96"/>
                <a:gd name="T3" fmla="*/ 9 h 96"/>
                <a:gd name="T4" fmla="*/ 50 w 96"/>
                <a:gd name="T5" fmla="*/ 18 h 96"/>
                <a:gd name="T6" fmla="*/ 29 w 96"/>
                <a:gd name="T7" fmla="*/ 42 h 96"/>
                <a:gd name="T8" fmla="*/ 8 w 96"/>
                <a:gd name="T9" fmla="*/ 42 h 96"/>
                <a:gd name="T10" fmla="*/ 26 w 96"/>
                <a:gd name="T11" fmla="*/ 58 h 96"/>
                <a:gd name="T12" fmla="*/ 0 w 96"/>
                <a:gd name="T13" fmla="*/ 93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1 h 96"/>
                <a:gd name="T20" fmla="*/ 54 w 96"/>
                <a:gd name="T21" fmla="*/ 86 h 96"/>
                <a:gd name="T22" fmla="*/ 54 w 96"/>
                <a:gd name="T23" fmla="*/ 66 h 96"/>
                <a:gd name="T24" fmla="*/ 77 w 96"/>
                <a:gd name="T25" fmla="*/ 45 h 96"/>
                <a:gd name="T26" fmla="*/ 86 w 96"/>
                <a:gd name="T27" fmla="*/ 55 h 96"/>
                <a:gd name="T28" fmla="*/ 96 w 96"/>
                <a:gd name="T29" fmla="*/ 45 h 96"/>
                <a:gd name="T30" fmla="*/ 50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6 w 96"/>
                <a:gd name="T37" fmla="*/ 24 h 96"/>
                <a:gd name="T38" fmla="*/ 63 w 96"/>
                <a:gd name="T39" fmla="*/ 30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0" y="0"/>
                  </a:moveTo>
                  <a:lnTo>
                    <a:pt x="42" y="9"/>
                  </a:lnTo>
                  <a:lnTo>
                    <a:pt x="50" y="18"/>
                  </a:lnTo>
                  <a:lnTo>
                    <a:pt x="29" y="42"/>
                  </a:lnTo>
                  <a:lnTo>
                    <a:pt x="8" y="42"/>
                  </a:lnTo>
                  <a:lnTo>
                    <a:pt x="26" y="58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1"/>
                  </a:lnTo>
                  <a:lnTo>
                    <a:pt x="54" y="86"/>
                  </a:lnTo>
                  <a:lnTo>
                    <a:pt x="54" y="66"/>
                  </a:lnTo>
                  <a:lnTo>
                    <a:pt x="77" y="45"/>
                  </a:lnTo>
                  <a:lnTo>
                    <a:pt x="86" y="55"/>
                  </a:lnTo>
                  <a:lnTo>
                    <a:pt x="96" y="45"/>
                  </a:lnTo>
                  <a:lnTo>
                    <a:pt x="50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6" y="24"/>
                  </a:lnTo>
                  <a:lnTo>
                    <a:pt x="63" y="30"/>
                  </a:lnTo>
                  <a:lnTo>
                    <a:pt x="42" y="51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61" name="Freeform 68"/>
            <p:cNvSpPr>
              <a:spLocks noEditPoints="1"/>
            </p:cNvSpPr>
            <p:nvPr userDrawn="1"/>
          </p:nvSpPr>
          <p:spPr bwMode="auto">
            <a:xfrm>
              <a:off x="10512241" y="1535789"/>
              <a:ext cx="136562" cy="93437"/>
            </a:xfrm>
            <a:custGeom>
              <a:avLst/>
              <a:gdLst>
                <a:gd name="T0" fmla="*/ 17 w 77"/>
                <a:gd name="T1" fmla="*/ 20 h 53"/>
                <a:gd name="T2" fmla="*/ 34 w 77"/>
                <a:gd name="T3" fmla="*/ 36 h 53"/>
                <a:gd name="T4" fmla="*/ 17 w 77"/>
                <a:gd name="T5" fmla="*/ 53 h 53"/>
                <a:gd name="T6" fmla="*/ 0 w 77"/>
                <a:gd name="T7" fmla="*/ 36 h 53"/>
                <a:gd name="T8" fmla="*/ 0 w 77"/>
                <a:gd name="T9" fmla="*/ 34 h 53"/>
                <a:gd name="T10" fmla="*/ 34 w 77"/>
                <a:gd name="T11" fmla="*/ 0 h 53"/>
                <a:gd name="T12" fmla="*/ 34 w 77"/>
                <a:gd name="T13" fmla="*/ 10 h 53"/>
                <a:gd name="T14" fmla="*/ 17 w 77"/>
                <a:gd name="T15" fmla="*/ 17 h 53"/>
                <a:gd name="T16" fmla="*/ 14 w 77"/>
                <a:gd name="T17" fmla="*/ 20 h 53"/>
                <a:gd name="T18" fmla="*/ 17 w 77"/>
                <a:gd name="T19" fmla="*/ 20 h 53"/>
                <a:gd name="T20" fmla="*/ 60 w 77"/>
                <a:gd name="T21" fmla="*/ 20 h 53"/>
                <a:gd name="T22" fmla="*/ 77 w 77"/>
                <a:gd name="T23" fmla="*/ 36 h 53"/>
                <a:gd name="T24" fmla="*/ 60 w 77"/>
                <a:gd name="T25" fmla="*/ 53 h 53"/>
                <a:gd name="T26" fmla="*/ 43 w 77"/>
                <a:gd name="T27" fmla="*/ 36 h 53"/>
                <a:gd name="T28" fmla="*/ 43 w 77"/>
                <a:gd name="T29" fmla="*/ 34 h 53"/>
                <a:gd name="T30" fmla="*/ 77 w 77"/>
                <a:gd name="T31" fmla="*/ 0 h 53"/>
                <a:gd name="T32" fmla="*/ 77 w 77"/>
                <a:gd name="T33" fmla="*/ 10 h 53"/>
                <a:gd name="T34" fmla="*/ 60 w 77"/>
                <a:gd name="T35" fmla="*/ 17 h 53"/>
                <a:gd name="T36" fmla="*/ 58 w 77"/>
                <a:gd name="T37" fmla="*/ 20 h 53"/>
                <a:gd name="T38" fmla="*/ 60 w 77"/>
                <a:gd name="T3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3">
                  <a:moveTo>
                    <a:pt x="17" y="20"/>
                  </a:moveTo>
                  <a:cubicBezTo>
                    <a:pt x="26" y="20"/>
                    <a:pt x="34" y="27"/>
                    <a:pt x="34" y="36"/>
                  </a:cubicBezTo>
                  <a:cubicBezTo>
                    <a:pt x="34" y="46"/>
                    <a:pt x="26" y="53"/>
                    <a:pt x="17" y="53"/>
                  </a:cubicBezTo>
                  <a:cubicBezTo>
                    <a:pt x="8" y="53"/>
                    <a:pt x="0" y="4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lose/>
                  <a:moveTo>
                    <a:pt x="60" y="20"/>
                  </a:moveTo>
                  <a:cubicBezTo>
                    <a:pt x="70" y="20"/>
                    <a:pt x="77" y="27"/>
                    <a:pt x="77" y="36"/>
                  </a:cubicBezTo>
                  <a:cubicBezTo>
                    <a:pt x="77" y="46"/>
                    <a:pt x="70" y="53"/>
                    <a:pt x="60" y="53"/>
                  </a:cubicBezTo>
                  <a:cubicBezTo>
                    <a:pt x="51" y="53"/>
                    <a:pt x="43" y="46"/>
                    <a:pt x="43" y="36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16"/>
                    <a:pt x="58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1" y="10"/>
                    <a:pt x="65" y="13"/>
                    <a:pt x="60" y="17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8" y="20"/>
                    <a:pt x="59" y="20"/>
                    <a:pt x="60" y="2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62" name="Freeform 69"/>
            <p:cNvSpPr>
              <a:spLocks/>
            </p:cNvSpPr>
            <p:nvPr userDrawn="1"/>
          </p:nvSpPr>
          <p:spPr bwMode="auto">
            <a:xfrm>
              <a:off x="10479178" y="1767226"/>
              <a:ext cx="211311" cy="201249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63" name="Freeform 70"/>
            <p:cNvSpPr>
              <a:spLocks/>
            </p:cNvSpPr>
            <p:nvPr userDrawn="1"/>
          </p:nvSpPr>
          <p:spPr bwMode="auto">
            <a:xfrm>
              <a:off x="10525178" y="1642164"/>
              <a:ext cx="132249" cy="139437"/>
            </a:xfrm>
            <a:custGeom>
              <a:avLst/>
              <a:gdLst>
                <a:gd name="T0" fmla="*/ 44 w 92"/>
                <a:gd name="T1" fmla="*/ 97 h 97"/>
                <a:gd name="T2" fmla="*/ 44 w 92"/>
                <a:gd name="T3" fmla="*/ 53 h 97"/>
                <a:gd name="T4" fmla="*/ 0 w 92"/>
                <a:gd name="T5" fmla="*/ 97 h 97"/>
                <a:gd name="T6" fmla="*/ 0 w 92"/>
                <a:gd name="T7" fmla="*/ 0 h 97"/>
                <a:gd name="T8" fmla="*/ 44 w 92"/>
                <a:gd name="T9" fmla="*/ 44 h 97"/>
                <a:gd name="T10" fmla="*/ 44 w 92"/>
                <a:gd name="T11" fmla="*/ 0 h 97"/>
                <a:gd name="T12" fmla="*/ 92 w 92"/>
                <a:gd name="T13" fmla="*/ 49 h 97"/>
                <a:gd name="T14" fmla="*/ 44 w 92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92" y="49"/>
                  </a:lnTo>
                  <a:lnTo>
                    <a:pt x="44" y="97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64" name="Freeform 71"/>
            <p:cNvSpPr>
              <a:spLocks/>
            </p:cNvSpPr>
            <p:nvPr userDrawn="1"/>
          </p:nvSpPr>
          <p:spPr bwMode="auto">
            <a:xfrm>
              <a:off x="10388616" y="2593783"/>
              <a:ext cx="168187" cy="166749"/>
            </a:xfrm>
            <a:custGeom>
              <a:avLst/>
              <a:gdLst>
                <a:gd name="T0" fmla="*/ 95 w 95"/>
                <a:gd name="T1" fmla="*/ 35 h 94"/>
                <a:gd name="T2" fmla="*/ 60 w 95"/>
                <a:gd name="T3" fmla="*/ 35 h 94"/>
                <a:gd name="T4" fmla="*/ 73 w 95"/>
                <a:gd name="T5" fmla="*/ 22 h 94"/>
                <a:gd name="T6" fmla="*/ 48 w 95"/>
                <a:gd name="T7" fmla="*/ 12 h 94"/>
                <a:gd name="T8" fmla="*/ 23 w 95"/>
                <a:gd name="T9" fmla="*/ 22 h 94"/>
                <a:gd name="T10" fmla="*/ 12 w 95"/>
                <a:gd name="T11" fmla="*/ 47 h 94"/>
                <a:gd name="T12" fmla="*/ 23 w 95"/>
                <a:gd name="T13" fmla="*/ 72 h 94"/>
                <a:gd name="T14" fmla="*/ 48 w 95"/>
                <a:gd name="T15" fmla="*/ 83 h 94"/>
                <a:gd name="T16" fmla="*/ 73 w 95"/>
                <a:gd name="T17" fmla="*/ 72 h 94"/>
                <a:gd name="T18" fmla="*/ 74 w 95"/>
                <a:gd name="T19" fmla="*/ 70 h 94"/>
                <a:gd name="T20" fmla="*/ 83 w 95"/>
                <a:gd name="T21" fmla="*/ 78 h 94"/>
                <a:gd name="T22" fmla="*/ 48 w 95"/>
                <a:gd name="T23" fmla="*/ 94 h 94"/>
                <a:gd name="T24" fmla="*/ 0 w 95"/>
                <a:gd name="T25" fmla="*/ 47 h 94"/>
                <a:gd name="T26" fmla="*/ 48 w 95"/>
                <a:gd name="T27" fmla="*/ 0 h 94"/>
                <a:gd name="T28" fmla="*/ 81 w 95"/>
                <a:gd name="T29" fmla="*/ 14 h 94"/>
                <a:gd name="T30" fmla="*/ 95 w 95"/>
                <a:gd name="T31" fmla="*/ 0 h 94"/>
                <a:gd name="T32" fmla="*/ 95 w 95"/>
                <a:gd name="T33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4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5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0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4"/>
                    <a:pt x="48" y="94"/>
                  </a:cubicBezTo>
                  <a:cubicBezTo>
                    <a:pt x="22" y="94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65" name="Freeform 72"/>
            <p:cNvSpPr>
              <a:spLocks noEditPoints="1"/>
            </p:cNvSpPr>
            <p:nvPr userDrawn="1"/>
          </p:nvSpPr>
          <p:spPr bwMode="auto">
            <a:xfrm>
              <a:off x="10312429" y="2040349"/>
              <a:ext cx="183999" cy="183999"/>
            </a:xfrm>
            <a:custGeom>
              <a:avLst/>
              <a:gdLst>
                <a:gd name="T0" fmla="*/ 86 w 104"/>
                <a:gd name="T1" fmla="*/ 0 h 104"/>
                <a:gd name="T2" fmla="*/ 17 w 104"/>
                <a:gd name="T3" fmla="*/ 0 h 104"/>
                <a:gd name="T4" fmla="*/ 0 w 104"/>
                <a:gd name="T5" fmla="*/ 18 h 104"/>
                <a:gd name="T6" fmla="*/ 0 w 104"/>
                <a:gd name="T7" fmla="*/ 87 h 104"/>
                <a:gd name="T8" fmla="*/ 17 w 104"/>
                <a:gd name="T9" fmla="*/ 104 h 104"/>
                <a:gd name="T10" fmla="*/ 86 w 104"/>
                <a:gd name="T11" fmla="*/ 104 h 104"/>
                <a:gd name="T12" fmla="*/ 104 w 104"/>
                <a:gd name="T13" fmla="*/ 87 h 104"/>
                <a:gd name="T14" fmla="*/ 104 w 104"/>
                <a:gd name="T15" fmla="*/ 18 h 104"/>
                <a:gd name="T16" fmla="*/ 86 w 104"/>
                <a:gd name="T17" fmla="*/ 0 h 104"/>
                <a:gd name="T18" fmla="*/ 28 w 104"/>
                <a:gd name="T19" fmla="*/ 85 h 104"/>
                <a:gd name="T20" fmla="*/ 19 w 104"/>
                <a:gd name="T21" fmla="*/ 76 h 104"/>
                <a:gd name="T22" fmla="*/ 28 w 104"/>
                <a:gd name="T23" fmla="*/ 67 h 104"/>
                <a:gd name="T24" fmla="*/ 37 w 104"/>
                <a:gd name="T25" fmla="*/ 76 h 104"/>
                <a:gd name="T26" fmla="*/ 28 w 104"/>
                <a:gd name="T27" fmla="*/ 85 h 104"/>
                <a:gd name="T28" fmla="*/ 50 w 104"/>
                <a:gd name="T29" fmla="*/ 85 h 104"/>
                <a:gd name="T30" fmla="*/ 41 w 104"/>
                <a:gd name="T31" fmla="*/ 63 h 104"/>
                <a:gd name="T32" fmla="*/ 19 w 104"/>
                <a:gd name="T33" fmla="*/ 54 h 104"/>
                <a:gd name="T34" fmla="*/ 19 w 104"/>
                <a:gd name="T35" fmla="*/ 41 h 104"/>
                <a:gd name="T36" fmla="*/ 63 w 104"/>
                <a:gd name="T37" fmla="*/ 85 h 104"/>
                <a:gd name="T38" fmla="*/ 50 w 104"/>
                <a:gd name="T39" fmla="*/ 85 h 104"/>
                <a:gd name="T40" fmla="*/ 73 w 104"/>
                <a:gd name="T41" fmla="*/ 85 h 104"/>
                <a:gd name="T42" fmla="*/ 19 w 104"/>
                <a:gd name="T43" fmla="*/ 31 h 104"/>
                <a:gd name="T44" fmla="*/ 19 w 104"/>
                <a:gd name="T45" fmla="*/ 18 h 104"/>
                <a:gd name="T46" fmla="*/ 86 w 104"/>
                <a:gd name="T47" fmla="*/ 85 h 104"/>
                <a:gd name="T48" fmla="*/ 73 w 104"/>
                <a:gd name="T4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4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4"/>
                    <a:pt x="17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66" name="Freeform 73"/>
            <p:cNvSpPr>
              <a:spLocks noEditPoints="1"/>
            </p:cNvSpPr>
            <p:nvPr userDrawn="1"/>
          </p:nvSpPr>
          <p:spPr bwMode="auto">
            <a:xfrm>
              <a:off x="10296617" y="2757657"/>
              <a:ext cx="169624" cy="181124"/>
            </a:xfrm>
            <a:custGeom>
              <a:avLst/>
              <a:gdLst>
                <a:gd name="T0" fmla="*/ 41 w 96"/>
                <a:gd name="T1" fmla="*/ 7 h 102"/>
                <a:gd name="T2" fmla="*/ 42 w 96"/>
                <a:gd name="T3" fmla="*/ 3 h 102"/>
                <a:gd name="T4" fmla="*/ 36 w 96"/>
                <a:gd name="T5" fmla="*/ 1 h 102"/>
                <a:gd name="T6" fmla="*/ 35 w 96"/>
                <a:gd name="T7" fmla="*/ 8 h 102"/>
                <a:gd name="T8" fmla="*/ 0 w 96"/>
                <a:gd name="T9" fmla="*/ 54 h 102"/>
                <a:gd name="T10" fmla="*/ 96 w 96"/>
                <a:gd name="T11" fmla="*/ 54 h 102"/>
                <a:gd name="T12" fmla="*/ 33 w 96"/>
                <a:gd name="T13" fmla="*/ 5 h 102"/>
                <a:gd name="T14" fmla="*/ 38 w 96"/>
                <a:gd name="T15" fmla="*/ 2 h 102"/>
                <a:gd name="T16" fmla="*/ 40 w 96"/>
                <a:gd name="T17" fmla="*/ 6 h 102"/>
                <a:gd name="T18" fmla="*/ 35 w 96"/>
                <a:gd name="T19" fmla="*/ 7 h 102"/>
                <a:gd name="T20" fmla="*/ 73 w 96"/>
                <a:gd name="T21" fmla="*/ 80 h 102"/>
                <a:gd name="T22" fmla="*/ 54 w 96"/>
                <a:gd name="T23" fmla="*/ 82 h 102"/>
                <a:gd name="T24" fmla="*/ 48 w 96"/>
                <a:gd name="T25" fmla="*/ 91 h 102"/>
                <a:gd name="T26" fmla="*/ 13 w 96"/>
                <a:gd name="T27" fmla="*/ 65 h 102"/>
                <a:gd name="T28" fmla="*/ 12 w 96"/>
                <a:gd name="T29" fmla="*/ 59 h 102"/>
                <a:gd name="T30" fmla="*/ 22 w 96"/>
                <a:gd name="T31" fmla="*/ 29 h 102"/>
                <a:gd name="T32" fmla="*/ 42 w 96"/>
                <a:gd name="T33" fmla="*/ 27 h 102"/>
                <a:gd name="T34" fmla="*/ 48 w 96"/>
                <a:gd name="T35" fmla="*/ 18 h 102"/>
                <a:gd name="T36" fmla="*/ 83 w 96"/>
                <a:gd name="T37" fmla="*/ 44 h 102"/>
                <a:gd name="T38" fmla="*/ 84 w 96"/>
                <a:gd name="T39" fmla="*/ 50 h 102"/>
                <a:gd name="T40" fmla="*/ 73 w 96"/>
                <a:gd name="T41" fmla="*/ 80 h 102"/>
                <a:gd name="T42" fmla="*/ 53 w 96"/>
                <a:gd name="T43" fmla="*/ 45 h 102"/>
                <a:gd name="T44" fmla="*/ 43 w 96"/>
                <a:gd name="T45" fmla="*/ 33 h 102"/>
                <a:gd name="T46" fmla="*/ 40 w 96"/>
                <a:gd name="T47" fmla="*/ 47 h 102"/>
                <a:gd name="T48" fmla="*/ 38 w 96"/>
                <a:gd name="T49" fmla="*/ 50 h 102"/>
                <a:gd name="T50" fmla="*/ 26 w 96"/>
                <a:gd name="T51" fmla="*/ 59 h 102"/>
                <a:gd name="T52" fmla="*/ 38 w 96"/>
                <a:gd name="T53" fmla="*/ 60 h 102"/>
                <a:gd name="T54" fmla="*/ 43 w 96"/>
                <a:gd name="T55" fmla="*/ 64 h 102"/>
                <a:gd name="T56" fmla="*/ 53 w 96"/>
                <a:gd name="T57" fmla="*/ 76 h 102"/>
                <a:gd name="T58" fmla="*/ 56 w 96"/>
                <a:gd name="T59" fmla="*/ 62 h 102"/>
                <a:gd name="T60" fmla="*/ 58 w 96"/>
                <a:gd name="T61" fmla="*/ 59 h 102"/>
                <a:gd name="T62" fmla="*/ 70 w 96"/>
                <a:gd name="T63" fmla="*/ 50 h 102"/>
                <a:gd name="T64" fmla="*/ 58 w 96"/>
                <a:gd name="T65" fmla="*/ 49 h 102"/>
                <a:gd name="T66" fmla="*/ 48 w 96"/>
                <a:gd name="T67" fmla="*/ 45 h 102"/>
                <a:gd name="T68" fmla="*/ 48 w 96"/>
                <a:gd name="T69" fmla="*/ 45 h 102"/>
                <a:gd name="T70" fmla="*/ 48 w 96"/>
                <a:gd name="T71" fmla="*/ 45 h 102"/>
                <a:gd name="T72" fmla="*/ 49 w 96"/>
                <a:gd name="T73" fmla="*/ 45 h 102"/>
                <a:gd name="T74" fmla="*/ 52 w 96"/>
                <a:gd name="T75" fmla="*/ 46 h 102"/>
                <a:gd name="T76" fmla="*/ 39 w 96"/>
                <a:gd name="T77" fmla="*/ 58 h 102"/>
                <a:gd name="T78" fmla="*/ 46 w 96"/>
                <a:gd name="T79" fmla="*/ 45 h 102"/>
                <a:gd name="T80" fmla="*/ 53 w 96"/>
                <a:gd name="T81" fmla="*/ 63 h 102"/>
                <a:gd name="T82" fmla="*/ 50 w 96"/>
                <a:gd name="T83" fmla="*/ 64 h 102"/>
                <a:gd name="T84" fmla="*/ 47 w 96"/>
                <a:gd name="T85" fmla="*/ 64 h 102"/>
                <a:gd name="T86" fmla="*/ 47 w 96"/>
                <a:gd name="T87" fmla="*/ 64 h 102"/>
                <a:gd name="T88" fmla="*/ 51 w 96"/>
                <a:gd name="T89" fmla="*/ 58 h 102"/>
                <a:gd name="T90" fmla="*/ 57 w 96"/>
                <a:gd name="T91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2">
                  <a:moveTo>
                    <a:pt x="48" y="7"/>
                  </a:moveTo>
                  <a:cubicBezTo>
                    <a:pt x="46" y="7"/>
                    <a:pt x="43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3" y="5"/>
                    <a:pt x="42" y="3"/>
                  </a:cubicBezTo>
                  <a:cubicBezTo>
                    <a:pt x="42" y="2"/>
                    <a:pt x="40" y="0"/>
                    <a:pt x="38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3" y="1"/>
                    <a:pt x="31" y="3"/>
                    <a:pt x="32" y="6"/>
                  </a:cubicBezTo>
                  <a:cubicBezTo>
                    <a:pt x="32" y="7"/>
                    <a:pt x="33" y="8"/>
                    <a:pt x="35" y="8"/>
                  </a:cubicBezTo>
                  <a:cubicBezTo>
                    <a:pt x="35" y="8"/>
                    <a:pt x="35" y="8"/>
                    <a:pt x="35" y="9"/>
                  </a:cubicBezTo>
                  <a:cubicBezTo>
                    <a:pt x="15" y="14"/>
                    <a:pt x="0" y="33"/>
                    <a:pt x="0" y="54"/>
                  </a:cubicBezTo>
                  <a:cubicBezTo>
                    <a:pt x="0" y="81"/>
                    <a:pt x="22" y="102"/>
                    <a:pt x="48" y="102"/>
                  </a:cubicBezTo>
                  <a:cubicBezTo>
                    <a:pt x="74" y="102"/>
                    <a:pt x="96" y="81"/>
                    <a:pt x="96" y="54"/>
                  </a:cubicBezTo>
                  <a:cubicBezTo>
                    <a:pt x="96" y="28"/>
                    <a:pt x="74" y="7"/>
                    <a:pt x="48" y="7"/>
                  </a:cubicBezTo>
                  <a:close/>
                  <a:moveTo>
                    <a:pt x="33" y="5"/>
                  </a:moveTo>
                  <a:cubicBezTo>
                    <a:pt x="33" y="4"/>
                    <a:pt x="35" y="3"/>
                    <a:pt x="37" y="2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9" y="2"/>
                    <a:pt x="41" y="3"/>
                    <a:pt x="41" y="4"/>
                  </a:cubicBezTo>
                  <a:cubicBezTo>
                    <a:pt x="41" y="4"/>
                    <a:pt x="41" y="5"/>
                    <a:pt x="40" y="6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6" y="5"/>
                    <a:pt x="36" y="6"/>
                    <a:pt x="35" y="7"/>
                  </a:cubicBezTo>
                  <a:cubicBezTo>
                    <a:pt x="34" y="7"/>
                    <a:pt x="33" y="6"/>
                    <a:pt x="33" y="5"/>
                  </a:cubicBezTo>
                  <a:close/>
                  <a:moveTo>
                    <a:pt x="73" y="80"/>
                  </a:moveTo>
                  <a:cubicBezTo>
                    <a:pt x="69" y="84"/>
                    <a:pt x="64" y="88"/>
                    <a:pt x="5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1" y="91"/>
                    <a:pt x="50" y="91"/>
                    <a:pt x="48" y="91"/>
                  </a:cubicBezTo>
                  <a:cubicBezTo>
                    <a:pt x="38" y="91"/>
                    <a:pt x="29" y="87"/>
                    <a:pt x="22" y="80"/>
                  </a:cubicBezTo>
                  <a:cubicBezTo>
                    <a:pt x="18" y="76"/>
                    <a:pt x="15" y="70"/>
                    <a:pt x="13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6"/>
                    <a:pt x="12" y="54"/>
                  </a:cubicBezTo>
                  <a:cubicBezTo>
                    <a:pt x="12" y="45"/>
                    <a:pt x="15" y="36"/>
                    <a:pt x="22" y="29"/>
                  </a:cubicBezTo>
                  <a:cubicBezTo>
                    <a:pt x="27" y="24"/>
                    <a:pt x="32" y="21"/>
                    <a:pt x="38" y="2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5" y="18"/>
                    <a:pt x="46" y="18"/>
                    <a:pt x="48" y="18"/>
                  </a:cubicBezTo>
                  <a:cubicBezTo>
                    <a:pt x="58" y="18"/>
                    <a:pt x="67" y="22"/>
                    <a:pt x="73" y="29"/>
                  </a:cubicBezTo>
                  <a:cubicBezTo>
                    <a:pt x="78" y="33"/>
                    <a:pt x="81" y="39"/>
                    <a:pt x="83" y="44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3"/>
                    <a:pt x="84" y="54"/>
                  </a:cubicBezTo>
                  <a:cubicBezTo>
                    <a:pt x="84" y="64"/>
                    <a:pt x="80" y="73"/>
                    <a:pt x="73" y="80"/>
                  </a:cubicBezTo>
                  <a:close/>
                  <a:moveTo>
                    <a:pt x="73" y="30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2" y="44"/>
                    <a:pt x="50" y="43"/>
                    <a:pt x="48" y="4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5"/>
                    <a:pt x="40" y="46"/>
                    <a:pt x="40" y="4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60"/>
                    <a:pt x="38" y="60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5"/>
                    <a:pt x="46" y="66"/>
                    <a:pt x="47" y="6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5" y="63"/>
                    <a:pt x="56" y="6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59" y="56"/>
                    <a:pt x="59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9"/>
                    <a:pt x="58" y="49"/>
                    <a:pt x="58" y="49"/>
                  </a:cubicBezTo>
                  <a:lnTo>
                    <a:pt x="73" y="30"/>
                  </a:ln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46" y="45"/>
                  </a:moveTo>
                  <a:cubicBezTo>
                    <a:pt x="47" y="45"/>
                    <a:pt x="47" y="45"/>
                    <a:pt x="48" y="45"/>
                  </a:cubicBezTo>
                  <a:cubicBezTo>
                    <a:pt x="48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1" y="45"/>
                    <a:pt x="52" y="46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7"/>
                    <a:pt x="39" y="56"/>
                  </a:cubicBezTo>
                  <a:cubicBezTo>
                    <a:pt x="37" y="51"/>
                    <a:pt x="41" y="46"/>
                    <a:pt x="46" y="45"/>
                  </a:cubicBezTo>
                  <a:close/>
                  <a:moveTo>
                    <a:pt x="53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4"/>
                    <a:pt x="45" y="64"/>
                    <a:pt x="44" y="63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2"/>
                    <a:pt x="57" y="52"/>
                  </a:cubicBezTo>
                  <a:cubicBezTo>
                    <a:pt x="58" y="57"/>
                    <a:pt x="56" y="61"/>
                    <a:pt x="53" y="63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67" name="Freeform 74"/>
            <p:cNvSpPr>
              <a:spLocks/>
            </p:cNvSpPr>
            <p:nvPr userDrawn="1"/>
          </p:nvSpPr>
          <p:spPr bwMode="auto">
            <a:xfrm>
              <a:off x="10230492" y="2261723"/>
              <a:ext cx="188311" cy="189749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8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5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4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68" name="Freeform 75"/>
            <p:cNvSpPr>
              <a:spLocks noEditPoints="1"/>
            </p:cNvSpPr>
            <p:nvPr userDrawn="1"/>
          </p:nvSpPr>
          <p:spPr bwMode="auto">
            <a:xfrm>
              <a:off x="10292304" y="1818975"/>
              <a:ext cx="179686" cy="194061"/>
            </a:xfrm>
            <a:custGeom>
              <a:avLst/>
              <a:gdLst>
                <a:gd name="T0" fmla="*/ 13 w 102"/>
                <a:gd name="T1" fmla="*/ 99 h 110"/>
                <a:gd name="T2" fmla="*/ 24 w 102"/>
                <a:gd name="T3" fmla="*/ 110 h 110"/>
                <a:gd name="T4" fmla="*/ 34 w 102"/>
                <a:gd name="T5" fmla="*/ 99 h 110"/>
                <a:gd name="T6" fmla="*/ 34 w 102"/>
                <a:gd name="T7" fmla="*/ 99 h 110"/>
                <a:gd name="T8" fmla="*/ 24 w 102"/>
                <a:gd name="T9" fmla="*/ 89 h 110"/>
                <a:gd name="T10" fmla="*/ 13 w 102"/>
                <a:gd name="T11" fmla="*/ 99 h 110"/>
                <a:gd name="T12" fmla="*/ 82 w 102"/>
                <a:gd name="T13" fmla="*/ 99 h 110"/>
                <a:gd name="T14" fmla="*/ 92 w 102"/>
                <a:gd name="T15" fmla="*/ 110 h 110"/>
                <a:gd name="T16" fmla="*/ 102 w 102"/>
                <a:gd name="T17" fmla="*/ 99 h 110"/>
                <a:gd name="T18" fmla="*/ 102 w 102"/>
                <a:gd name="T19" fmla="*/ 99 h 110"/>
                <a:gd name="T20" fmla="*/ 92 w 102"/>
                <a:gd name="T21" fmla="*/ 89 h 110"/>
                <a:gd name="T22" fmla="*/ 82 w 102"/>
                <a:gd name="T23" fmla="*/ 99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5 h 110"/>
                <a:gd name="T46" fmla="*/ 20 w 102"/>
                <a:gd name="T47" fmla="*/ 75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99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99"/>
                  </a:cubicBezTo>
                  <a:close/>
                  <a:moveTo>
                    <a:pt x="82" y="99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99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0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6" y="75"/>
                    <a:pt x="13" y="72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69" name="Freeform 76"/>
            <p:cNvSpPr>
              <a:spLocks noEditPoints="1"/>
            </p:cNvSpPr>
            <p:nvPr userDrawn="1"/>
          </p:nvSpPr>
          <p:spPr bwMode="auto">
            <a:xfrm>
              <a:off x="10341179" y="1666601"/>
              <a:ext cx="152374" cy="148062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3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0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8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4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5"/>
                    <a:pt x="82" y="44"/>
                    <a:pt x="82" y="42"/>
                  </a:cubicBezTo>
                  <a:cubicBezTo>
                    <a:pt x="82" y="20"/>
                    <a:pt x="64" y="3"/>
                    <a:pt x="43" y="3"/>
                  </a:cubicBezTo>
                  <a:cubicBezTo>
                    <a:pt x="41" y="3"/>
                    <a:pt x="39" y="3"/>
                    <a:pt x="36" y="3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3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0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8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5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4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4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70" name="Freeform 77"/>
            <p:cNvSpPr>
              <a:spLocks noEditPoints="1"/>
            </p:cNvSpPr>
            <p:nvPr userDrawn="1"/>
          </p:nvSpPr>
          <p:spPr bwMode="auto">
            <a:xfrm>
              <a:off x="10405866" y="1537227"/>
              <a:ext cx="84812" cy="112124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0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1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1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71" name="Freeform 78"/>
            <p:cNvSpPr>
              <a:spLocks noEditPoints="1"/>
            </p:cNvSpPr>
            <p:nvPr userDrawn="1"/>
          </p:nvSpPr>
          <p:spPr bwMode="auto">
            <a:xfrm>
              <a:off x="10158618" y="2439972"/>
              <a:ext cx="229999" cy="229999"/>
            </a:xfrm>
            <a:custGeom>
              <a:avLst/>
              <a:gdLst>
                <a:gd name="T0" fmla="*/ 65 w 130"/>
                <a:gd name="T1" fmla="*/ 0 h 130"/>
                <a:gd name="T2" fmla="*/ 0 w 130"/>
                <a:gd name="T3" fmla="*/ 65 h 130"/>
                <a:gd name="T4" fmla="*/ 65 w 130"/>
                <a:gd name="T5" fmla="*/ 130 h 130"/>
                <a:gd name="T6" fmla="*/ 130 w 130"/>
                <a:gd name="T7" fmla="*/ 65 h 130"/>
                <a:gd name="T8" fmla="*/ 65 w 130"/>
                <a:gd name="T9" fmla="*/ 0 h 130"/>
                <a:gd name="T10" fmla="*/ 65 w 130"/>
                <a:gd name="T11" fmla="*/ 114 h 130"/>
                <a:gd name="T12" fmla="*/ 16 w 130"/>
                <a:gd name="T13" fmla="*/ 65 h 130"/>
                <a:gd name="T14" fmla="*/ 65 w 130"/>
                <a:gd name="T15" fmla="*/ 16 h 130"/>
                <a:gd name="T16" fmla="*/ 114 w 130"/>
                <a:gd name="T17" fmla="*/ 65 h 130"/>
                <a:gd name="T18" fmla="*/ 65 w 130"/>
                <a:gd name="T19" fmla="*/ 114 h 130"/>
                <a:gd name="T20" fmla="*/ 40 w 130"/>
                <a:gd name="T21" fmla="*/ 65 h 130"/>
                <a:gd name="T22" fmla="*/ 65 w 130"/>
                <a:gd name="T23" fmla="*/ 90 h 130"/>
                <a:gd name="T24" fmla="*/ 89 w 130"/>
                <a:gd name="T25" fmla="*/ 65 h 130"/>
                <a:gd name="T26" fmla="*/ 65 w 130"/>
                <a:gd name="T27" fmla="*/ 41 h 130"/>
                <a:gd name="T28" fmla="*/ 40 w 130"/>
                <a:gd name="T2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6"/>
                    <a:pt x="65" y="16"/>
                  </a:cubicBezTo>
                  <a:cubicBezTo>
                    <a:pt x="92" y="16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72" name="Freeform 79"/>
            <p:cNvSpPr>
              <a:spLocks noEditPoints="1"/>
            </p:cNvSpPr>
            <p:nvPr userDrawn="1"/>
          </p:nvSpPr>
          <p:spPr bwMode="auto">
            <a:xfrm>
              <a:off x="9991869" y="1473977"/>
              <a:ext cx="380935" cy="166749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73" name="Freeform 80"/>
            <p:cNvSpPr>
              <a:spLocks noEditPoints="1"/>
            </p:cNvSpPr>
            <p:nvPr userDrawn="1"/>
          </p:nvSpPr>
          <p:spPr bwMode="auto">
            <a:xfrm>
              <a:off x="10063743" y="1672351"/>
              <a:ext cx="212749" cy="186874"/>
            </a:xfrm>
            <a:custGeom>
              <a:avLst/>
              <a:gdLst>
                <a:gd name="T0" fmla="*/ 50 w 120"/>
                <a:gd name="T1" fmla="*/ 0 h 106"/>
                <a:gd name="T2" fmla="*/ 50 w 120"/>
                <a:gd name="T3" fmla="*/ 0 h 106"/>
                <a:gd name="T4" fmla="*/ 100 w 120"/>
                <a:gd name="T5" fmla="*/ 41 h 106"/>
                <a:gd name="T6" fmla="*/ 50 w 120"/>
                <a:gd name="T7" fmla="*/ 81 h 106"/>
                <a:gd name="T8" fmla="*/ 42 w 120"/>
                <a:gd name="T9" fmla="*/ 80 h 106"/>
                <a:gd name="T10" fmla="*/ 7 w 120"/>
                <a:gd name="T11" fmla="*/ 93 h 106"/>
                <a:gd name="T12" fmla="*/ 7 w 120"/>
                <a:gd name="T13" fmla="*/ 91 h 106"/>
                <a:gd name="T14" fmla="*/ 19 w 120"/>
                <a:gd name="T15" fmla="*/ 75 h 106"/>
                <a:gd name="T16" fmla="*/ 19 w 120"/>
                <a:gd name="T17" fmla="*/ 72 h 106"/>
                <a:gd name="T18" fmla="*/ 0 w 120"/>
                <a:gd name="T19" fmla="*/ 41 h 106"/>
                <a:gd name="T20" fmla="*/ 50 w 120"/>
                <a:gd name="T21" fmla="*/ 0 h 106"/>
                <a:gd name="T22" fmla="*/ 104 w 120"/>
                <a:gd name="T23" fmla="*/ 91 h 106"/>
                <a:gd name="T24" fmla="*/ 113 w 120"/>
                <a:gd name="T25" fmla="*/ 104 h 106"/>
                <a:gd name="T26" fmla="*/ 113 w 120"/>
                <a:gd name="T27" fmla="*/ 106 h 106"/>
                <a:gd name="T28" fmla="*/ 83 w 120"/>
                <a:gd name="T29" fmla="*/ 95 h 106"/>
                <a:gd name="T30" fmla="*/ 77 w 120"/>
                <a:gd name="T31" fmla="*/ 96 h 106"/>
                <a:gd name="T32" fmla="*/ 50 w 120"/>
                <a:gd name="T33" fmla="*/ 89 h 106"/>
                <a:gd name="T34" fmla="*/ 90 w 120"/>
                <a:gd name="T35" fmla="*/ 75 h 106"/>
                <a:gd name="T36" fmla="*/ 103 w 120"/>
                <a:gd name="T37" fmla="*/ 60 h 106"/>
                <a:gd name="T38" fmla="*/ 108 w 120"/>
                <a:gd name="T39" fmla="*/ 41 h 106"/>
                <a:gd name="T40" fmla="*/ 108 w 120"/>
                <a:gd name="T41" fmla="*/ 37 h 106"/>
                <a:gd name="T42" fmla="*/ 120 w 120"/>
                <a:gd name="T43" fmla="*/ 61 h 106"/>
                <a:gd name="T44" fmla="*/ 104 w 120"/>
                <a:gd name="T45" fmla="*/ 88 h 106"/>
                <a:gd name="T46" fmla="*/ 104 w 120"/>
                <a:gd name="T47" fmla="*/ 9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0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1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3" y="105"/>
                    <a:pt x="83" y="95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8"/>
                    <a:pt x="108" y="37"/>
                  </a:cubicBezTo>
                  <a:cubicBezTo>
                    <a:pt x="115" y="44"/>
                    <a:pt x="120" y="52"/>
                    <a:pt x="120" y="61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74" name="Freeform 81"/>
            <p:cNvSpPr>
              <a:spLocks noEditPoints="1"/>
            </p:cNvSpPr>
            <p:nvPr userDrawn="1"/>
          </p:nvSpPr>
          <p:spPr bwMode="auto">
            <a:xfrm>
              <a:off x="10085306" y="1882225"/>
              <a:ext cx="186874" cy="185436"/>
            </a:xfrm>
            <a:custGeom>
              <a:avLst/>
              <a:gdLst>
                <a:gd name="T0" fmla="*/ 20 w 106"/>
                <a:gd name="T1" fmla="*/ 52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2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2 h 105"/>
                <a:gd name="T14" fmla="*/ 86 w 106"/>
                <a:gd name="T15" fmla="*/ 52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2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2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2 h 105"/>
                <a:gd name="T50" fmla="*/ 53 w 106"/>
                <a:gd name="T51" fmla="*/ 85 h 105"/>
                <a:gd name="T52" fmla="*/ 39 w 106"/>
                <a:gd name="T53" fmla="*/ 82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2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2"/>
                  </a:cubicBezTo>
                  <a:close/>
                  <a:moveTo>
                    <a:pt x="86" y="52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2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2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2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2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75" name="Freeform 82"/>
            <p:cNvSpPr>
              <a:spLocks noEditPoints="1"/>
            </p:cNvSpPr>
            <p:nvPr userDrawn="1"/>
          </p:nvSpPr>
          <p:spPr bwMode="auto">
            <a:xfrm>
              <a:off x="10096806" y="2106474"/>
              <a:ext cx="175374" cy="185436"/>
            </a:xfrm>
            <a:custGeom>
              <a:avLst/>
              <a:gdLst>
                <a:gd name="T0" fmla="*/ 57 w 122"/>
                <a:gd name="T1" fmla="*/ 49 h 129"/>
                <a:gd name="T2" fmla="*/ 41 w 122"/>
                <a:gd name="T3" fmla="*/ 65 h 129"/>
                <a:gd name="T4" fmla="*/ 66 w 122"/>
                <a:gd name="T5" fmla="*/ 49 h 129"/>
                <a:gd name="T6" fmla="*/ 82 w 122"/>
                <a:gd name="T7" fmla="*/ 65 h 129"/>
                <a:gd name="T8" fmla="*/ 66 w 122"/>
                <a:gd name="T9" fmla="*/ 49 h 129"/>
                <a:gd name="T10" fmla="*/ 105 w 122"/>
                <a:gd name="T11" fmla="*/ 49 h 129"/>
                <a:gd name="T12" fmla="*/ 89 w 122"/>
                <a:gd name="T13" fmla="*/ 65 h 129"/>
                <a:gd name="T14" fmla="*/ 16 w 122"/>
                <a:gd name="T15" fmla="*/ 97 h 129"/>
                <a:gd name="T16" fmla="*/ 32 w 122"/>
                <a:gd name="T17" fmla="*/ 113 h 129"/>
                <a:gd name="T18" fmla="*/ 16 w 122"/>
                <a:gd name="T19" fmla="*/ 97 h 129"/>
                <a:gd name="T20" fmla="*/ 57 w 122"/>
                <a:gd name="T21" fmla="*/ 97 h 129"/>
                <a:gd name="T22" fmla="*/ 41 w 122"/>
                <a:gd name="T23" fmla="*/ 113 h 129"/>
                <a:gd name="T24" fmla="*/ 66 w 122"/>
                <a:gd name="T25" fmla="*/ 97 h 129"/>
                <a:gd name="T26" fmla="*/ 82 w 122"/>
                <a:gd name="T27" fmla="*/ 113 h 129"/>
                <a:gd name="T28" fmla="*/ 66 w 122"/>
                <a:gd name="T29" fmla="*/ 97 h 129"/>
                <a:gd name="T30" fmla="*/ 57 w 122"/>
                <a:gd name="T31" fmla="*/ 72 h 129"/>
                <a:gd name="T32" fmla="*/ 41 w 122"/>
                <a:gd name="T33" fmla="*/ 88 h 129"/>
                <a:gd name="T34" fmla="*/ 66 w 122"/>
                <a:gd name="T35" fmla="*/ 72 h 129"/>
                <a:gd name="T36" fmla="*/ 82 w 122"/>
                <a:gd name="T37" fmla="*/ 88 h 129"/>
                <a:gd name="T38" fmla="*/ 66 w 122"/>
                <a:gd name="T39" fmla="*/ 72 h 129"/>
                <a:gd name="T40" fmla="*/ 105 w 122"/>
                <a:gd name="T41" fmla="*/ 72 h 129"/>
                <a:gd name="T42" fmla="*/ 89 w 122"/>
                <a:gd name="T43" fmla="*/ 88 h 129"/>
                <a:gd name="T44" fmla="*/ 16 w 122"/>
                <a:gd name="T45" fmla="*/ 72 h 129"/>
                <a:gd name="T46" fmla="*/ 32 w 122"/>
                <a:gd name="T47" fmla="*/ 88 h 129"/>
                <a:gd name="T48" fmla="*/ 16 w 122"/>
                <a:gd name="T49" fmla="*/ 72 h 129"/>
                <a:gd name="T50" fmla="*/ 105 w 122"/>
                <a:gd name="T51" fmla="*/ 9 h 129"/>
                <a:gd name="T52" fmla="*/ 89 w 122"/>
                <a:gd name="T53" fmla="*/ 0 h 129"/>
                <a:gd name="T54" fmla="*/ 32 w 122"/>
                <a:gd name="T55" fmla="*/ 9 h 129"/>
                <a:gd name="T56" fmla="*/ 16 w 122"/>
                <a:gd name="T57" fmla="*/ 0 h 129"/>
                <a:gd name="T58" fmla="*/ 0 w 122"/>
                <a:gd name="T59" fmla="*/ 129 h 129"/>
                <a:gd name="T60" fmla="*/ 122 w 122"/>
                <a:gd name="T61" fmla="*/ 0 h 129"/>
                <a:gd name="T62" fmla="*/ 113 w 122"/>
                <a:gd name="T63" fmla="*/ 120 h 129"/>
                <a:gd name="T64" fmla="*/ 9 w 122"/>
                <a:gd name="T65" fmla="*/ 32 h 129"/>
                <a:gd name="T66" fmla="*/ 113 w 122"/>
                <a:gd name="T67" fmla="*/ 1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9">
                  <a:moveTo>
                    <a:pt x="41" y="49"/>
                  </a:moveTo>
                  <a:lnTo>
                    <a:pt x="57" y="49"/>
                  </a:lnTo>
                  <a:lnTo>
                    <a:pt x="57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66" y="49"/>
                  </a:moveTo>
                  <a:lnTo>
                    <a:pt x="82" y="49"/>
                  </a:lnTo>
                  <a:lnTo>
                    <a:pt x="82" y="65"/>
                  </a:lnTo>
                  <a:lnTo>
                    <a:pt x="66" y="65"/>
                  </a:lnTo>
                  <a:lnTo>
                    <a:pt x="66" y="49"/>
                  </a:lnTo>
                  <a:close/>
                  <a:moveTo>
                    <a:pt x="89" y="49"/>
                  </a:moveTo>
                  <a:lnTo>
                    <a:pt x="105" y="49"/>
                  </a:lnTo>
                  <a:lnTo>
                    <a:pt x="105" y="65"/>
                  </a:lnTo>
                  <a:lnTo>
                    <a:pt x="89" y="65"/>
                  </a:lnTo>
                  <a:lnTo>
                    <a:pt x="89" y="49"/>
                  </a:lnTo>
                  <a:close/>
                  <a:moveTo>
                    <a:pt x="16" y="97"/>
                  </a:moveTo>
                  <a:lnTo>
                    <a:pt x="32" y="97"/>
                  </a:lnTo>
                  <a:lnTo>
                    <a:pt x="32" y="113"/>
                  </a:lnTo>
                  <a:lnTo>
                    <a:pt x="16" y="113"/>
                  </a:lnTo>
                  <a:lnTo>
                    <a:pt x="16" y="97"/>
                  </a:lnTo>
                  <a:close/>
                  <a:moveTo>
                    <a:pt x="41" y="97"/>
                  </a:moveTo>
                  <a:lnTo>
                    <a:pt x="57" y="97"/>
                  </a:lnTo>
                  <a:lnTo>
                    <a:pt x="57" y="113"/>
                  </a:lnTo>
                  <a:lnTo>
                    <a:pt x="41" y="113"/>
                  </a:lnTo>
                  <a:lnTo>
                    <a:pt x="41" y="97"/>
                  </a:lnTo>
                  <a:close/>
                  <a:moveTo>
                    <a:pt x="66" y="97"/>
                  </a:moveTo>
                  <a:lnTo>
                    <a:pt x="82" y="97"/>
                  </a:lnTo>
                  <a:lnTo>
                    <a:pt x="82" y="113"/>
                  </a:lnTo>
                  <a:lnTo>
                    <a:pt x="66" y="113"/>
                  </a:lnTo>
                  <a:lnTo>
                    <a:pt x="66" y="97"/>
                  </a:lnTo>
                  <a:close/>
                  <a:moveTo>
                    <a:pt x="41" y="72"/>
                  </a:moveTo>
                  <a:lnTo>
                    <a:pt x="57" y="72"/>
                  </a:lnTo>
                  <a:lnTo>
                    <a:pt x="57" y="88"/>
                  </a:lnTo>
                  <a:lnTo>
                    <a:pt x="41" y="88"/>
                  </a:lnTo>
                  <a:lnTo>
                    <a:pt x="41" y="72"/>
                  </a:lnTo>
                  <a:close/>
                  <a:moveTo>
                    <a:pt x="66" y="72"/>
                  </a:moveTo>
                  <a:lnTo>
                    <a:pt x="82" y="72"/>
                  </a:lnTo>
                  <a:lnTo>
                    <a:pt x="82" y="88"/>
                  </a:lnTo>
                  <a:lnTo>
                    <a:pt x="66" y="88"/>
                  </a:lnTo>
                  <a:lnTo>
                    <a:pt x="66" y="72"/>
                  </a:lnTo>
                  <a:close/>
                  <a:moveTo>
                    <a:pt x="89" y="72"/>
                  </a:moveTo>
                  <a:lnTo>
                    <a:pt x="105" y="72"/>
                  </a:lnTo>
                  <a:lnTo>
                    <a:pt x="105" y="88"/>
                  </a:lnTo>
                  <a:lnTo>
                    <a:pt x="89" y="88"/>
                  </a:lnTo>
                  <a:lnTo>
                    <a:pt x="89" y="72"/>
                  </a:lnTo>
                  <a:close/>
                  <a:moveTo>
                    <a:pt x="16" y="72"/>
                  </a:moveTo>
                  <a:lnTo>
                    <a:pt x="32" y="72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  <a:moveTo>
                    <a:pt x="105" y="0"/>
                  </a:moveTo>
                  <a:lnTo>
                    <a:pt x="105" y="9"/>
                  </a:lnTo>
                  <a:lnTo>
                    <a:pt x="89" y="9"/>
                  </a:lnTo>
                  <a:lnTo>
                    <a:pt x="89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2" y="129"/>
                  </a:lnTo>
                  <a:lnTo>
                    <a:pt x="122" y="0"/>
                  </a:lnTo>
                  <a:lnTo>
                    <a:pt x="105" y="0"/>
                  </a:lnTo>
                  <a:close/>
                  <a:moveTo>
                    <a:pt x="113" y="120"/>
                  </a:moveTo>
                  <a:lnTo>
                    <a:pt x="9" y="120"/>
                  </a:lnTo>
                  <a:lnTo>
                    <a:pt x="9" y="32"/>
                  </a:lnTo>
                  <a:lnTo>
                    <a:pt x="113" y="32"/>
                  </a:lnTo>
                  <a:lnTo>
                    <a:pt x="113" y="120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76" name="Freeform 83"/>
            <p:cNvSpPr>
              <a:spLocks noEditPoints="1"/>
            </p:cNvSpPr>
            <p:nvPr userDrawn="1"/>
          </p:nvSpPr>
          <p:spPr bwMode="auto">
            <a:xfrm>
              <a:off x="10374241" y="2961781"/>
              <a:ext cx="148062" cy="148062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77" name="Freeform 84"/>
            <p:cNvSpPr>
              <a:spLocks noEditPoints="1"/>
            </p:cNvSpPr>
            <p:nvPr userDrawn="1"/>
          </p:nvSpPr>
          <p:spPr bwMode="auto">
            <a:xfrm>
              <a:off x="10158618" y="2940219"/>
              <a:ext cx="258749" cy="257311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0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5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78" name="Freeform 85"/>
            <p:cNvSpPr>
              <a:spLocks noEditPoints="1"/>
            </p:cNvSpPr>
            <p:nvPr userDrawn="1"/>
          </p:nvSpPr>
          <p:spPr bwMode="auto">
            <a:xfrm>
              <a:off x="10497866" y="3403091"/>
              <a:ext cx="150937" cy="150937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0 h 86"/>
                <a:gd name="T42" fmla="*/ 6 w 85"/>
                <a:gd name="T43" fmla="*/ 53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3 h 86"/>
                <a:gd name="T52" fmla="*/ 75 w 85"/>
                <a:gd name="T53" fmla="*/ 50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7" y="52"/>
                    <a:pt x="6" y="53"/>
                  </a:cubicBezTo>
                  <a:cubicBezTo>
                    <a:pt x="5" y="51"/>
                    <a:pt x="5" y="48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8"/>
                    <a:pt x="80" y="51"/>
                    <a:pt x="79" y="53"/>
                  </a:cubicBezTo>
                  <a:cubicBezTo>
                    <a:pt x="78" y="52"/>
                    <a:pt x="76" y="51"/>
                    <a:pt x="75" y="50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79" name="Freeform 86"/>
            <p:cNvSpPr>
              <a:spLocks noEditPoints="1"/>
            </p:cNvSpPr>
            <p:nvPr userDrawn="1"/>
          </p:nvSpPr>
          <p:spPr bwMode="auto">
            <a:xfrm>
              <a:off x="10270742" y="3216217"/>
              <a:ext cx="183999" cy="185436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32 w 104"/>
                <a:gd name="T11" fmla="*/ 53 h 105"/>
                <a:gd name="T12" fmla="*/ 52 w 104"/>
                <a:gd name="T13" fmla="*/ 33 h 105"/>
                <a:gd name="T14" fmla="*/ 72 w 104"/>
                <a:gd name="T15" fmla="*/ 53 h 105"/>
                <a:gd name="T16" fmla="*/ 52 w 104"/>
                <a:gd name="T17" fmla="*/ 72 h 105"/>
                <a:gd name="T18" fmla="*/ 32 w 104"/>
                <a:gd name="T19" fmla="*/ 53 h 105"/>
                <a:gd name="T20" fmla="*/ 94 w 104"/>
                <a:gd name="T21" fmla="*/ 70 h 105"/>
                <a:gd name="T22" fmla="*/ 94 w 104"/>
                <a:gd name="T23" fmla="*/ 70 h 105"/>
                <a:gd name="T24" fmla="*/ 76 w 104"/>
                <a:gd name="T25" fmla="*/ 63 h 105"/>
                <a:gd name="T26" fmla="*/ 78 w 104"/>
                <a:gd name="T27" fmla="*/ 53 h 105"/>
                <a:gd name="T28" fmla="*/ 76 w 104"/>
                <a:gd name="T29" fmla="*/ 43 h 105"/>
                <a:gd name="T30" fmla="*/ 89 w 104"/>
                <a:gd name="T31" fmla="*/ 37 h 105"/>
                <a:gd name="T32" fmla="*/ 94 w 104"/>
                <a:gd name="T33" fmla="*/ 35 h 105"/>
                <a:gd name="T34" fmla="*/ 98 w 104"/>
                <a:gd name="T35" fmla="*/ 53 h 105"/>
                <a:gd name="T36" fmla="*/ 94 w 104"/>
                <a:gd name="T37" fmla="*/ 70 h 105"/>
                <a:gd name="T38" fmla="*/ 69 w 104"/>
                <a:gd name="T39" fmla="*/ 10 h 105"/>
                <a:gd name="T40" fmla="*/ 69 w 104"/>
                <a:gd name="T41" fmla="*/ 10 h 105"/>
                <a:gd name="T42" fmla="*/ 69 w 104"/>
                <a:gd name="T43" fmla="*/ 10 h 105"/>
                <a:gd name="T44" fmla="*/ 62 w 104"/>
                <a:gd name="T45" fmla="*/ 28 h 105"/>
                <a:gd name="T46" fmla="*/ 52 w 104"/>
                <a:gd name="T47" fmla="*/ 26 h 105"/>
                <a:gd name="T48" fmla="*/ 42 w 104"/>
                <a:gd name="T49" fmla="*/ 28 h 105"/>
                <a:gd name="T50" fmla="*/ 38 w 104"/>
                <a:gd name="T51" fmla="*/ 20 h 105"/>
                <a:gd name="T52" fmla="*/ 35 w 104"/>
                <a:gd name="T53" fmla="*/ 10 h 105"/>
                <a:gd name="T54" fmla="*/ 52 w 104"/>
                <a:gd name="T55" fmla="*/ 7 h 105"/>
                <a:gd name="T56" fmla="*/ 69 w 104"/>
                <a:gd name="T57" fmla="*/ 10 h 105"/>
                <a:gd name="T58" fmla="*/ 10 w 104"/>
                <a:gd name="T59" fmla="*/ 35 h 105"/>
                <a:gd name="T60" fmla="*/ 19 w 104"/>
                <a:gd name="T61" fmla="*/ 39 h 105"/>
                <a:gd name="T62" fmla="*/ 28 w 104"/>
                <a:gd name="T63" fmla="*/ 43 h 105"/>
                <a:gd name="T64" fmla="*/ 26 w 104"/>
                <a:gd name="T65" fmla="*/ 53 h 105"/>
                <a:gd name="T66" fmla="*/ 28 w 104"/>
                <a:gd name="T67" fmla="*/ 63 h 105"/>
                <a:gd name="T68" fmla="*/ 10 w 104"/>
                <a:gd name="T69" fmla="*/ 70 h 105"/>
                <a:gd name="T70" fmla="*/ 6 w 104"/>
                <a:gd name="T71" fmla="*/ 53 h 105"/>
                <a:gd name="T72" fmla="*/ 10 w 104"/>
                <a:gd name="T73" fmla="*/ 35 h 105"/>
                <a:gd name="T74" fmla="*/ 35 w 104"/>
                <a:gd name="T75" fmla="*/ 95 h 105"/>
                <a:gd name="T76" fmla="*/ 37 w 104"/>
                <a:gd name="T77" fmla="*/ 89 h 105"/>
                <a:gd name="T78" fmla="*/ 42 w 104"/>
                <a:gd name="T79" fmla="*/ 77 h 105"/>
                <a:gd name="T80" fmla="*/ 52 w 104"/>
                <a:gd name="T81" fmla="*/ 79 h 105"/>
                <a:gd name="T82" fmla="*/ 62 w 104"/>
                <a:gd name="T83" fmla="*/ 77 h 105"/>
                <a:gd name="T84" fmla="*/ 69 w 104"/>
                <a:gd name="T85" fmla="*/ 95 h 105"/>
                <a:gd name="T86" fmla="*/ 69 w 104"/>
                <a:gd name="T87" fmla="*/ 95 h 105"/>
                <a:gd name="T88" fmla="*/ 69 w 104"/>
                <a:gd name="T89" fmla="*/ 95 h 105"/>
                <a:gd name="T90" fmla="*/ 52 w 104"/>
                <a:gd name="T91" fmla="*/ 98 h 105"/>
                <a:gd name="T92" fmla="*/ 35 w 104"/>
                <a:gd name="T93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32" y="53"/>
                  </a:moveTo>
                  <a:cubicBezTo>
                    <a:pt x="32" y="42"/>
                    <a:pt x="41" y="33"/>
                    <a:pt x="52" y="33"/>
                  </a:cubicBezTo>
                  <a:cubicBezTo>
                    <a:pt x="63" y="33"/>
                    <a:pt x="72" y="42"/>
                    <a:pt x="72" y="53"/>
                  </a:cubicBezTo>
                  <a:cubicBezTo>
                    <a:pt x="72" y="63"/>
                    <a:pt x="63" y="72"/>
                    <a:pt x="52" y="72"/>
                  </a:cubicBezTo>
                  <a:cubicBezTo>
                    <a:pt x="41" y="72"/>
                    <a:pt x="32" y="63"/>
                    <a:pt x="32" y="53"/>
                  </a:cubicBezTo>
                  <a:close/>
                  <a:moveTo>
                    <a:pt x="94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7" y="59"/>
                    <a:pt x="78" y="56"/>
                    <a:pt x="78" y="53"/>
                  </a:cubicBezTo>
                  <a:cubicBezTo>
                    <a:pt x="78" y="49"/>
                    <a:pt x="77" y="46"/>
                    <a:pt x="76" y="43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6" y="40"/>
                    <a:pt x="98" y="46"/>
                    <a:pt x="98" y="53"/>
                  </a:cubicBezTo>
                  <a:cubicBezTo>
                    <a:pt x="98" y="59"/>
                    <a:pt x="96" y="65"/>
                    <a:pt x="94" y="70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7"/>
                    <a:pt x="56" y="26"/>
                    <a:pt x="52" y="26"/>
                  </a:cubicBezTo>
                  <a:cubicBezTo>
                    <a:pt x="48" y="26"/>
                    <a:pt x="45" y="27"/>
                    <a:pt x="42" y="2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8"/>
                    <a:pt x="46" y="7"/>
                    <a:pt x="52" y="7"/>
                  </a:cubicBezTo>
                  <a:cubicBezTo>
                    <a:pt x="58" y="7"/>
                    <a:pt x="64" y="8"/>
                    <a:pt x="69" y="10"/>
                  </a:cubicBezTo>
                  <a:close/>
                  <a:moveTo>
                    <a:pt x="10" y="35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6"/>
                    <a:pt x="26" y="49"/>
                    <a:pt x="26" y="53"/>
                  </a:cubicBezTo>
                  <a:cubicBezTo>
                    <a:pt x="26" y="56"/>
                    <a:pt x="27" y="59"/>
                    <a:pt x="28" y="63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8" y="65"/>
                    <a:pt x="6" y="59"/>
                    <a:pt x="6" y="53"/>
                  </a:cubicBezTo>
                  <a:cubicBezTo>
                    <a:pt x="6" y="46"/>
                    <a:pt x="8" y="40"/>
                    <a:pt x="10" y="35"/>
                  </a:cubicBezTo>
                  <a:close/>
                  <a:moveTo>
                    <a:pt x="35" y="95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5" y="78"/>
                    <a:pt x="48" y="79"/>
                    <a:pt x="52" y="79"/>
                  </a:cubicBezTo>
                  <a:cubicBezTo>
                    <a:pt x="56" y="79"/>
                    <a:pt x="59" y="78"/>
                    <a:pt x="62" y="77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4" y="97"/>
                    <a:pt x="58" y="98"/>
                    <a:pt x="52" y="98"/>
                  </a:cubicBezTo>
                  <a:cubicBezTo>
                    <a:pt x="46" y="98"/>
                    <a:pt x="40" y="97"/>
                    <a:pt x="35" y="9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80" name="Freeform 87"/>
            <p:cNvSpPr>
              <a:spLocks/>
            </p:cNvSpPr>
            <p:nvPr userDrawn="1"/>
          </p:nvSpPr>
          <p:spPr bwMode="auto">
            <a:xfrm>
              <a:off x="10325367" y="3440466"/>
              <a:ext cx="211311" cy="212749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5"/>
                    <a:pt x="4" y="80"/>
                    <a:pt x="10" y="80"/>
                  </a:cubicBezTo>
                  <a:cubicBezTo>
                    <a:pt x="15" y="80"/>
                    <a:pt x="20" y="75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7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81" name="Freeform 88"/>
            <p:cNvSpPr>
              <a:spLocks noEditPoints="1"/>
            </p:cNvSpPr>
            <p:nvPr userDrawn="1"/>
          </p:nvSpPr>
          <p:spPr bwMode="auto">
            <a:xfrm>
              <a:off x="10045056" y="2740407"/>
              <a:ext cx="219936" cy="179686"/>
            </a:xfrm>
            <a:custGeom>
              <a:avLst/>
              <a:gdLst>
                <a:gd name="T0" fmla="*/ 125 w 125"/>
                <a:gd name="T1" fmla="*/ 55 h 102"/>
                <a:gd name="T2" fmla="*/ 110 w 125"/>
                <a:gd name="T3" fmla="*/ 24 h 102"/>
                <a:gd name="T4" fmla="*/ 86 w 125"/>
                <a:gd name="T5" fmla="*/ 24 h 102"/>
                <a:gd name="T6" fmla="*/ 86 w 125"/>
                <a:gd name="T7" fmla="*/ 8 h 102"/>
                <a:gd name="T8" fmla="*/ 78 w 125"/>
                <a:gd name="T9" fmla="*/ 0 h 102"/>
                <a:gd name="T10" fmla="*/ 8 w 125"/>
                <a:gd name="T11" fmla="*/ 0 h 102"/>
                <a:gd name="T12" fmla="*/ 0 w 125"/>
                <a:gd name="T13" fmla="*/ 8 h 102"/>
                <a:gd name="T14" fmla="*/ 0 w 125"/>
                <a:gd name="T15" fmla="*/ 71 h 102"/>
                <a:gd name="T16" fmla="*/ 8 w 125"/>
                <a:gd name="T17" fmla="*/ 79 h 102"/>
                <a:gd name="T18" fmla="*/ 18 w 125"/>
                <a:gd name="T19" fmla="*/ 79 h 102"/>
                <a:gd name="T20" fmla="*/ 16 w 125"/>
                <a:gd name="T21" fmla="*/ 87 h 102"/>
                <a:gd name="T22" fmla="*/ 31 w 125"/>
                <a:gd name="T23" fmla="*/ 102 h 102"/>
                <a:gd name="T24" fmla="*/ 47 w 125"/>
                <a:gd name="T25" fmla="*/ 87 h 102"/>
                <a:gd name="T26" fmla="*/ 45 w 125"/>
                <a:gd name="T27" fmla="*/ 79 h 102"/>
                <a:gd name="T28" fmla="*/ 88 w 125"/>
                <a:gd name="T29" fmla="*/ 79 h 102"/>
                <a:gd name="T30" fmla="*/ 86 w 125"/>
                <a:gd name="T31" fmla="*/ 87 h 102"/>
                <a:gd name="T32" fmla="*/ 102 w 125"/>
                <a:gd name="T33" fmla="*/ 102 h 102"/>
                <a:gd name="T34" fmla="*/ 118 w 125"/>
                <a:gd name="T35" fmla="*/ 87 h 102"/>
                <a:gd name="T36" fmla="*/ 115 w 125"/>
                <a:gd name="T37" fmla="*/ 79 h 102"/>
                <a:gd name="T38" fmla="*/ 125 w 125"/>
                <a:gd name="T39" fmla="*/ 79 h 102"/>
                <a:gd name="T40" fmla="*/ 125 w 125"/>
                <a:gd name="T41" fmla="*/ 55 h 102"/>
                <a:gd name="T42" fmla="*/ 86 w 125"/>
                <a:gd name="T43" fmla="*/ 55 h 102"/>
                <a:gd name="T44" fmla="*/ 86 w 125"/>
                <a:gd name="T45" fmla="*/ 36 h 102"/>
                <a:gd name="T46" fmla="*/ 102 w 125"/>
                <a:gd name="T47" fmla="*/ 36 h 102"/>
                <a:gd name="T48" fmla="*/ 112 w 125"/>
                <a:gd name="T49" fmla="*/ 55 h 102"/>
                <a:gd name="T50" fmla="*/ 86 w 125"/>
                <a:gd name="T51" fmla="*/ 5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2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5"/>
                    <a:pt x="23" y="102"/>
                    <a:pt x="31" y="102"/>
                  </a:cubicBezTo>
                  <a:cubicBezTo>
                    <a:pt x="40" y="102"/>
                    <a:pt x="47" y="95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5"/>
                    <a:pt x="93" y="102"/>
                    <a:pt x="102" y="102"/>
                  </a:cubicBezTo>
                  <a:cubicBezTo>
                    <a:pt x="111" y="102"/>
                    <a:pt x="118" y="95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82" name="Freeform 89"/>
            <p:cNvSpPr>
              <a:spLocks noEditPoints="1"/>
            </p:cNvSpPr>
            <p:nvPr userDrawn="1"/>
          </p:nvSpPr>
          <p:spPr bwMode="auto">
            <a:xfrm>
              <a:off x="9947306" y="2529096"/>
              <a:ext cx="185436" cy="185436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3 w 105"/>
                <a:gd name="T27" fmla="*/ 105 h 105"/>
                <a:gd name="T28" fmla="*/ 101 w 105"/>
                <a:gd name="T29" fmla="*/ 101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89 h 105"/>
                <a:gd name="T36" fmla="*/ 53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2"/>
                    <a:pt x="0" y="65"/>
                  </a:cubicBezTo>
                  <a:cubicBezTo>
                    <a:pt x="0" y="78"/>
                    <a:pt x="2" y="90"/>
                    <a:pt x="4" y="101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1"/>
                  </a:cubicBezTo>
                  <a:cubicBezTo>
                    <a:pt x="104" y="90"/>
                    <a:pt x="105" y="78"/>
                    <a:pt x="105" y="65"/>
                  </a:cubicBezTo>
                  <a:cubicBezTo>
                    <a:pt x="105" y="52"/>
                    <a:pt x="104" y="40"/>
                    <a:pt x="101" y="29"/>
                  </a:cubicBezTo>
                  <a:close/>
                  <a:moveTo>
                    <a:pt x="89" y="89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89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83" name="Freeform 90"/>
            <p:cNvSpPr>
              <a:spLocks/>
            </p:cNvSpPr>
            <p:nvPr userDrawn="1"/>
          </p:nvSpPr>
          <p:spPr bwMode="auto">
            <a:xfrm>
              <a:off x="9960244" y="2314910"/>
              <a:ext cx="235749" cy="19262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7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5 h 109"/>
                <a:gd name="T26" fmla="*/ 20 w 134"/>
                <a:gd name="T27" fmla="*/ 66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8"/>
                    <a:pt x="130" y="2"/>
                  </a:cubicBezTo>
                  <a:cubicBezTo>
                    <a:pt x="125" y="5"/>
                    <a:pt x="119" y="7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7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1"/>
                    <a:pt x="9" y="40"/>
                    <a:pt x="6" y="38"/>
                  </a:cubicBezTo>
                  <a:cubicBezTo>
                    <a:pt x="6" y="38"/>
                    <a:pt x="6" y="38"/>
                    <a:pt x="6" y="39"/>
                  </a:cubicBezTo>
                  <a:cubicBezTo>
                    <a:pt x="6" y="52"/>
                    <a:pt x="15" y="63"/>
                    <a:pt x="28" y="65"/>
                  </a:cubicBezTo>
                  <a:cubicBezTo>
                    <a:pt x="25" y="66"/>
                    <a:pt x="23" y="66"/>
                    <a:pt x="20" y="66"/>
                  </a:cubicBezTo>
                  <a:cubicBezTo>
                    <a:pt x="19" y="66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29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84" name="Freeform 91"/>
            <p:cNvSpPr>
              <a:spLocks noEditPoints="1"/>
            </p:cNvSpPr>
            <p:nvPr userDrawn="1"/>
          </p:nvSpPr>
          <p:spPr bwMode="auto">
            <a:xfrm>
              <a:off x="10065181" y="3301029"/>
              <a:ext cx="229999" cy="214186"/>
            </a:xfrm>
            <a:custGeom>
              <a:avLst/>
              <a:gdLst>
                <a:gd name="T0" fmla="*/ 70 w 160"/>
                <a:gd name="T1" fmla="*/ 79 h 149"/>
                <a:gd name="T2" fmla="*/ 90 w 160"/>
                <a:gd name="T3" fmla="*/ 79 h 149"/>
                <a:gd name="T4" fmla="*/ 90 w 160"/>
                <a:gd name="T5" fmla="*/ 40 h 149"/>
                <a:gd name="T6" fmla="*/ 120 w 160"/>
                <a:gd name="T7" fmla="*/ 40 h 149"/>
                <a:gd name="T8" fmla="*/ 80 w 160"/>
                <a:gd name="T9" fmla="*/ 0 h 149"/>
                <a:gd name="T10" fmla="*/ 40 w 160"/>
                <a:gd name="T11" fmla="*/ 40 h 149"/>
                <a:gd name="T12" fmla="*/ 70 w 160"/>
                <a:gd name="T13" fmla="*/ 40 h 149"/>
                <a:gd name="T14" fmla="*/ 70 w 160"/>
                <a:gd name="T15" fmla="*/ 79 h 149"/>
                <a:gd name="T16" fmla="*/ 100 w 160"/>
                <a:gd name="T17" fmla="*/ 57 h 149"/>
                <a:gd name="T18" fmla="*/ 100 w 160"/>
                <a:gd name="T19" fmla="*/ 72 h 149"/>
                <a:gd name="T20" fmla="*/ 145 w 160"/>
                <a:gd name="T21" fmla="*/ 89 h 149"/>
                <a:gd name="T22" fmla="*/ 80 w 160"/>
                <a:gd name="T23" fmla="*/ 114 h 149"/>
                <a:gd name="T24" fmla="*/ 14 w 160"/>
                <a:gd name="T25" fmla="*/ 89 h 149"/>
                <a:gd name="T26" fmla="*/ 59 w 160"/>
                <a:gd name="T27" fmla="*/ 72 h 149"/>
                <a:gd name="T28" fmla="*/ 59 w 160"/>
                <a:gd name="T29" fmla="*/ 57 h 149"/>
                <a:gd name="T30" fmla="*/ 0 w 160"/>
                <a:gd name="T31" fmla="*/ 79 h 149"/>
                <a:gd name="T32" fmla="*/ 0 w 160"/>
                <a:gd name="T33" fmla="*/ 120 h 149"/>
                <a:gd name="T34" fmla="*/ 80 w 160"/>
                <a:gd name="T35" fmla="*/ 149 h 149"/>
                <a:gd name="T36" fmla="*/ 160 w 160"/>
                <a:gd name="T37" fmla="*/ 120 h 149"/>
                <a:gd name="T38" fmla="*/ 160 w 160"/>
                <a:gd name="T39" fmla="*/ 79 h 149"/>
                <a:gd name="T40" fmla="*/ 100 w 160"/>
                <a:gd name="T41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149">
                  <a:moveTo>
                    <a:pt x="70" y="79"/>
                  </a:moveTo>
                  <a:lnTo>
                    <a:pt x="90" y="79"/>
                  </a:lnTo>
                  <a:lnTo>
                    <a:pt x="90" y="40"/>
                  </a:lnTo>
                  <a:lnTo>
                    <a:pt x="120" y="40"/>
                  </a:lnTo>
                  <a:lnTo>
                    <a:pt x="80" y="0"/>
                  </a:lnTo>
                  <a:lnTo>
                    <a:pt x="40" y="40"/>
                  </a:lnTo>
                  <a:lnTo>
                    <a:pt x="70" y="40"/>
                  </a:lnTo>
                  <a:lnTo>
                    <a:pt x="70" y="79"/>
                  </a:lnTo>
                  <a:close/>
                  <a:moveTo>
                    <a:pt x="100" y="57"/>
                  </a:moveTo>
                  <a:lnTo>
                    <a:pt x="100" y="72"/>
                  </a:lnTo>
                  <a:lnTo>
                    <a:pt x="145" y="89"/>
                  </a:lnTo>
                  <a:lnTo>
                    <a:pt x="80" y="114"/>
                  </a:lnTo>
                  <a:lnTo>
                    <a:pt x="14" y="89"/>
                  </a:lnTo>
                  <a:lnTo>
                    <a:pt x="59" y="72"/>
                  </a:lnTo>
                  <a:lnTo>
                    <a:pt x="59" y="57"/>
                  </a:lnTo>
                  <a:lnTo>
                    <a:pt x="0" y="79"/>
                  </a:lnTo>
                  <a:lnTo>
                    <a:pt x="0" y="120"/>
                  </a:lnTo>
                  <a:lnTo>
                    <a:pt x="80" y="149"/>
                  </a:lnTo>
                  <a:lnTo>
                    <a:pt x="160" y="120"/>
                  </a:lnTo>
                  <a:lnTo>
                    <a:pt x="160" y="79"/>
                  </a:lnTo>
                  <a:lnTo>
                    <a:pt x="100" y="57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85" name="Freeform 92"/>
            <p:cNvSpPr>
              <a:spLocks noEditPoints="1"/>
            </p:cNvSpPr>
            <p:nvPr userDrawn="1"/>
          </p:nvSpPr>
          <p:spPr bwMode="auto">
            <a:xfrm>
              <a:off x="10055118" y="3533903"/>
              <a:ext cx="175374" cy="130812"/>
            </a:xfrm>
            <a:custGeom>
              <a:avLst/>
              <a:gdLst>
                <a:gd name="T0" fmla="*/ 37 w 99"/>
                <a:gd name="T1" fmla="*/ 16 h 74"/>
                <a:gd name="T2" fmla="*/ 53 w 99"/>
                <a:gd name="T3" fmla="*/ 31 h 74"/>
                <a:gd name="T4" fmla="*/ 68 w 99"/>
                <a:gd name="T5" fmla="*/ 16 h 74"/>
                <a:gd name="T6" fmla="*/ 53 w 99"/>
                <a:gd name="T7" fmla="*/ 0 h 74"/>
                <a:gd name="T8" fmla="*/ 37 w 99"/>
                <a:gd name="T9" fmla="*/ 16 h 74"/>
                <a:gd name="T10" fmla="*/ 0 w 99"/>
                <a:gd name="T11" fmla="*/ 16 h 74"/>
                <a:gd name="T12" fmla="*/ 16 w 99"/>
                <a:gd name="T13" fmla="*/ 31 h 74"/>
                <a:gd name="T14" fmla="*/ 31 w 99"/>
                <a:gd name="T15" fmla="*/ 16 h 74"/>
                <a:gd name="T16" fmla="*/ 16 w 99"/>
                <a:gd name="T17" fmla="*/ 0 h 74"/>
                <a:gd name="T18" fmla="*/ 0 w 99"/>
                <a:gd name="T19" fmla="*/ 16 h 74"/>
                <a:gd name="T20" fmla="*/ 74 w 99"/>
                <a:gd name="T21" fmla="*/ 47 h 74"/>
                <a:gd name="T22" fmla="*/ 74 w 99"/>
                <a:gd name="T23" fmla="*/ 37 h 74"/>
                <a:gd name="T24" fmla="*/ 68 w 99"/>
                <a:gd name="T25" fmla="*/ 31 h 74"/>
                <a:gd name="T26" fmla="*/ 53 w 99"/>
                <a:gd name="T27" fmla="*/ 31 h 74"/>
                <a:gd name="T28" fmla="*/ 16 w 99"/>
                <a:gd name="T29" fmla="*/ 31 h 74"/>
                <a:gd name="T30" fmla="*/ 6 w 99"/>
                <a:gd name="T31" fmla="*/ 31 h 74"/>
                <a:gd name="T32" fmla="*/ 0 w 99"/>
                <a:gd name="T33" fmla="*/ 37 h 74"/>
                <a:gd name="T34" fmla="*/ 0 w 99"/>
                <a:gd name="T35" fmla="*/ 68 h 74"/>
                <a:gd name="T36" fmla="*/ 6 w 99"/>
                <a:gd name="T37" fmla="*/ 74 h 74"/>
                <a:gd name="T38" fmla="*/ 68 w 99"/>
                <a:gd name="T39" fmla="*/ 74 h 74"/>
                <a:gd name="T40" fmla="*/ 74 w 99"/>
                <a:gd name="T41" fmla="*/ 68 h 74"/>
                <a:gd name="T42" fmla="*/ 74 w 99"/>
                <a:gd name="T43" fmla="*/ 59 h 74"/>
                <a:gd name="T44" fmla="*/ 99 w 99"/>
                <a:gd name="T45" fmla="*/ 74 h 74"/>
                <a:gd name="T46" fmla="*/ 99 w 99"/>
                <a:gd name="T47" fmla="*/ 31 h 74"/>
                <a:gd name="T48" fmla="*/ 74 w 99"/>
                <a:gd name="T49" fmla="*/ 47 h 74"/>
                <a:gd name="T50" fmla="*/ 62 w 99"/>
                <a:gd name="T51" fmla="*/ 62 h 74"/>
                <a:gd name="T52" fmla="*/ 13 w 99"/>
                <a:gd name="T53" fmla="*/ 62 h 74"/>
                <a:gd name="T54" fmla="*/ 13 w 99"/>
                <a:gd name="T55" fmla="*/ 43 h 74"/>
                <a:gd name="T56" fmla="*/ 62 w 99"/>
                <a:gd name="T57" fmla="*/ 43 h 74"/>
                <a:gd name="T58" fmla="*/ 62 w 99"/>
                <a:gd name="T5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4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4"/>
                    <a:pt x="6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2" y="74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62" y="43"/>
                    <a:pt x="62" y="43"/>
                    <a:pt x="62" y="43"/>
                  </a:cubicBezTo>
                  <a:lnTo>
                    <a:pt x="62" y="62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86" name="Freeform 93"/>
            <p:cNvSpPr>
              <a:spLocks noEditPoints="1"/>
            </p:cNvSpPr>
            <p:nvPr userDrawn="1"/>
          </p:nvSpPr>
          <p:spPr bwMode="auto">
            <a:xfrm>
              <a:off x="10014869" y="3102655"/>
              <a:ext cx="185436" cy="185436"/>
            </a:xfrm>
            <a:custGeom>
              <a:avLst/>
              <a:gdLst>
                <a:gd name="T0" fmla="*/ 53 w 105"/>
                <a:gd name="T1" fmla="*/ 0 h 105"/>
                <a:gd name="T2" fmla="*/ 0 w 105"/>
                <a:gd name="T3" fmla="*/ 53 h 105"/>
                <a:gd name="T4" fmla="*/ 53 w 105"/>
                <a:gd name="T5" fmla="*/ 105 h 105"/>
                <a:gd name="T6" fmla="*/ 105 w 105"/>
                <a:gd name="T7" fmla="*/ 53 h 105"/>
                <a:gd name="T8" fmla="*/ 53 w 105"/>
                <a:gd name="T9" fmla="*/ 0 h 105"/>
                <a:gd name="T10" fmla="*/ 84 w 105"/>
                <a:gd name="T11" fmla="*/ 45 h 105"/>
                <a:gd name="T12" fmla="*/ 55 w 105"/>
                <a:gd name="T13" fmla="*/ 85 h 105"/>
                <a:gd name="T14" fmla="*/ 41 w 105"/>
                <a:gd name="T15" fmla="*/ 80 h 105"/>
                <a:gd name="T16" fmla="*/ 31 w 105"/>
                <a:gd name="T17" fmla="*/ 48 h 105"/>
                <a:gd name="T18" fmla="*/ 24 w 105"/>
                <a:gd name="T19" fmla="*/ 50 h 105"/>
                <a:gd name="T20" fmla="*/ 21 w 105"/>
                <a:gd name="T21" fmla="*/ 47 h 105"/>
                <a:gd name="T22" fmla="*/ 40 w 105"/>
                <a:gd name="T23" fmla="*/ 33 h 105"/>
                <a:gd name="T24" fmla="*/ 51 w 105"/>
                <a:gd name="T25" fmla="*/ 54 h 105"/>
                <a:gd name="T26" fmla="*/ 56 w 105"/>
                <a:gd name="T27" fmla="*/ 67 h 105"/>
                <a:gd name="T28" fmla="*/ 64 w 105"/>
                <a:gd name="T29" fmla="*/ 55 h 105"/>
                <a:gd name="T30" fmla="*/ 57 w 105"/>
                <a:gd name="T31" fmla="*/ 47 h 105"/>
                <a:gd name="T32" fmla="*/ 84 w 105"/>
                <a:gd name="T33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3" y="105"/>
                  </a:cubicBezTo>
                  <a:cubicBezTo>
                    <a:pt x="82" y="105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8"/>
                    <a:pt x="64" y="42"/>
                    <a:pt x="57" y="47"/>
                  </a:cubicBezTo>
                  <a:cubicBezTo>
                    <a:pt x="60" y="30"/>
                    <a:pt x="87" y="25"/>
                    <a:pt x="84" y="4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87" name="Freeform 94"/>
            <p:cNvSpPr>
              <a:spLocks noEditPoints="1"/>
            </p:cNvSpPr>
            <p:nvPr userDrawn="1"/>
          </p:nvSpPr>
          <p:spPr bwMode="auto">
            <a:xfrm>
              <a:off x="9955931" y="2935906"/>
              <a:ext cx="181124" cy="153812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3 h 87"/>
                <a:gd name="T8" fmla="*/ 81 w 102"/>
                <a:gd name="T9" fmla="*/ 12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3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3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3 h 87"/>
                <a:gd name="T34" fmla="*/ 71 w 102"/>
                <a:gd name="T35" fmla="*/ 72 h 87"/>
                <a:gd name="T36" fmla="*/ 68 w 102"/>
                <a:gd name="T37" fmla="*/ 73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4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1 h 87"/>
                <a:gd name="T64" fmla="*/ 0 w 102"/>
                <a:gd name="T65" fmla="*/ 61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3"/>
                  </a:cubicBezTo>
                  <a:cubicBezTo>
                    <a:pt x="93" y="32"/>
                    <a:pt x="89" y="21"/>
                    <a:pt x="81" y="12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3"/>
                  </a:cubicBezTo>
                  <a:cubicBezTo>
                    <a:pt x="102" y="57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3"/>
                  </a:moveTo>
                  <a:cubicBezTo>
                    <a:pt x="67" y="73"/>
                    <a:pt x="65" y="73"/>
                    <a:pt x="65" y="72"/>
                  </a:cubicBezTo>
                  <a:cubicBezTo>
                    <a:pt x="63" y="70"/>
                    <a:pt x="63" y="67"/>
                    <a:pt x="65" y="66"/>
                  </a:cubicBezTo>
                  <a:cubicBezTo>
                    <a:pt x="77" y="53"/>
                    <a:pt x="77" y="33"/>
                    <a:pt x="65" y="21"/>
                  </a:cubicBezTo>
                  <a:cubicBezTo>
                    <a:pt x="63" y="19"/>
                    <a:pt x="63" y="16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3"/>
                  </a:cubicBezTo>
                  <a:cubicBezTo>
                    <a:pt x="83" y="54"/>
                    <a:pt x="79" y="64"/>
                    <a:pt x="71" y="72"/>
                  </a:cubicBezTo>
                  <a:cubicBezTo>
                    <a:pt x="70" y="73"/>
                    <a:pt x="69" y="73"/>
                    <a:pt x="68" y="73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4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1"/>
                    <a:pt x="53" y="21"/>
                    <a:pt x="55" y="23"/>
                  </a:cubicBezTo>
                  <a:cubicBezTo>
                    <a:pt x="66" y="34"/>
                    <a:pt x="66" y="52"/>
                    <a:pt x="55" y="64"/>
                  </a:cubicBezTo>
                  <a:cubicBezTo>
                    <a:pt x="54" y="64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88" name="Freeform 95"/>
            <p:cNvSpPr>
              <a:spLocks noEditPoints="1"/>
            </p:cNvSpPr>
            <p:nvPr userDrawn="1"/>
          </p:nvSpPr>
          <p:spPr bwMode="auto">
            <a:xfrm>
              <a:off x="9800682" y="2740407"/>
              <a:ext cx="205561" cy="179686"/>
            </a:xfrm>
            <a:custGeom>
              <a:avLst/>
              <a:gdLst>
                <a:gd name="T0" fmla="*/ 93 w 143"/>
                <a:gd name="T1" fmla="*/ 17 h 125"/>
                <a:gd name="T2" fmla="*/ 49 w 143"/>
                <a:gd name="T3" fmla="*/ 0 h 125"/>
                <a:gd name="T4" fmla="*/ 0 w 143"/>
                <a:gd name="T5" fmla="*/ 17 h 125"/>
                <a:gd name="T6" fmla="*/ 0 w 143"/>
                <a:gd name="T7" fmla="*/ 125 h 125"/>
                <a:gd name="T8" fmla="*/ 49 w 143"/>
                <a:gd name="T9" fmla="*/ 107 h 125"/>
                <a:gd name="T10" fmla="*/ 93 w 143"/>
                <a:gd name="T11" fmla="*/ 125 h 125"/>
                <a:gd name="T12" fmla="*/ 143 w 143"/>
                <a:gd name="T13" fmla="*/ 107 h 125"/>
                <a:gd name="T14" fmla="*/ 143 w 143"/>
                <a:gd name="T15" fmla="*/ 0 h 125"/>
                <a:gd name="T16" fmla="*/ 93 w 143"/>
                <a:gd name="T17" fmla="*/ 17 h 125"/>
                <a:gd name="T18" fmla="*/ 53 w 143"/>
                <a:gd name="T19" fmla="*/ 11 h 125"/>
                <a:gd name="T20" fmla="*/ 90 w 143"/>
                <a:gd name="T21" fmla="*/ 26 h 125"/>
                <a:gd name="T22" fmla="*/ 90 w 143"/>
                <a:gd name="T23" fmla="*/ 114 h 125"/>
                <a:gd name="T24" fmla="*/ 53 w 143"/>
                <a:gd name="T25" fmla="*/ 100 h 125"/>
                <a:gd name="T26" fmla="*/ 53 w 143"/>
                <a:gd name="T27" fmla="*/ 11 h 125"/>
                <a:gd name="T28" fmla="*/ 9 w 143"/>
                <a:gd name="T29" fmla="*/ 23 h 125"/>
                <a:gd name="T30" fmla="*/ 44 w 143"/>
                <a:gd name="T31" fmla="*/ 11 h 125"/>
                <a:gd name="T32" fmla="*/ 44 w 143"/>
                <a:gd name="T33" fmla="*/ 100 h 125"/>
                <a:gd name="T34" fmla="*/ 9 w 143"/>
                <a:gd name="T35" fmla="*/ 112 h 125"/>
                <a:gd name="T36" fmla="*/ 9 w 143"/>
                <a:gd name="T37" fmla="*/ 23 h 125"/>
                <a:gd name="T38" fmla="*/ 134 w 143"/>
                <a:gd name="T39" fmla="*/ 101 h 125"/>
                <a:gd name="T40" fmla="*/ 98 w 143"/>
                <a:gd name="T41" fmla="*/ 114 h 125"/>
                <a:gd name="T42" fmla="*/ 98 w 143"/>
                <a:gd name="T43" fmla="*/ 26 h 125"/>
                <a:gd name="T44" fmla="*/ 134 w 143"/>
                <a:gd name="T45" fmla="*/ 12 h 125"/>
                <a:gd name="T46" fmla="*/ 134 w 143"/>
                <a:gd name="T47" fmla="*/ 10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125">
                  <a:moveTo>
                    <a:pt x="93" y="17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0" y="125"/>
                  </a:lnTo>
                  <a:lnTo>
                    <a:pt x="49" y="107"/>
                  </a:lnTo>
                  <a:lnTo>
                    <a:pt x="93" y="125"/>
                  </a:lnTo>
                  <a:lnTo>
                    <a:pt x="143" y="107"/>
                  </a:lnTo>
                  <a:lnTo>
                    <a:pt x="143" y="0"/>
                  </a:lnTo>
                  <a:lnTo>
                    <a:pt x="93" y="17"/>
                  </a:lnTo>
                  <a:close/>
                  <a:moveTo>
                    <a:pt x="53" y="11"/>
                  </a:moveTo>
                  <a:lnTo>
                    <a:pt x="90" y="26"/>
                  </a:lnTo>
                  <a:lnTo>
                    <a:pt x="90" y="114"/>
                  </a:lnTo>
                  <a:lnTo>
                    <a:pt x="53" y="100"/>
                  </a:lnTo>
                  <a:lnTo>
                    <a:pt x="53" y="11"/>
                  </a:lnTo>
                  <a:close/>
                  <a:moveTo>
                    <a:pt x="9" y="23"/>
                  </a:moveTo>
                  <a:lnTo>
                    <a:pt x="44" y="11"/>
                  </a:lnTo>
                  <a:lnTo>
                    <a:pt x="44" y="100"/>
                  </a:lnTo>
                  <a:lnTo>
                    <a:pt x="9" y="112"/>
                  </a:lnTo>
                  <a:lnTo>
                    <a:pt x="9" y="23"/>
                  </a:lnTo>
                  <a:close/>
                  <a:moveTo>
                    <a:pt x="134" y="101"/>
                  </a:moveTo>
                  <a:lnTo>
                    <a:pt x="98" y="114"/>
                  </a:lnTo>
                  <a:lnTo>
                    <a:pt x="98" y="26"/>
                  </a:lnTo>
                  <a:lnTo>
                    <a:pt x="134" y="12"/>
                  </a:lnTo>
                  <a:lnTo>
                    <a:pt x="134" y="101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89" name="Freeform 96"/>
            <p:cNvSpPr>
              <a:spLocks noEditPoints="1"/>
            </p:cNvSpPr>
            <p:nvPr userDrawn="1"/>
          </p:nvSpPr>
          <p:spPr bwMode="auto">
            <a:xfrm>
              <a:off x="9852432" y="2066224"/>
              <a:ext cx="224249" cy="225686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8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8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90" name="Freeform 97"/>
            <p:cNvSpPr>
              <a:spLocks noEditPoints="1"/>
            </p:cNvSpPr>
            <p:nvPr userDrawn="1"/>
          </p:nvSpPr>
          <p:spPr bwMode="auto">
            <a:xfrm>
              <a:off x="10503616" y="3648902"/>
              <a:ext cx="169624" cy="169624"/>
            </a:xfrm>
            <a:custGeom>
              <a:avLst/>
              <a:gdLst>
                <a:gd name="T0" fmla="*/ 0 w 118"/>
                <a:gd name="T1" fmla="*/ 55 h 118"/>
                <a:gd name="T2" fmla="*/ 0 w 118"/>
                <a:gd name="T3" fmla="*/ 16 h 118"/>
                <a:gd name="T4" fmla="*/ 48 w 118"/>
                <a:gd name="T5" fmla="*/ 9 h 118"/>
                <a:gd name="T6" fmla="*/ 48 w 118"/>
                <a:gd name="T7" fmla="*/ 55 h 118"/>
                <a:gd name="T8" fmla="*/ 0 w 118"/>
                <a:gd name="T9" fmla="*/ 55 h 118"/>
                <a:gd name="T10" fmla="*/ 55 w 118"/>
                <a:gd name="T11" fmla="*/ 8 h 118"/>
                <a:gd name="T12" fmla="*/ 118 w 118"/>
                <a:gd name="T13" fmla="*/ 0 h 118"/>
                <a:gd name="T14" fmla="*/ 118 w 118"/>
                <a:gd name="T15" fmla="*/ 55 h 118"/>
                <a:gd name="T16" fmla="*/ 55 w 118"/>
                <a:gd name="T17" fmla="*/ 55 h 118"/>
                <a:gd name="T18" fmla="*/ 55 w 118"/>
                <a:gd name="T19" fmla="*/ 8 h 118"/>
                <a:gd name="T20" fmla="*/ 118 w 118"/>
                <a:gd name="T21" fmla="*/ 62 h 118"/>
                <a:gd name="T22" fmla="*/ 118 w 118"/>
                <a:gd name="T23" fmla="*/ 118 h 118"/>
                <a:gd name="T24" fmla="*/ 55 w 118"/>
                <a:gd name="T25" fmla="*/ 109 h 118"/>
                <a:gd name="T26" fmla="*/ 55 w 118"/>
                <a:gd name="T27" fmla="*/ 62 h 118"/>
                <a:gd name="T28" fmla="*/ 118 w 118"/>
                <a:gd name="T29" fmla="*/ 62 h 118"/>
                <a:gd name="T30" fmla="*/ 48 w 118"/>
                <a:gd name="T31" fmla="*/ 108 h 118"/>
                <a:gd name="T32" fmla="*/ 0 w 118"/>
                <a:gd name="T33" fmla="*/ 102 h 118"/>
                <a:gd name="T34" fmla="*/ 0 w 118"/>
                <a:gd name="T35" fmla="*/ 62 h 118"/>
                <a:gd name="T36" fmla="*/ 48 w 118"/>
                <a:gd name="T37" fmla="*/ 62 h 118"/>
                <a:gd name="T38" fmla="*/ 48 w 118"/>
                <a:gd name="T3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118">
                  <a:moveTo>
                    <a:pt x="0" y="55"/>
                  </a:moveTo>
                  <a:lnTo>
                    <a:pt x="0" y="16"/>
                  </a:lnTo>
                  <a:lnTo>
                    <a:pt x="48" y="9"/>
                  </a:lnTo>
                  <a:lnTo>
                    <a:pt x="48" y="55"/>
                  </a:lnTo>
                  <a:lnTo>
                    <a:pt x="0" y="55"/>
                  </a:lnTo>
                  <a:close/>
                  <a:moveTo>
                    <a:pt x="55" y="8"/>
                  </a:moveTo>
                  <a:lnTo>
                    <a:pt x="118" y="0"/>
                  </a:lnTo>
                  <a:lnTo>
                    <a:pt x="118" y="55"/>
                  </a:lnTo>
                  <a:lnTo>
                    <a:pt x="55" y="55"/>
                  </a:lnTo>
                  <a:lnTo>
                    <a:pt x="55" y="8"/>
                  </a:lnTo>
                  <a:close/>
                  <a:moveTo>
                    <a:pt x="118" y="62"/>
                  </a:moveTo>
                  <a:lnTo>
                    <a:pt x="118" y="118"/>
                  </a:lnTo>
                  <a:lnTo>
                    <a:pt x="55" y="109"/>
                  </a:lnTo>
                  <a:lnTo>
                    <a:pt x="55" y="62"/>
                  </a:lnTo>
                  <a:lnTo>
                    <a:pt x="118" y="62"/>
                  </a:lnTo>
                  <a:close/>
                  <a:moveTo>
                    <a:pt x="48" y="108"/>
                  </a:moveTo>
                  <a:lnTo>
                    <a:pt x="0" y="102"/>
                  </a:lnTo>
                  <a:lnTo>
                    <a:pt x="0" y="62"/>
                  </a:lnTo>
                  <a:lnTo>
                    <a:pt x="48" y="62"/>
                  </a:lnTo>
                  <a:lnTo>
                    <a:pt x="48" y="108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91" name="Freeform 98"/>
            <p:cNvSpPr>
              <a:spLocks noEditPoints="1"/>
            </p:cNvSpPr>
            <p:nvPr userDrawn="1"/>
          </p:nvSpPr>
          <p:spPr bwMode="auto">
            <a:xfrm>
              <a:off x="10318179" y="3611527"/>
              <a:ext cx="149499" cy="149499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19 h 85"/>
                <a:gd name="T16" fmla="*/ 64 w 85"/>
                <a:gd name="T17" fmla="*/ 19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7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7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7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1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7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7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4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3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7"/>
                    <a:pt x="59" y="25"/>
                  </a:cubicBezTo>
                  <a:cubicBezTo>
                    <a:pt x="59" y="22"/>
                    <a:pt x="61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4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7"/>
                  </a:cubicBezTo>
                  <a:cubicBezTo>
                    <a:pt x="27" y="27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7"/>
                  </a:cubicBezTo>
                  <a:cubicBezTo>
                    <a:pt x="51" y="27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6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7"/>
                  </a:moveTo>
                  <a:cubicBezTo>
                    <a:pt x="71" y="28"/>
                    <a:pt x="71" y="29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7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92" name="Freeform 99"/>
            <p:cNvSpPr>
              <a:spLocks/>
            </p:cNvSpPr>
            <p:nvPr userDrawn="1"/>
          </p:nvSpPr>
          <p:spPr bwMode="auto">
            <a:xfrm>
              <a:off x="10503616" y="3886088"/>
              <a:ext cx="201249" cy="199811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6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2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99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3"/>
                    <a:pt x="23" y="43"/>
                    <a:pt x="20" y="4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5"/>
                    <a:pt x="0" y="28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4" y="97"/>
                    <a:pt x="113" y="92"/>
                    <a:pt x="110" y="9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93" name="Freeform 100"/>
            <p:cNvSpPr>
              <a:spLocks noEditPoints="1"/>
            </p:cNvSpPr>
            <p:nvPr userDrawn="1"/>
          </p:nvSpPr>
          <p:spPr bwMode="auto">
            <a:xfrm>
              <a:off x="9898432" y="3694902"/>
              <a:ext cx="196936" cy="304748"/>
            </a:xfrm>
            <a:custGeom>
              <a:avLst/>
              <a:gdLst>
                <a:gd name="T0" fmla="*/ 84 w 112"/>
                <a:gd name="T1" fmla="*/ 3 h 173"/>
                <a:gd name="T2" fmla="*/ 111 w 112"/>
                <a:gd name="T3" fmla="*/ 20 h 173"/>
                <a:gd name="T4" fmla="*/ 110 w 112"/>
                <a:gd name="T5" fmla="*/ 34 h 173"/>
                <a:gd name="T6" fmla="*/ 103 w 112"/>
                <a:gd name="T7" fmla="*/ 45 h 173"/>
                <a:gd name="T8" fmla="*/ 65 w 112"/>
                <a:gd name="T9" fmla="*/ 22 h 173"/>
                <a:gd name="T10" fmla="*/ 72 w 112"/>
                <a:gd name="T11" fmla="*/ 11 h 173"/>
                <a:gd name="T12" fmla="*/ 84 w 112"/>
                <a:gd name="T13" fmla="*/ 3 h 173"/>
                <a:gd name="T14" fmla="*/ 0 w 112"/>
                <a:gd name="T15" fmla="*/ 131 h 173"/>
                <a:gd name="T16" fmla="*/ 1 w 112"/>
                <a:gd name="T17" fmla="*/ 173 h 173"/>
                <a:gd name="T18" fmla="*/ 38 w 112"/>
                <a:gd name="T19" fmla="*/ 154 h 173"/>
                <a:gd name="T20" fmla="*/ 98 w 112"/>
                <a:gd name="T21" fmla="*/ 53 h 173"/>
                <a:gd name="T22" fmla="*/ 60 w 112"/>
                <a:gd name="T23" fmla="*/ 30 h 173"/>
                <a:gd name="T24" fmla="*/ 0 w 112"/>
                <a:gd name="T25" fmla="*/ 131 h 173"/>
                <a:gd name="T26" fmla="*/ 76 w 112"/>
                <a:gd name="T27" fmla="*/ 58 h 173"/>
                <a:gd name="T28" fmla="*/ 30 w 112"/>
                <a:gd name="T29" fmla="*/ 135 h 173"/>
                <a:gd name="T30" fmla="*/ 20 w 112"/>
                <a:gd name="T31" fmla="*/ 129 h 173"/>
                <a:gd name="T32" fmla="*/ 66 w 112"/>
                <a:gd name="T33" fmla="*/ 52 h 173"/>
                <a:gd name="T34" fmla="*/ 76 w 112"/>
                <a:gd name="T35" fmla="*/ 5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3">
                  <a:moveTo>
                    <a:pt x="84" y="3"/>
                  </a:moveTo>
                  <a:cubicBezTo>
                    <a:pt x="96" y="0"/>
                    <a:pt x="108" y="8"/>
                    <a:pt x="111" y="20"/>
                  </a:cubicBezTo>
                  <a:cubicBezTo>
                    <a:pt x="112" y="25"/>
                    <a:pt x="112" y="30"/>
                    <a:pt x="110" y="34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5" y="7"/>
                    <a:pt x="79" y="5"/>
                    <a:pt x="84" y="3"/>
                  </a:cubicBezTo>
                  <a:close/>
                  <a:moveTo>
                    <a:pt x="0" y="131"/>
                  </a:moveTo>
                  <a:cubicBezTo>
                    <a:pt x="1" y="173"/>
                    <a:pt x="1" y="173"/>
                    <a:pt x="1" y="173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60" y="30"/>
                    <a:pt x="60" y="30"/>
                    <a:pt x="60" y="30"/>
                  </a:cubicBezTo>
                  <a:lnTo>
                    <a:pt x="0" y="131"/>
                  </a:lnTo>
                  <a:close/>
                  <a:moveTo>
                    <a:pt x="76" y="58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8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94" name="Freeform 101"/>
            <p:cNvSpPr>
              <a:spLocks noEditPoints="1"/>
            </p:cNvSpPr>
            <p:nvPr userDrawn="1"/>
          </p:nvSpPr>
          <p:spPr bwMode="auto">
            <a:xfrm>
              <a:off x="10134180" y="3706402"/>
              <a:ext cx="168187" cy="191186"/>
            </a:xfrm>
            <a:custGeom>
              <a:avLst/>
              <a:gdLst>
                <a:gd name="T0" fmla="*/ 40 w 95"/>
                <a:gd name="T1" fmla="*/ 61 h 108"/>
                <a:gd name="T2" fmla="*/ 34 w 95"/>
                <a:gd name="T3" fmla="*/ 54 h 108"/>
                <a:gd name="T4" fmla="*/ 13 w 95"/>
                <a:gd name="T5" fmla="*/ 74 h 108"/>
                <a:gd name="T6" fmla="*/ 34 w 95"/>
                <a:gd name="T7" fmla="*/ 95 h 108"/>
                <a:gd name="T8" fmla="*/ 40 w 95"/>
                <a:gd name="T9" fmla="*/ 88 h 108"/>
                <a:gd name="T10" fmla="*/ 27 w 95"/>
                <a:gd name="T11" fmla="*/ 74 h 108"/>
                <a:gd name="T12" fmla="*/ 40 w 95"/>
                <a:gd name="T13" fmla="*/ 61 h 108"/>
                <a:gd name="T14" fmla="*/ 54 w 95"/>
                <a:gd name="T15" fmla="*/ 88 h 108"/>
                <a:gd name="T16" fmla="*/ 61 w 95"/>
                <a:gd name="T17" fmla="*/ 95 h 108"/>
                <a:gd name="T18" fmla="*/ 81 w 95"/>
                <a:gd name="T19" fmla="*/ 74 h 108"/>
                <a:gd name="T20" fmla="*/ 61 w 95"/>
                <a:gd name="T21" fmla="*/ 54 h 108"/>
                <a:gd name="T22" fmla="*/ 54 w 95"/>
                <a:gd name="T23" fmla="*/ 61 h 108"/>
                <a:gd name="T24" fmla="*/ 68 w 95"/>
                <a:gd name="T25" fmla="*/ 74 h 108"/>
                <a:gd name="T26" fmla="*/ 54 w 95"/>
                <a:gd name="T27" fmla="*/ 88 h 108"/>
                <a:gd name="T28" fmla="*/ 89 w 95"/>
                <a:gd name="T29" fmla="*/ 21 h 108"/>
                <a:gd name="T30" fmla="*/ 74 w 95"/>
                <a:gd name="T31" fmla="*/ 6 h 108"/>
                <a:gd name="T32" fmla="*/ 59 w 95"/>
                <a:gd name="T33" fmla="*/ 0 h 108"/>
                <a:gd name="T34" fmla="*/ 8 w 95"/>
                <a:gd name="T35" fmla="*/ 0 h 108"/>
                <a:gd name="T36" fmla="*/ 0 w 95"/>
                <a:gd name="T37" fmla="*/ 8 h 108"/>
                <a:gd name="T38" fmla="*/ 0 w 95"/>
                <a:gd name="T39" fmla="*/ 100 h 108"/>
                <a:gd name="T40" fmla="*/ 8 w 95"/>
                <a:gd name="T41" fmla="*/ 108 h 108"/>
                <a:gd name="T42" fmla="*/ 86 w 95"/>
                <a:gd name="T43" fmla="*/ 108 h 108"/>
                <a:gd name="T44" fmla="*/ 95 w 95"/>
                <a:gd name="T45" fmla="*/ 100 h 108"/>
                <a:gd name="T46" fmla="*/ 95 w 95"/>
                <a:gd name="T47" fmla="*/ 35 h 108"/>
                <a:gd name="T48" fmla="*/ 89 w 95"/>
                <a:gd name="T49" fmla="*/ 21 h 108"/>
                <a:gd name="T50" fmla="*/ 84 w 95"/>
                <a:gd name="T51" fmla="*/ 26 h 108"/>
                <a:gd name="T52" fmla="*/ 85 w 95"/>
                <a:gd name="T53" fmla="*/ 27 h 108"/>
                <a:gd name="T54" fmla="*/ 68 w 95"/>
                <a:gd name="T55" fmla="*/ 27 h 108"/>
                <a:gd name="T56" fmla="*/ 68 w 95"/>
                <a:gd name="T57" fmla="*/ 10 h 108"/>
                <a:gd name="T58" fmla="*/ 69 w 95"/>
                <a:gd name="T59" fmla="*/ 11 h 108"/>
                <a:gd name="T60" fmla="*/ 84 w 95"/>
                <a:gd name="T61" fmla="*/ 26 h 108"/>
                <a:gd name="T62" fmla="*/ 88 w 95"/>
                <a:gd name="T63" fmla="*/ 100 h 108"/>
                <a:gd name="T64" fmla="*/ 86 w 95"/>
                <a:gd name="T65" fmla="*/ 102 h 108"/>
                <a:gd name="T66" fmla="*/ 8 w 95"/>
                <a:gd name="T67" fmla="*/ 102 h 108"/>
                <a:gd name="T68" fmla="*/ 6 w 95"/>
                <a:gd name="T69" fmla="*/ 100 h 108"/>
                <a:gd name="T70" fmla="*/ 6 w 95"/>
                <a:gd name="T71" fmla="*/ 8 h 108"/>
                <a:gd name="T72" fmla="*/ 8 w 95"/>
                <a:gd name="T73" fmla="*/ 7 h 108"/>
                <a:gd name="T74" fmla="*/ 59 w 95"/>
                <a:gd name="T75" fmla="*/ 7 h 108"/>
                <a:gd name="T76" fmla="*/ 61 w 95"/>
                <a:gd name="T77" fmla="*/ 7 h 108"/>
                <a:gd name="T78" fmla="*/ 61 w 95"/>
                <a:gd name="T79" fmla="*/ 34 h 108"/>
                <a:gd name="T80" fmla="*/ 88 w 95"/>
                <a:gd name="T81" fmla="*/ 34 h 108"/>
                <a:gd name="T82" fmla="*/ 88 w 95"/>
                <a:gd name="T83" fmla="*/ 35 h 108"/>
                <a:gd name="T84" fmla="*/ 88 w 95"/>
                <a:gd name="T85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8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4"/>
                    <a:pt x="27" y="74"/>
                    <a:pt x="27" y="74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4"/>
                    <a:pt x="68" y="74"/>
                    <a:pt x="68" y="74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2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8"/>
                    <a:pt x="8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91" y="108"/>
                    <a:pt x="95" y="105"/>
                    <a:pt x="95" y="10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6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5"/>
                  </a:cubicBezTo>
                  <a:lnTo>
                    <a:pt x="88" y="100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95" name="Freeform 102"/>
            <p:cNvSpPr>
              <a:spLocks noEditPoints="1"/>
            </p:cNvSpPr>
            <p:nvPr userDrawn="1"/>
          </p:nvSpPr>
          <p:spPr bwMode="auto">
            <a:xfrm>
              <a:off x="9825120" y="1857788"/>
              <a:ext cx="221374" cy="16387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7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2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2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7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7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96" name="Freeform 103"/>
            <p:cNvSpPr>
              <a:spLocks noEditPoints="1"/>
            </p:cNvSpPr>
            <p:nvPr userDrawn="1"/>
          </p:nvSpPr>
          <p:spPr bwMode="auto">
            <a:xfrm>
              <a:off x="9551996" y="3190342"/>
              <a:ext cx="114999" cy="116437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5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30" y="45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97" name="Freeform 104"/>
            <p:cNvSpPr>
              <a:spLocks/>
            </p:cNvSpPr>
            <p:nvPr userDrawn="1"/>
          </p:nvSpPr>
          <p:spPr bwMode="auto">
            <a:xfrm>
              <a:off x="9747495" y="3053781"/>
              <a:ext cx="155249" cy="149499"/>
            </a:xfrm>
            <a:custGeom>
              <a:avLst/>
              <a:gdLst>
                <a:gd name="T0" fmla="*/ 55 w 88"/>
                <a:gd name="T1" fmla="*/ 60 h 85"/>
                <a:gd name="T2" fmla="*/ 53 w 88"/>
                <a:gd name="T3" fmla="*/ 54 h 85"/>
                <a:gd name="T4" fmla="*/ 61 w 88"/>
                <a:gd name="T5" fmla="*/ 39 h 85"/>
                <a:gd name="T6" fmla="*/ 63 w 88"/>
                <a:gd name="T7" fmla="*/ 27 h 85"/>
                <a:gd name="T8" fmla="*/ 44 w 88"/>
                <a:gd name="T9" fmla="*/ 0 h 85"/>
                <a:gd name="T10" fmla="*/ 25 w 88"/>
                <a:gd name="T11" fmla="*/ 27 h 85"/>
                <a:gd name="T12" fmla="*/ 28 w 88"/>
                <a:gd name="T13" fmla="*/ 39 h 85"/>
                <a:gd name="T14" fmla="*/ 36 w 88"/>
                <a:gd name="T15" fmla="*/ 54 h 85"/>
                <a:gd name="T16" fmla="*/ 33 w 88"/>
                <a:gd name="T17" fmla="*/ 60 h 85"/>
                <a:gd name="T18" fmla="*/ 0 w 88"/>
                <a:gd name="T19" fmla="*/ 85 h 85"/>
                <a:gd name="T20" fmla="*/ 44 w 88"/>
                <a:gd name="T21" fmla="*/ 85 h 85"/>
                <a:gd name="T22" fmla="*/ 88 w 88"/>
                <a:gd name="T23" fmla="*/ 85 h 85"/>
                <a:gd name="T24" fmla="*/ 55 w 88"/>
                <a:gd name="T25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55" y="60"/>
                  </a:moveTo>
                  <a:cubicBezTo>
                    <a:pt x="53" y="60"/>
                    <a:pt x="53" y="54"/>
                    <a:pt x="53" y="54"/>
                  </a:cubicBezTo>
                  <a:cubicBezTo>
                    <a:pt x="53" y="54"/>
                    <a:pt x="59" y="47"/>
                    <a:pt x="61" y="39"/>
                  </a:cubicBezTo>
                  <a:cubicBezTo>
                    <a:pt x="64" y="39"/>
                    <a:pt x="67" y="30"/>
                    <a:pt x="63" y="27"/>
                  </a:cubicBezTo>
                  <a:cubicBezTo>
                    <a:pt x="63" y="23"/>
                    <a:pt x="68" y="0"/>
                    <a:pt x="44" y="0"/>
                  </a:cubicBezTo>
                  <a:cubicBezTo>
                    <a:pt x="21" y="0"/>
                    <a:pt x="25" y="23"/>
                    <a:pt x="25" y="27"/>
                  </a:cubicBezTo>
                  <a:cubicBezTo>
                    <a:pt x="22" y="30"/>
                    <a:pt x="24" y="39"/>
                    <a:pt x="28" y="39"/>
                  </a:cubicBezTo>
                  <a:cubicBezTo>
                    <a:pt x="29" y="47"/>
                    <a:pt x="36" y="54"/>
                    <a:pt x="36" y="54"/>
                  </a:cubicBezTo>
                  <a:cubicBezTo>
                    <a:pt x="36" y="54"/>
                    <a:pt x="35" y="60"/>
                    <a:pt x="33" y="60"/>
                  </a:cubicBezTo>
                  <a:cubicBezTo>
                    <a:pt x="26" y="61"/>
                    <a:pt x="0" y="73"/>
                    <a:pt x="0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3"/>
                    <a:pt x="62" y="61"/>
                    <a:pt x="55" y="6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98" name="Freeform 105"/>
            <p:cNvSpPr>
              <a:spLocks noEditPoints="1"/>
            </p:cNvSpPr>
            <p:nvPr userDrawn="1"/>
          </p:nvSpPr>
          <p:spPr bwMode="auto">
            <a:xfrm>
              <a:off x="9278873" y="3311092"/>
              <a:ext cx="143749" cy="146624"/>
            </a:xfrm>
            <a:custGeom>
              <a:avLst/>
              <a:gdLst>
                <a:gd name="T0" fmla="*/ 0 w 82"/>
                <a:gd name="T1" fmla="*/ 42 h 83"/>
                <a:gd name="T2" fmla="*/ 82 w 82"/>
                <a:gd name="T3" fmla="*/ 42 h 83"/>
                <a:gd name="T4" fmla="*/ 64 w 82"/>
                <a:gd name="T5" fmla="*/ 55 h 83"/>
                <a:gd name="T6" fmla="*/ 77 w 82"/>
                <a:gd name="T7" fmla="*/ 44 h 83"/>
                <a:gd name="T8" fmla="*/ 64 w 82"/>
                <a:gd name="T9" fmla="*/ 55 h 83"/>
                <a:gd name="T10" fmla="*/ 16 w 82"/>
                <a:gd name="T11" fmla="*/ 39 h 83"/>
                <a:gd name="T12" fmla="*/ 8 w 82"/>
                <a:gd name="T13" fmla="*/ 28 h 83"/>
                <a:gd name="T14" fmla="*/ 59 w 82"/>
                <a:gd name="T15" fmla="*/ 28 h 83"/>
                <a:gd name="T16" fmla="*/ 44 w 82"/>
                <a:gd name="T17" fmla="*/ 39 h 83"/>
                <a:gd name="T18" fmla="*/ 59 w 82"/>
                <a:gd name="T19" fmla="*/ 28 h 83"/>
                <a:gd name="T20" fmla="*/ 44 w 82"/>
                <a:gd name="T21" fmla="*/ 6 h 83"/>
                <a:gd name="T22" fmla="*/ 54 w 82"/>
                <a:gd name="T23" fmla="*/ 15 h 83"/>
                <a:gd name="T24" fmla="*/ 44 w 82"/>
                <a:gd name="T25" fmla="*/ 22 h 83"/>
                <a:gd name="T26" fmla="*/ 35 w 82"/>
                <a:gd name="T27" fmla="*/ 8 h 83"/>
                <a:gd name="T28" fmla="*/ 38 w 82"/>
                <a:gd name="T29" fmla="*/ 22 h 83"/>
                <a:gd name="T30" fmla="*/ 28 w 82"/>
                <a:gd name="T31" fmla="*/ 15 h 83"/>
                <a:gd name="T32" fmla="*/ 38 w 82"/>
                <a:gd name="T33" fmla="*/ 39 h 83"/>
                <a:gd name="T34" fmla="*/ 23 w 82"/>
                <a:gd name="T35" fmla="*/ 28 h 83"/>
                <a:gd name="T36" fmla="*/ 8 w 82"/>
                <a:gd name="T37" fmla="*/ 55 h 83"/>
                <a:gd name="T38" fmla="*/ 16 w 82"/>
                <a:gd name="T39" fmla="*/ 44 h 83"/>
                <a:gd name="T40" fmla="*/ 8 w 82"/>
                <a:gd name="T41" fmla="*/ 55 h 83"/>
                <a:gd name="T42" fmla="*/ 38 w 82"/>
                <a:gd name="T43" fmla="*/ 44 h 83"/>
                <a:gd name="T44" fmla="*/ 23 w 82"/>
                <a:gd name="T45" fmla="*/ 55 h 83"/>
                <a:gd name="T46" fmla="*/ 38 w 82"/>
                <a:gd name="T47" fmla="*/ 61 h 83"/>
                <a:gd name="T48" fmla="*/ 35 w 82"/>
                <a:gd name="T49" fmla="*/ 75 h 83"/>
                <a:gd name="T50" fmla="*/ 25 w 82"/>
                <a:gd name="T51" fmla="*/ 61 h 83"/>
                <a:gd name="T52" fmla="*/ 54 w 82"/>
                <a:gd name="T53" fmla="*/ 68 h 83"/>
                <a:gd name="T54" fmla="*/ 44 w 82"/>
                <a:gd name="T55" fmla="*/ 77 h 83"/>
                <a:gd name="T56" fmla="*/ 57 w 82"/>
                <a:gd name="T57" fmla="*/ 61 h 83"/>
                <a:gd name="T58" fmla="*/ 44 w 82"/>
                <a:gd name="T59" fmla="*/ 55 h 83"/>
                <a:gd name="T60" fmla="*/ 60 w 82"/>
                <a:gd name="T61" fmla="*/ 44 h 83"/>
                <a:gd name="T62" fmla="*/ 44 w 82"/>
                <a:gd name="T63" fmla="*/ 55 h 83"/>
                <a:gd name="T64" fmla="*/ 64 w 82"/>
                <a:gd name="T65" fmla="*/ 28 h 83"/>
                <a:gd name="T66" fmla="*/ 77 w 82"/>
                <a:gd name="T67" fmla="*/ 39 h 83"/>
                <a:gd name="T68" fmla="*/ 71 w 82"/>
                <a:gd name="T69" fmla="*/ 22 h 83"/>
                <a:gd name="T70" fmla="*/ 57 w 82"/>
                <a:gd name="T71" fmla="*/ 9 h 83"/>
                <a:gd name="T72" fmla="*/ 71 w 82"/>
                <a:gd name="T73" fmla="*/ 22 h 83"/>
                <a:gd name="T74" fmla="*/ 26 w 82"/>
                <a:gd name="T75" fmla="*/ 9 h 83"/>
                <a:gd name="T76" fmla="*/ 11 w 82"/>
                <a:gd name="T77" fmla="*/ 22 h 83"/>
                <a:gd name="T78" fmla="*/ 11 w 82"/>
                <a:gd name="T79" fmla="*/ 61 h 83"/>
                <a:gd name="T80" fmla="*/ 26 w 82"/>
                <a:gd name="T81" fmla="*/ 74 h 83"/>
                <a:gd name="T82" fmla="*/ 11 w 82"/>
                <a:gd name="T83" fmla="*/ 61 h 83"/>
                <a:gd name="T84" fmla="*/ 57 w 82"/>
                <a:gd name="T85" fmla="*/ 74 h 83"/>
                <a:gd name="T86" fmla="*/ 71 w 82"/>
                <a:gd name="T87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3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2" y="64"/>
                    <a:pt x="82" y="42"/>
                  </a:cubicBezTo>
                  <a:cubicBezTo>
                    <a:pt x="82" y="19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2"/>
                    <a:pt x="66" y="48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8"/>
                    <a:pt x="76" y="52"/>
                    <a:pt x="74" y="55"/>
                  </a:cubicBezTo>
                  <a:lnTo>
                    <a:pt x="64" y="55"/>
                  </a:lnTo>
                  <a:close/>
                  <a:moveTo>
                    <a:pt x="18" y="28"/>
                  </a:moveTo>
                  <a:cubicBezTo>
                    <a:pt x="17" y="31"/>
                    <a:pt x="17" y="35"/>
                    <a:pt x="1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5"/>
                    <a:pt x="7" y="31"/>
                    <a:pt x="8" y="28"/>
                  </a:cubicBezTo>
                  <a:lnTo>
                    <a:pt x="18" y="28"/>
                  </a:lnTo>
                  <a:close/>
                  <a:moveTo>
                    <a:pt x="59" y="28"/>
                  </a:moveTo>
                  <a:cubicBezTo>
                    <a:pt x="60" y="31"/>
                    <a:pt x="60" y="35"/>
                    <a:pt x="60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59" y="28"/>
                  </a:lnTo>
                  <a:close/>
                  <a:moveTo>
                    <a:pt x="44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7"/>
                    <a:pt x="46" y="7"/>
                    <a:pt x="48" y="8"/>
                  </a:cubicBezTo>
                  <a:cubicBezTo>
                    <a:pt x="50" y="10"/>
                    <a:pt x="52" y="12"/>
                    <a:pt x="54" y="15"/>
                  </a:cubicBezTo>
                  <a:cubicBezTo>
                    <a:pt x="55" y="17"/>
                    <a:pt x="56" y="20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5"/>
                  </a:moveTo>
                  <a:cubicBezTo>
                    <a:pt x="30" y="12"/>
                    <a:pt x="32" y="10"/>
                    <a:pt x="35" y="8"/>
                  </a:cubicBezTo>
                  <a:cubicBezTo>
                    <a:pt x="36" y="7"/>
                    <a:pt x="37" y="7"/>
                    <a:pt x="38" y="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0"/>
                    <a:pt x="27" y="17"/>
                    <a:pt x="28" y="15"/>
                  </a:cubicBezTo>
                  <a:close/>
                  <a:moveTo>
                    <a:pt x="38" y="28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5"/>
                    <a:pt x="23" y="31"/>
                    <a:pt x="23" y="28"/>
                  </a:cubicBezTo>
                  <a:lnTo>
                    <a:pt x="38" y="28"/>
                  </a:lnTo>
                  <a:close/>
                  <a:moveTo>
                    <a:pt x="8" y="55"/>
                  </a:moveTo>
                  <a:cubicBezTo>
                    <a:pt x="7" y="52"/>
                    <a:pt x="6" y="48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8"/>
                    <a:pt x="17" y="52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2"/>
                    <a:pt x="22" y="48"/>
                    <a:pt x="22" y="44"/>
                  </a:cubicBezTo>
                  <a:close/>
                  <a:moveTo>
                    <a:pt x="38" y="61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37" y="77"/>
                    <a:pt x="36" y="76"/>
                    <a:pt x="35" y="75"/>
                  </a:cubicBezTo>
                  <a:cubicBezTo>
                    <a:pt x="32" y="74"/>
                    <a:pt x="30" y="71"/>
                    <a:pt x="28" y="68"/>
                  </a:cubicBezTo>
                  <a:cubicBezTo>
                    <a:pt x="27" y="66"/>
                    <a:pt x="26" y="63"/>
                    <a:pt x="25" y="61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54" y="68"/>
                  </a:moveTo>
                  <a:cubicBezTo>
                    <a:pt x="52" y="71"/>
                    <a:pt x="50" y="74"/>
                    <a:pt x="48" y="75"/>
                  </a:cubicBezTo>
                  <a:cubicBezTo>
                    <a:pt x="46" y="76"/>
                    <a:pt x="45" y="77"/>
                    <a:pt x="44" y="7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6" y="63"/>
                    <a:pt x="55" y="66"/>
                    <a:pt x="54" y="68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8"/>
                    <a:pt x="60" y="52"/>
                    <a:pt x="59" y="55"/>
                  </a:cubicBezTo>
                  <a:lnTo>
                    <a:pt x="44" y="55"/>
                  </a:lnTo>
                  <a:close/>
                  <a:moveTo>
                    <a:pt x="66" y="39"/>
                  </a:moveTo>
                  <a:cubicBezTo>
                    <a:pt x="66" y="35"/>
                    <a:pt x="65" y="31"/>
                    <a:pt x="6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31"/>
                    <a:pt x="76" y="35"/>
                    <a:pt x="77" y="39"/>
                  </a:cubicBezTo>
                  <a:lnTo>
                    <a:pt x="66" y="39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3"/>
                    <a:pt x="57" y="9"/>
                  </a:cubicBezTo>
                  <a:cubicBezTo>
                    <a:pt x="60" y="11"/>
                    <a:pt x="63" y="14"/>
                    <a:pt x="66" y="16"/>
                  </a:cubicBezTo>
                  <a:cubicBezTo>
                    <a:pt x="68" y="18"/>
                    <a:pt x="70" y="20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4"/>
                    <a:pt x="22" y="11"/>
                    <a:pt x="26" y="9"/>
                  </a:cubicBezTo>
                  <a:cubicBezTo>
                    <a:pt x="23" y="13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4" y="18"/>
                    <a:pt x="16" y="16"/>
                  </a:cubicBezTo>
                  <a:close/>
                  <a:moveTo>
                    <a:pt x="11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1" y="66"/>
                    <a:pt x="23" y="70"/>
                    <a:pt x="26" y="74"/>
                  </a:cubicBezTo>
                  <a:cubicBezTo>
                    <a:pt x="22" y="72"/>
                    <a:pt x="19" y="70"/>
                    <a:pt x="16" y="67"/>
                  </a:cubicBezTo>
                  <a:cubicBezTo>
                    <a:pt x="14" y="65"/>
                    <a:pt x="12" y="63"/>
                    <a:pt x="11" y="61"/>
                  </a:cubicBezTo>
                  <a:close/>
                  <a:moveTo>
                    <a:pt x="66" y="67"/>
                  </a:moveTo>
                  <a:cubicBezTo>
                    <a:pt x="63" y="70"/>
                    <a:pt x="60" y="72"/>
                    <a:pt x="57" y="74"/>
                  </a:cubicBezTo>
                  <a:cubicBezTo>
                    <a:pt x="59" y="70"/>
                    <a:pt x="61" y="66"/>
                    <a:pt x="63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6" y="67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299" name="Freeform 106"/>
            <p:cNvSpPr>
              <a:spLocks noEditPoints="1"/>
            </p:cNvSpPr>
            <p:nvPr userDrawn="1"/>
          </p:nvSpPr>
          <p:spPr bwMode="auto">
            <a:xfrm>
              <a:off x="9708683" y="2401159"/>
              <a:ext cx="122187" cy="129374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6 h 73"/>
                <a:gd name="T34" fmla="*/ 19 w 69"/>
                <a:gd name="T35" fmla="*/ 36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00" name="Freeform 107"/>
            <p:cNvSpPr>
              <a:spLocks noEditPoints="1"/>
            </p:cNvSpPr>
            <p:nvPr userDrawn="1"/>
          </p:nvSpPr>
          <p:spPr bwMode="auto">
            <a:xfrm>
              <a:off x="9807870" y="1630664"/>
              <a:ext cx="133687" cy="156687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2"/>
                    <a:pt x="30" y="11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01" name="Freeform 108"/>
            <p:cNvSpPr>
              <a:spLocks noEditPoints="1"/>
            </p:cNvSpPr>
            <p:nvPr userDrawn="1"/>
          </p:nvSpPr>
          <p:spPr bwMode="auto">
            <a:xfrm>
              <a:off x="9635371" y="2641221"/>
              <a:ext cx="135124" cy="136562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1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02" name="Freeform 109"/>
            <p:cNvSpPr>
              <a:spLocks noEditPoints="1"/>
            </p:cNvSpPr>
            <p:nvPr userDrawn="1"/>
          </p:nvSpPr>
          <p:spPr bwMode="auto">
            <a:xfrm>
              <a:off x="9399622" y="3007781"/>
              <a:ext cx="127937" cy="110687"/>
            </a:xfrm>
            <a:custGeom>
              <a:avLst/>
              <a:gdLst>
                <a:gd name="T0" fmla="*/ 18 w 72"/>
                <a:gd name="T1" fmla="*/ 0 h 63"/>
                <a:gd name="T2" fmla="*/ 54 w 72"/>
                <a:gd name="T3" fmla="*/ 0 h 63"/>
                <a:gd name="T4" fmla="*/ 54 w 72"/>
                <a:gd name="T5" fmla="*/ 9 h 63"/>
                <a:gd name="T6" fmla="*/ 18 w 72"/>
                <a:gd name="T7" fmla="*/ 9 h 63"/>
                <a:gd name="T8" fmla="*/ 18 w 72"/>
                <a:gd name="T9" fmla="*/ 0 h 63"/>
                <a:gd name="T10" fmla="*/ 67 w 72"/>
                <a:gd name="T11" fmla="*/ 14 h 63"/>
                <a:gd name="T12" fmla="*/ 4 w 72"/>
                <a:gd name="T13" fmla="*/ 14 h 63"/>
                <a:gd name="T14" fmla="*/ 0 w 72"/>
                <a:gd name="T15" fmla="*/ 18 h 63"/>
                <a:gd name="T16" fmla="*/ 0 w 72"/>
                <a:gd name="T17" fmla="*/ 41 h 63"/>
                <a:gd name="T18" fmla="*/ 4 w 72"/>
                <a:gd name="T19" fmla="*/ 45 h 63"/>
                <a:gd name="T20" fmla="*/ 18 w 72"/>
                <a:gd name="T21" fmla="*/ 45 h 63"/>
                <a:gd name="T22" fmla="*/ 18 w 72"/>
                <a:gd name="T23" fmla="*/ 63 h 63"/>
                <a:gd name="T24" fmla="*/ 54 w 72"/>
                <a:gd name="T25" fmla="*/ 63 h 63"/>
                <a:gd name="T26" fmla="*/ 54 w 72"/>
                <a:gd name="T27" fmla="*/ 45 h 63"/>
                <a:gd name="T28" fmla="*/ 67 w 72"/>
                <a:gd name="T29" fmla="*/ 45 h 63"/>
                <a:gd name="T30" fmla="*/ 72 w 72"/>
                <a:gd name="T31" fmla="*/ 41 h 63"/>
                <a:gd name="T32" fmla="*/ 72 w 72"/>
                <a:gd name="T33" fmla="*/ 18 h 63"/>
                <a:gd name="T34" fmla="*/ 67 w 72"/>
                <a:gd name="T35" fmla="*/ 14 h 63"/>
                <a:gd name="T36" fmla="*/ 49 w 72"/>
                <a:gd name="T37" fmla="*/ 59 h 63"/>
                <a:gd name="T38" fmla="*/ 22 w 72"/>
                <a:gd name="T39" fmla="*/ 59 h 63"/>
                <a:gd name="T40" fmla="*/ 22 w 72"/>
                <a:gd name="T41" fmla="*/ 36 h 63"/>
                <a:gd name="T42" fmla="*/ 49 w 72"/>
                <a:gd name="T43" fmla="*/ 36 h 63"/>
                <a:gd name="T44" fmla="*/ 49 w 72"/>
                <a:gd name="T45" fmla="*/ 59 h 63"/>
                <a:gd name="T46" fmla="*/ 68 w 72"/>
                <a:gd name="T47" fmla="*/ 21 h 63"/>
                <a:gd name="T48" fmla="*/ 65 w 72"/>
                <a:gd name="T49" fmla="*/ 24 h 63"/>
                <a:gd name="T50" fmla="*/ 62 w 72"/>
                <a:gd name="T51" fmla="*/ 21 h 63"/>
                <a:gd name="T52" fmla="*/ 65 w 72"/>
                <a:gd name="T53" fmla="*/ 17 h 63"/>
                <a:gd name="T54" fmla="*/ 68 w 72"/>
                <a:gd name="T55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3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0" y="45"/>
                    <a:pt x="72" y="43"/>
                    <a:pt x="72" y="4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6"/>
                    <a:pt x="70" y="14"/>
                    <a:pt x="67" y="14"/>
                  </a:cubicBezTo>
                  <a:close/>
                  <a:moveTo>
                    <a:pt x="49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59"/>
                  </a:lnTo>
                  <a:close/>
                  <a:moveTo>
                    <a:pt x="68" y="21"/>
                  </a:moveTo>
                  <a:cubicBezTo>
                    <a:pt x="68" y="22"/>
                    <a:pt x="67" y="24"/>
                    <a:pt x="65" y="24"/>
                  </a:cubicBezTo>
                  <a:cubicBezTo>
                    <a:pt x="63" y="24"/>
                    <a:pt x="62" y="22"/>
                    <a:pt x="62" y="21"/>
                  </a:cubicBezTo>
                  <a:cubicBezTo>
                    <a:pt x="62" y="19"/>
                    <a:pt x="63" y="17"/>
                    <a:pt x="65" y="17"/>
                  </a:cubicBezTo>
                  <a:cubicBezTo>
                    <a:pt x="67" y="17"/>
                    <a:pt x="68" y="19"/>
                    <a:pt x="68" y="2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03" name="Freeform 110"/>
            <p:cNvSpPr>
              <a:spLocks noEditPoints="1"/>
            </p:cNvSpPr>
            <p:nvPr userDrawn="1"/>
          </p:nvSpPr>
          <p:spPr bwMode="auto">
            <a:xfrm>
              <a:off x="9593683" y="2904282"/>
              <a:ext cx="127937" cy="127937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5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04" name="Freeform 111"/>
            <p:cNvSpPr>
              <a:spLocks noEditPoints="1"/>
            </p:cNvSpPr>
            <p:nvPr userDrawn="1"/>
          </p:nvSpPr>
          <p:spPr bwMode="auto">
            <a:xfrm>
              <a:off x="9852432" y="1380540"/>
              <a:ext cx="122187" cy="122187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4 h 69"/>
                <a:gd name="T4" fmla="*/ 35 w 69"/>
                <a:gd name="T5" fmla="*/ 69 h 69"/>
                <a:gd name="T6" fmla="*/ 69 w 69"/>
                <a:gd name="T7" fmla="*/ 34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4 h 69"/>
                <a:gd name="T14" fmla="*/ 35 w 69"/>
                <a:gd name="T15" fmla="*/ 7 h 69"/>
                <a:gd name="T16" fmla="*/ 62 w 69"/>
                <a:gd name="T17" fmla="*/ 34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4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4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4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05" name="Freeform 112"/>
            <p:cNvSpPr>
              <a:spLocks/>
            </p:cNvSpPr>
            <p:nvPr userDrawn="1"/>
          </p:nvSpPr>
          <p:spPr bwMode="auto">
            <a:xfrm>
              <a:off x="9445622" y="2487409"/>
              <a:ext cx="135124" cy="139437"/>
            </a:xfrm>
            <a:custGeom>
              <a:avLst/>
              <a:gdLst>
                <a:gd name="T0" fmla="*/ 44 w 94"/>
                <a:gd name="T1" fmla="*/ 97 h 97"/>
                <a:gd name="T2" fmla="*/ 44 w 94"/>
                <a:gd name="T3" fmla="*/ 53 h 97"/>
                <a:gd name="T4" fmla="*/ 0 w 94"/>
                <a:gd name="T5" fmla="*/ 97 h 97"/>
                <a:gd name="T6" fmla="*/ 0 w 94"/>
                <a:gd name="T7" fmla="*/ 0 h 97"/>
                <a:gd name="T8" fmla="*/ 44 w 94"/>
                <a:gd name="T9" fmla="*/ 45 h 97"/>
                <a:gd name="T10" fmla="*/ 44 w 94"/>
                <a:gd name="T11" fmla="*/ 0 h 97"/>
                <a:gd name="T12" fmla="*/ 94 w 94"/>
                <a:gd name="T13" fmla="*/ 49 h 97"/>
                <a:gd name="T14" fmla="*/ 44 w 9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5"/>
                  </a:lnTo>
                  <a:lnTo>
                    <a:pt x="44" y="0"/>
                  </a:lnTo>
                  <a:lnTo>
                    <a:pt x="94" y="49"/>
                  </a:lnTo>
                  <a:lnTo>
                    <a:pt x="44" y="97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06" name="Freeform 113"/>
            <p:cNvSpPr>
              <a:spLocks noEditPoints="1"/>
            </p:cNvSpPr>
            <p:nvPr userDrawn="1"/>
          </p:nvSpPr>
          <p:spPr bwMode="auto">
            <a:xfrm>
              <a:off x="9574996" y="2000099"/>
              <a:ext cx="140874" cy="142312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49 h 99"/>
                <a:gd name="T26" fmla="*/ 31 w 98"/>
                <a:gd name="T27" fmla="*/ 49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49 h 99"/>
                <a:gd name="T56" fmla="*/ 6 w 98"/>
                <a:gd name="T57" fmla="*/ 49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7 w 98"/>
                <a:gd name="T83" fmla="*/ 99 h 99"/>
                <a:gd name="T84" fmla="*/ 67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49"/>
                  </a:lnTo>
                  <a:lnTo>
                    <a:pt x="31" y="49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49"/>
                  </a:lnTo>
                  <a:lnTo>
                    <a:pt x="6" y="49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7" y="99"/>
                  </a:lnTo>
                  <a:lnTo>
                    <a:pt x="67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07" name="Freeform 114"/>
            <p:cNvSpPr>
              <a:spLocks noEditPoints="1"/>
            </p:cNvSpPr>
            <p:nvPr userDrawn="1"/>
          </p:nvSpPr>
          <p:spPr bwMode="auto">
            <a:xfrm>
              <a:off x="9636808" y="2238723"/>
              <a:ext cx="80500" cy="84812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8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08" name="Freeform 115"/>
            <p:cNvSpPr>
              <a:spLocks noEditPoints="1"/>
            </p:cNvSpPr>
            <p:nvPr userDrawn="1"/>
          </p:nvSpPr>
          <p:spPr bwMode="auto">
            <a:xfrm>
              <a:off x="9363685" y="2230098"/>
              <a:ext cx="129374" cy="146624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1 h 83"/>
                <a:gd name="T4" fmla="*/ 68 w 74"/>
                <a:gd name="T5" fmla="*/ 12 h 83"/>
                <a:gd name="T6" fmla="*/ 65 w 74"/>
                <a:gd name="T7" fmla="*/ 2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3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6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3 h 83"/>
                <a:gd name="T82" fmla="*/ 32 w 74"/>
                <a:gd name="T83" fmla="*/ 43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3 h 83"/>
                <a:gd name="T102" fmla="*/ 63 w 74"/>
                <a:gd name="T103" fmla="*/ 43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1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2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0"/>
                    <a:pt x="37" y="18"/>
                    <a:pt x="36" y="23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6"/>
                  </a:cubicBezTo>
                  <a:cubicBezTo>
                    <a:pt x="15" y="15"/>
                    <a:pt x="14" y="13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32" y="43"/>
                    <a:pt x="32" y="43"/>
                    <a:pt x="32" y="43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63" y="43"/>
                    <a:pt x="63" y="43"/>
                    <a:pt x="63" y="43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09" name="Freeform 116"/>
            <p:cNvSpPr>
              <a:spLocks noEditPoints="1"/>
            </p:cNvSpPr>
            <p:nvPr userDrawn="1"/>
          </p:nvSpPr>
          <p:spPr bwMode="auto">
            <a:xfrm>
              <a:off x="9461434" y="2753345"/>
              <a:ext cx="60375" cy="113562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49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8 h 65"/>
                <a:gd name="T26" fmla="*/ 22 w 34"/>
                <a:gd name="T27" fmla="*/ 58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3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1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2 h 65"/>
                <a:gd name="T58" fmla="*/ 21 w 34"/>
                <a:gd name="T59" fmla="*/ 19 h 65"/>
                <a:gd name="T60" fmla="*/ 28 w 34"/>
                <a:gd name="T61" fmla="*/ 22 h 65"/>
                <a:gd name="T62" fmla="*/ 26 w 34"/>
                <a:gd name="T63" fmla="*/ 11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4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1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1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1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6"/>
                    <a:pt x="19" y="9"/>
                    <a:pt x="20" y="1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10" name="Freeform 117"/>
            <p:cNvSpPr>
              <a:spLocks/>
            </p:cNvSpPr>
            <p:nvPr userDrawn="1"/>
          </p:nvSpPr>
          <p:spPr bwMode="auto">
            <a:xfrm>
              <a:off x="9504559" y="1652226"/>
              <a:ext cx="162437" cy="162437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7 h 92"/>
                <a:gd name="T24" fmla="*/ 21 w 92"/>
                <a:gd name="T25" fmla="*/ 92 h 92"/>
                <a:gd name="T26" fmla="*/ 0 w 92"/>
                <a:gd name="T27" fmla="*/ 77 h 92"/>
                <a:gd name="T28" fmla="*/ 21 w 92"/>
                <a:gd name="T29" fmla="*/ 63 h 92"/>
                <a:gd name="T30" fmla="*/ 29 w 92"/>
                <a:gd name="T31" fmla="*/ 64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85"/>
                    <a:pt x="32" y="92"/>
                    <a:pt x="21" y="92"/>
                  </a:cubicBezTo>
                  <a:cubicBezTo>
                    <a:pt x="9" y="92"/>
                    <a:pt x="0" y="85"/>
                    <a:pt x="0" y="77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4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11" name="Freeform 118"/>
            <p:cNvSpPr>
              <a:spLocks noEditPoints="1"/>
            </p:cNvSpPr>
            <p:nvPr userDrawn="1"/>
          </p:nvSpPr>
          <p:spPr bwMode="auto">
            <a:xfrm>
              <a:off x="9126499" y="3049468"/>
              <a:ext cx="125062" cy="110687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4 h 63"/>
                <a:gd name="T6" fmla="*/ 30 w 71"/>
                <a:gd name="T7" fmla="*/ 48 h 63"/>
                <a:gd name="T8" fmla="*/ 25 w 71"/>
                <a:gd name="T9" fmla="*/ 48 h 63"/>
                <a:gd name="T10" fmla="*/ 4 w 71"/>
                <a:gd name="T11" fmla="*/ 56 h 63"/>
                <a:gd name="T12" fmla="*/ 4 w 71"/>
                <a:gd name="T13" fmla="*/ 54 h 63"/>
                <a:gd name="T14" fmla="*/ 11 w 71"/>
                <a:gd name="T15" fmla="*/ 45 h 63"/>
                <a:gd name="T16" fmla="*/ 11 w 71"/>
                <a:gd name="T17" fmla="*/ 43 h 63"/>
                <a:gd name="T18" fmla="*/ 0 w 71"/>
                <a:gd name="T19" fmla="*/ 24 h 63"/>
                <a:gd name="T20" fmla="*/ 30 w 71"/>
                <a:gd name="T21" fmla="*/ 0 h 63"/>
                <a:gd name="T22" fmla="*/ 62 w 71"/>
                <a:gd name="T23" fmla="*/ 54 h 63"/>
                <a:gd name="T24" fmla="*/ 67 w 71"/>
                <a:gd name="T25" fmla="*/ 62 h 63"/>
                <a:gd name="T26" fmla="*/ 67 w 71"/>
                <a:gd name="T27" fmla="*/ 63 h 63"/>
                <a:gd name="T28" fmla="*/ 50 w 71"/>
                <a:gd name="T29" fmla="*/ 57 h 63"/>
                <a:gd name="T30" fmla="*/ 46 w 71"/>
                <a:gd name="T31" fmla="*/ 57 h 63"/>
                <a:gd name="T32" fmla="*/ 30 w 71"/>
                <a:gd name="T33" fmla="*/ 53 h 63"/>
                <a:gd name="T34" fmla="*/ 54 w 71"/>
                <a:gd name="T35" fmla="*/ 45 h 63"/>
                <a:gd name="T36" fmla="*/ 61 w 71"/>
                <a:gd name="T37" fmla="*/ 36 h 63"/>
                <a:gd name="T38" fmla="*/ 64 w 71"/>
                <a:gd name="T39" fmla="*/ 24 h 63"/>
                <a:gd name="T40" fmla="*/ 64 w 71"/>
                <a:gd name="T41" fmla="*/ 22 h 63"/>
                <a:gd name="T42" fmla="*/ 71 w 71"/>
                <a:gd name="T43" fmla="*/ 37 h 63"/>
                <a:gd name="T44" fmla="*/ 62 w 71"/>
                <a:gd name="T45" fmla="*/ 53 h 63"/>
                <a:gd name="T46" fmla="*/ 62 w 71"/>
                <a:gd name="T4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1"/>
                    <a:pt x="59" y="24"/>
                  </a:cubicBezTo>
                  <a:cubicBezTo>
                    <a:pt x="59" y="38"/>
                    <a:pt x="46" y="48"/>
                    <a:pt x="30" y="48"/>
                  </a:cubicBezTo>
                  <a:cubicBezTo>
                    <a:pt x="28" y="48"/>
                    <a:pt x="27" y="48"/>
                    <a:pt x="25" y="48"/>
                  </a:cubicBezTo>
                  <a:cubicBezTo>
                    <a:pt x="19" y="54"/>
                    <a:pt x="11" y="55"/>
                    <a:pt x="4" y="5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2"/>
                    <a:pt x="11" y="49"/>
                    <a:pt x="11" y="45"/>
                  </a:cubicBezTo>
                  <a:cubicBezTo>
                    <a:pt x="11" y="44"/>
                    <a:pt x="11" y="43"/>
                    <a:pt x="11" y="43"/>
                  </a:cubicBezTo>
                  <a:cubicBezTo>
                    <a:pt x="4" y="39"/>
                    <a:pt x="0" y="32"/>
                    <a:pt x="0" y="24"/>
                  </a:cubicBezTo>
                  <a:cubicBezTo>
                    <a:pt x="0" y="11"/>
                    <a:pt x="13" y="0"/>
                    <a:pt x="30" y="0"/>
                  </a:cubicBezTo>
                  <a:close/>
                  <a:moveTo>
                    <a:pt x="62" y="54"/>
                  </a:moveTo>
                  <a:cubicBezTo>
                    <a:pt x="62" y="57"/>
                    <a:pt x="64" y="60"/>
                    <a:pt x="67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3"/>
                    <a:pt x="55" y="62"/>
                    <a:pt x="50" y="57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0" y="57"/>
                    <a:pt x="34" y="56"/>
                    <a:pt x="30" y="53"/>
                  </a:cubicBezTo>
                  <a:cubicBezTo>
                    <a:pt x="39" y="53"/>
                    <a:pt x="47" y="50"/>
                    <a:pt x="54" y="45"/>
                  </a:cubicBezTo>
                  <a:cubicBezTo>
                    <a:pt x="57" y="42"/>
                    <a:pt x="59" y="39"/>
                    <a:pt x="61" y="36"/>
                  </a:cubicBezTo>
                  <a:cubicBezTo>
                    <a:pt x="63" y="32"/>
                    <a:pt x="64" y="28"/>
                    <a:pt x="64" y="24"/>
                  </a:cubicBezTo>
                  <a:cubicBezTo>
                    <a:pt x="64" y="24"/>
                    <a:pt x="64" y="23"/>
                    <a:pt x="64" y="22"/>
                  </a:cubicBezTo>
                  <a:cubicBezTo>
                    <a:pt x="68" y="26"/>
                    <a:pt x="71" y="31"/>
                    <a:pt x="71" y="37"/>
                  </a:cubicBezTo>
                  <a:cubicBezTo>
                    <a:pt x="71" y="43"/>
                    <a:pt x="67" y="49"/>
                    <a:pt x="62" y="53"/>
                  </a:cubicBezTo>
                  <a:cubicBezTo>
                    <a:pt x="62" y="53"/>
                    <a:pt x="62" y="54"/>
                    <a:pt x="62" y="5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12" name="Freeform 119"/>
            <p:cNvSpPr>
              <a:spLocks/>
            </p:cNvSpPr>
            <p:nvPr userDrawn="1"/>
          </p:nvSpPr>
          <p:spPr bwMode="auto">
            <a:xfrm>
              <a:off x="9227123" y="2815157"/>
              <a:ext cx="114999" cy="112124"/>
            </a:xfrm>
            <a:custGeom>
              <a:avLst/>
              <a:gdLst>
                <a:gd name="T0" fmla="*/ 65 w 65"/>
                <a:gd name="T1" fmla="*/ 24 h 64"/>
                <a:gd name="T2" fmla="*/ 41 w 65"/>
                <a:gd name="T3" fmla="*/ 24 h 64"/>
                <a:gd name="T4" fmla="*/ 50 w 65"/>
                <a:gd name="T5" fmla="*/ 15 h 64"/>
                <a:gd name="T6" fmla="*/ 33 w 65"/>
                <a:gd name="T7" fmla="*/ 8 h 64"/>
                <a:gd name="T8" fmla="*/ 16 w 65"/>
                <a:gd name="T9" fmla="*/ 15 h 64"/>
                <a:gd name="T10" fmla="*/ 9 w 65"/>
                <a:gd name="T11" fmla="*/ 32 h 64"/>
                <a:gd name="T12" fmla="*/ 16 w 65"/>
                <a:gd name="T13" fmla="*/ 49 h 64"/>
                <a:gd name="T14" fmla="*/ 33 w 65"/>
                <a:gd name="T15" fmla="*/ 56 h 64"/>
                <a:gd name="T16" fmla="*/ 50 w 65"/>
                <a:gd name="T17" fmla="*/ 49 h 64"/>
                <a:gd name="T18" fmla="*/ 51 w 65"/>
                <a:gd name="T19" fmla="*/ 48 h 64"/>
                <a:gd name="T20" fmla="*/ 57 w 65"/>
                <a:gd name="T21" fmla="*/ 53 h 64"/>
                <a:gd name="T22" fmla="*/ 33 w 65"/>
                <a:gd name="T23" fmla="*/ 64 h 64"/>
                <a:gd name="T24" fmla="*/ 0 w 65"/>
                <a:gd name="T25" fmla="*/ 32 h 64"/>
                <a:gd name="T26" fmla="*/ 33 w 65"/>
                <a:gd name="T27" fmla="*/ 0 h 64"/>
                <a:gd name="T28" fmla="*/ 56 w 65"/>
                <a:gd name="T29" fmla="*/ 9 h 64"/>
                <a:gd name="T30" fmla="*/ 65 w 65"/>
                <a:gd name="T31" fmla="*/ 0 h 64"/>
                <a:gd name="T32" fmla="*/ 65 w 65"/>
                <a:gd name="T3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4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8"/>
                    <a:pt x="51" y="48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1" y="60"/>
                    <a:pt x="43" y="64"/>
                    <a:pt x="33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3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13" name="Freeform 120"/>
            <p:cNvSpPr>
              <a:spLocks noEditPoints="1"/>
            </p:cNvSpPr>
            <p:nvPr userDrawn="1"/>
          </p:nvSpPr>
          <p:spPr bwMode="auto">
            <a:xfrm>
              <a:off x="9303310" y="1908100"/>
              <a:ext cx="166749" cy="146624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2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4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4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4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14" name="Freeform 121"/>
            <p:cNvSpPr>
              <a:spLocks noEditPoints="1"/>
            </p:cNvSpPr>
            <p:nvPr userDrawn="1"/>
          </p:nvSpPr>
          <p:spPr bwMode="auto">
            <a:xfrm>
              <a:off x="9645433" y="1433728"/>
              <a:ext cx="94874" cy="93437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1"/>
                    <a:pt x="17" y="40"/>
                    <a:pt x="17" y="38"/>
                  </a:cubicBezTo>
                  <a:cubicBezTo>
                    <a:pt x="17" y="31"/>
                    <a:pt x="13" y="26"/>
                    <a:pt x="7" y="24"/>
                  </a:cubicBezTo>
                  <a:cubicBezTo>
                    <a:pt x="7" y="19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19"/>
                    <a:pt x="47" y="24"/>
                  </a:cubicBezTo>
                  <a:cubicBezTo>
                    <a:pt x="41" y="26"/>
                    <a:pt x="37" y="31"/>
                    <a:pt x="37" y="38"/>
                  </a:cubicBezTo>
                  <a:cubicBezTo>
                    <a:pt x="37" y="40"/>
                    <a:pt x="37" y="41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15" name="Freeform 122"/>
            <p:cNvSpPr>
              <a:spLocks noEditPoints="1"/>
            </p:cNvSpPr>
            <p:nvPr userDrawn="1"/>
          </p:nvSpPr>
          <p:spPr bwMode="auto">
            <a:xfrm>
              <a:off x="8849063" y="953605"/>
              <a:ext cx="424060" cy="1640178"/>
            </a:xfrm>
            <a:custGeom>
              <a:avLst/>
              <a:gdLst>
                <a:gd name="T0" fmla="*/ 187 w 240"/>
                <a:gd name="T1" fmla="*/ 868 h 929"/>
                <a:gd name="T2" fmla="*/ 198 w 240"/>
                <a:gd name="T3" fmla="*/ 838 h 929"/>
                <a:gd name="T4" fmla="*/ 221 w 240"/>
                <a:gd name="T5" fmla="*/ 871 h 929"/>
                <a:gd name="T6" fmla="*/ 222 w 240"/>
                <a:gd name="T7" fmla="*/ 863 h 929"/>
                <a:gd name="T8" fmla="*/ 237 w 240"/>
                <a:gd name="T9" fmla="*/ 925 h 929"/>
                <a:gd name="T10" fmla="*/ 219 w 240"/>
                <a:gd name="T11" fmla="*/ 919 h 929"/>
                <a:gd name="T12" fmla="*/ 202 w 240"/>
                <a:gd name="T13" fmla="*/ 927 h 929"/>
                <a:gd name="T14" fmla="*/ 182 w 240"/>
                <a:gd name="T15" fmla="*/ 929 h 929"/>
                <a:gd name="T16" fmla="*/ 170 w 240"/>
                <a:gd name="T17" fmla="*/ 918 h 929"/>
                <a:gd name="T18" fmla="*/ 168 w 240"/>
                <a:gd name="T19" fmla="*/ 907 h 929"/>
                <a:gd name="T20" fmla="*/ 166 w 240"/>
                <a:gd name="T21" fmla="*/ 896 h 929"/>
                <a:gd name="T22" fmla="*/ 153 w 240"/>
                <a:gd name="T23" fmla="*/ 891 h 929"/>
                <a:gd name="T24" fmla="*/ 154 w 240"/>
                <a:gd name="T25" fmla="*/ 867 h 929"/>
                <a:gd name="T26" fmla="*/ 232 w 240"/>
                <a:gd name="T27" fmla="*/ 916 h 929"/>
                <a:gd name="T28" fmla="*/ 226 w 240"/>
                <a:gd name="T29" fmla="*/ 915 h 929"/>
                <a:gd name="T30" fmla="*/ 154 w 240"/>
                <a:gd name="T31" fmla="*/ 885 h 929"/>
                <a:gd name="T32" fmla="*/ 179 w 240"/>
                <a:gd name="T33" fmla="*/ 886 h 929"/>
                <a:gd name="T34" fmla="*/ 178 w 240"/>
                <a:gd name="T35" fmla="*/ 892 h 929"/>
                <a:gd name="T36" fmla="*/ 175 w 240"/>
                <a:gd name="T37" fmla="*/ 901 h 929"/>
                <a:gd name="T38" fmla="*/ 176 w 240"/>
                <a:gd name="T39" fmla="*/ 905 h 929"/>
                <a:gd name="T40" fmla="*/ 177 w 240"/>
                <a:gd name="T41" fmla="*/ 911 h 929"/>
                <a:gd name="T42" fmla="*/ 178 w 240"/>
                <a:gd name="T43" fmla="*/ 915 h 929"/>
                <a:gd name="T44" fmla="*/ 182 w 240"/>
                <a:gd name="T45" fmla="*/ 923 h 929"/>
                <a:gd name="T46" fmla="*/ 188 w 240"/>
                <a:gd name="T47" fmla="*/ 923 h 929"/>
                <a:gd name="T48" fmla="*/ 220 w 240"/>
                <a:gd name="T49" fmla="*/ 912 h 929"/>
                <a:gd name="T50" fmla="*/ 217 w 240"/>
                <a:gd name="T51" fmla="*/ 877 h 929"/>
                <a:gd name="T52" fmla="*/ 198 w 240"/>
                <a:gd name="T53" fmla="*/ 845 h 929"/>
                <a:gd name="T54" fmla="*/ 195 w 240"/>
                <a:gd name="T55" fmla="*/ 868 h 929"/>
                <a:gd name="T56" fmla="*/ 155 w 240"/>
                <a:gd name="T57" fmla="*/ 873 h 929"/>
                <a:gd name="T58" fmla="*/ 154 w 240"/>
                <a:gd name="T59" fmla="*/ 885 h 929"/>
                <a:gd name="T60" fmla="*/ 75 w 240"/>
                <a:gd name="T61" fmla="*/ 0 h 929"/>
                <a:gd name="T62" fmla="*/ 75 w 240"/>
                <a:gd name="T63" fmla="*/ 14 h 929"/>
                <a:gd name="T64" fmla="*/ 59 w 240"/>
                <a:gd name="T65" fmla="*/ 66 h 929"/>
                <a:gd name="T66" fmla="*/ 59 w 240"/>
                <a:gd name="T67" fmla="*/ 42 h 929"/>
                <a:gd name="T68" fmla="*/ 66 w 240"/>
                <a:gd name="T69" fmla="*/ 19 h 929"/>
                <a:gd name="T70" fmla="*/ 33 w 240"/>
                <a:gd name="T71" fmla="*/ 64 h 929"/>
                <a:gd name="T72" fmla="*/ 0 w 240"/>
                <a:gd name="T73" fmla="*/ 64 h 929"/>
                <a:gd name="T74" fmla="*/ 24 w 240"/>
                <a:gd name="T75" fmla="*/ 53 h 929"/>
                <a:gd name="T76" fmla="*/ 24 w 240"/>
                <a:gd name="T77" fmla="*/ 14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929">
                  <a:moveTo>
                    <a:pt x="154" y="867"/>
                  </a:moveTo>
                  <a:cubicBezTo>
                    <a:pt x="187" y="868"/>
                    <a:pt x="187" y="868"/>
                    <a:pt x="187" y="868"/>
                  </a:cubicBezTo>
                  <a:cubicBezTo>
                    <a:pt x="186" y="860"/>
                    <a:pt x="185" y="858"/>
                    <a:pt x="185" y="850"/>
                  </a:cubicBezTo>
                  <a:cubicBezTo>
                    <a:pt x="185" y="843"/>
                    <a:pt x="191" y="838"/>
                    <a:pt x="198" y="838"/>
                  </a:cubicBezTo>
                  <a:cubicBezTo>
                    <a:pt x="205" y="838"/>
                    <a:pt x="211" y="844"/>
                    <a:pt x="210" y="851"/>
                  </a:cubicBezTo>
                  <a:cubicBezTo>
                    <a:pt x="210" y="861"/>
                    <a:pt x="214" y="866"/>
                    <a:pt x="221" y="871"/>
                  </a:cubicBezTo>
                  <a:cubicBezTo>
                    <a:pt x="221" y="871"/>
                    <a:pt x="221" y="872"/>
                    <a:pt x="221" y="872"/>
                  </a:cubicBezTo>
                  <a:cubicBezTo>
                    <a:pt x="222" y="863"/>
                    <a:pt x="222" y="863"/>
                    <a:pt x="222" y="863"/>
                  </a:cubicBezTo>
                  <a:cubicBezTo>
                    <a:pt x="240" y="864"/>
                    <a:pt x="240" y="864"/>
                    <a:pt x="240" y="864"/>
                  </a:cubicBezTo>
                  <a:cubicBezTo>
                    <a:pt x="237" y="925"/>
                    <a:pt x="237" y="925"/>
                    <a:pt x="237" y="925"/>
                  </a:cubicBezTo>
                  <a:cubicBezTo>
                    <a:pt x="219" y="924"/>
                    <a:pt x="219" y="924"/>
                    <a:pt x="219" y="924"/>
                  </a:cubicBezTo>
                  <a:cubicBezTo>
                    <a:pt x="219" y="919"/>
                    <a:pt x="219" y="919"/>
                    <a:pt x="219" y="919"/>
                  </a:cubicBezTo>
                  <a:cubicBezTo>
                    <a:pt x="213" y="919"/>
                    <a:pt x="212" y="921"/>
                    <a:pt x="209" y="923"/>
                  </a:cubicBezTo>
                  <a:cubicBezTo>
                    <a:pt x="208" y="924"/>
                    <a:pt x="206" y="926"/>
                    <a:pt x="202" y="927"/>
                  </a:cubicBezTo>
                  <a:cubicBezTo>
                    <a:pt x="198" y="929"/>
                    <a:pt x="194" y="929"/>
                    <a:pt x="187" y="929"/>
                  </a:cubicBezTo>
                  <a:cubicBezTo>
                    <a:pt x="182" y="929"/>
                    <a:pt x="182" y="929"/>
                    <a:pt x="182" y="929"/>
                  </a:cubicBezTo>
                  <a:cubicBezTo>
                    <a:pt x="181" y="929"/>
                    <a:pt x="181" y="929"/>
                    <a:pt x="181" y="929"/>
                  </a:cubicBezTo>
                  <a:cubicBezTo>
                    <a:pt x="175" y="929"/>
                    <a:pt x="170" y="924"/>
                    <a:pt x="170" y="918"/>
                  </a:cubicBezTo>
                  <a:cubicBezTo>
                    <a:pt x="170" y="917"/>
                    <a:pt x="171" y="916"/>
                    <a:pt x="171" y="915"/>
                  </a:cubicBezTo>
                  <a:cubicBezTo>
                    <a:pt x="169" y="913"/>
                    <a:pt x="168" y="910"/>
                    <a:pt x="168" y="907"/>
                  </a:cubicBezTo>
                  <a:cubicBezTo>
                    <a:pt x="168" y="906"/>
                    <a:pt x="169" y="905"/>
                    <a:pt x="169" y="904"/>
                  </a:cubicBezTo>
                  <a:cubicBezTo>
                    <a:pt x="167" y="902"/>
                    <a:pt x="166" y="899"/>
                    <a:pt x="166" y="896"/>
                  </a:cubicBezTo>
                  <a:cubicBezTo>
                    <a:pt x="166" y="895"/>
                    <a:pt x="167" y="893"/>
                    <a:pt x="167" y="892"/>
                  </a:cubicBezTo>
                  <a:cubicBezTo>
                    <a:pt x="153" y="891"/>
                    <a:pt x="153" y="891"/>
                    <a:pt x="153" y="891"/>
                  </a:cubicBezTo>
                  <a:cubicBezTo>
                    <a:pt x="147" y="891"/>
                    <a:pt x="141" y="885"/>
                    <a:pt x="142" y="878"/>
                  </a:cubicBezTo>
                  <a:cubicBezTo>
                    <a:pt x="142" y="872"/>
                    <a:pt x="148" y="866"/>
                    <a:pt x="154" y="867"/>
                  </a:cubicBezTo>
                  <a:close/>
                  <a:moveTo>
                    <a:pt x="229" y="919"/>
                  </a:moveTo>
                  <a:cubicBezTo>
                    <a:pt x="230" y="919"/>
                    <a:pt x="232" y="917"/>
                    <a:pt x="232" y="916"/>
                  </a:cubicBezTo>
                  <a:cubicBezTo>
                    <a:pt x="232" y="914"/>
                    <a:pt x="230" y="913"/>
                    <a:pt x="229" y="913"/>
                  </a:cubicBezTo>
                  <a:cubicBezTo>
                    <a:pt x="227" y="912"/>
                    <a:pt x="226" y="914"/>
                    <a:pt x="226" y="915"/>
                  </a:cubicBezTo>
                  <a:cubicBezTo>
                    <a:pt x="226" y="917"/>
                    <a:pt x="227" y="919"/>
                    <a:pt x="229" y="919"/>
                  </a:cubicBezTo>
                  <a:close/>
                  <a:moveTo>
                    <a:pt x="154" y="885"/>
                  </a:moveTo>
                  <a:cubicBezTo>
                    <a:pt x="178" y="886"/>
                    <a:pt x="178" y="886"/>
                    <a:pt x="178" y="886"/>
                  </a:cubicBezTo>
                  <a:cubicBezTo>
                    <a:pt x="179" y="886"/>
                    <a:pt x="179" y="886"/>
                    <a:pt x="179" y="886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5" y="892"/>
                    <a:pt x="173" y="894"/>
                    <a:pt x="173" y="897"/>
                  </a:cubicBezTo>
                  <a:cubicBezTo>
                    <a:pt x="173" y="898"/>
                    <a:pt x="174" y="900"/>
                    <a:pt x="175" y="901"/>
                  </a:cubicBezTo>
                  <a:cubicBezTo>
                    <a:pt x="177" y="903"/>
                    <a:pt x="177" y="903"/>
                    <a:pt x="177" y="903"/>
                  </a:cubicBezTo>
                  <a:cubicBezTo>
                    <a:pt x="176" y="905"/>
                    <a:pt x="176" y="905"/>
                    <a:pt x="176" y="905"/>
                  </a:cubicBezTo>
                  <a:cubicBezTo>
                    <a:pt x="175" y="906"/>
                    <a:pt x="175" y="906"/>
                    <a:pt x="175" y="907"/>
                  </a:cubicBezTo>
                  <a:cubicBezTo>
                    <a:pt x="175" y="909"/>
                    <a:pt x="176" y="910"/>
                    <a:pt x="177" y="911"/>
                  </a:cubicBezTo>
                  <a:cubicBezTo>
                    <a:pt x="179" y="913"/>
                    <a:pt x="179" y="913"/>
                    <a:pt x="179" y="913"/>
                  </a:cubicBezTo>
                  <a:cubicBezTo>
                    <a:pt x="178" y="915"/>
                    <a:pt x="178" y="915"/>
                    <a:pt x="178" y="915"/>
                  </a:cubicBezTo>
                  <a:cubicBezTo>
                    <a:pt x="177" y="916"/>
                    <a:pt x="177" y="917"/>
                    <a:pt x="177" y="918"/>
                  </a:cubicBezTo>
                  <a:cubicBezTo>
                    <a:pt x="177" y="920"/>
                    <a:pt x="179" y="923"/>
                    <a:pt x="182" y="923"/>
                  </a:cubicBezTo>
                  <a:cubicBezTo>
                    <a:pt x="183" y="923"/>
                    <a:pt x="183" y="923"/>
                    <a:pt x="183" y="923"/>
                  </a:cubicBezTo>
                  <a:cubicBezTo>
                    <a:pt x="188" y="923"/>
                    <a:pt x="188" y="923"/>
                    <a:pt x="188" y="923"/>
                  </a:cubicBezTo>
                  <a:cubicBezTo>
                    <a:pt x="200" y="924"/>
                    <a:pt x="202" y="920"/>
                    <a:pt x="205" y="917"/>
                  </a:cubicBezTo>
                  <a:cubicBezTo>
                    <a:pt x="208" y="915"/>
                    <a:pt x="211" y="912"/>
                    <a:pt x="220" y="912"/>
                  </a:cubicBezTo>
                  <a:cubicBezTo>
                    <a:pt x="221" y="880"/>
                    <a:pt x="221" y="880"/>
                    <a:pt x="221" y="880"/>
                  </a:cubicBezTo>
                  <a:cubicBezTo>
                    <a:pt x="219" y="879"/>
                    <a:pt x="218" y="878"/>
                    <a:pt x="217" y="877"/>
                  </a:cubicBezTo>
                  <a:cubicBezTo>
                    <a:pt x="208" y="870"/>
                    <a:pt x="203" y="863"/>
                    <a:pt x="204" y="851"/>
                  </a:cubicBezTo>
                  <a:cubicBezTo>
                    <a:pt x="204" y="848"/>
                    <a:pt x="201" y="845"/>
                    <a:pt x="198" y="845"/>
                  </a:cubicBezTo>
                  <a:cubicBezTo>
                    <a:pt x="195" y="845"/>
                    <a:pt x="192" y="847"/>
                    <a:pt x="192" y="851"/>
                  </a:cubicBezTo>
                  <a:cubicBezTo>
                    <a:pt x="192" y="859"/>
                    <a:pt x="193" y="861"/>
                    <a:pt x="195" y="868"/>
                  </a:cubicBezTo>
                  <a:cubicBezTo>
                    <a:pt x="195" y="871"/>
                    <a:pt x="196" y="873"/>
                    <a:pt x="196" y="874"/>
                  </a:cubicBezTo>
                  <a:cubicBezTo>
                    <a:pt x="155" y="873"/>
                    <a:pt x="155" y="873"/>
                    <a:pt x="155" y="873"/>
                  </a:cubicBezTo>
                  <a:cubicBezTo>
                    <a:pt x="151" y="873"/>
                    <a:pt x="148" y="875"/>
                    <a:pt x="148" y="879"/>
                  </a:cubicBezTo>
                  <a:cubicBezTo>
                    <a:pt x="148" y="882"/>
                    <a:pt x="151" y="885"/>
                    <a:pt x="154" y="885"/>
                  </a:cubicBezTo>
                  <a:close/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2"/>
                    <a:pt x="59" y="42"/>
                  </a:cubicBezTo>
                  <a:cubicBezTo>
                    <a:pt x="61" y="42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4" y="53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16" name="Freeform 123"/>
            <p:cNvSpPr>
              <a:spLocks/>
            </p:cNvSpPr>
            <p:nvPr userDrawn="1"/>
          </p:nvSpPr>
          <p:spPr bwMode="auto">
            <a:xfrm>
              <a:off x="9119311" y="2132349"/>
              <a:ext cx="130812" cy="130812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6 h 91"/>
                <a:gd name="T4" fmla="*/ 63 w 91"/>
                <a:gd name="T5" fmla="*/ 46 h 91"/>
                <a:gd name="T6" fmla="*/ 63 w 91"/>
                <a:gd name="T7" fmla="*/ 0 h 91"/>
                <a:gd name="T8" fmla="*/ 28 w 91"/>
                <a:gd name="T9" fmla="*/ 0 h 91"/>
                <a:gd name="T10" fmla="*/ 28 w 91"/>
                <a:gd name="T11" fmla="*/ 46 h 91"/>
                <a:gd name="T12" fmla="*/ 0 w 91"/>
                <a:gd name="T13" fmla="*/ 46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6"/>
                  </a:lnTo>
                  <a:lnTo>
                    <a:pt x="63" y="46"/>
                  </a:lnTo>
                  <a:lnTo>
                    <a:pt x="63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0" y="46"/>
                  </a:lnTo>
                  <a:lnTo>
                    <a:pt x="45" y="91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17" name="Freeform 124"/>
            <p:cNvSpPr>
              <a:spLocks noEditPoints="1"/>
            </p:cNvSpPr>
            <p:nvPr userDrawn="1"/>
          </p:nvSpPr>
          <p:spPr bwMode="auto">
            <a:xfrm>
              <a:off x="8974124" y="2711658"/>
              <a:ext cx="112124" cy="110687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5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5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1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0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5 h 62"/>
                <a:gd name="T54" fmla="*/ 35 w 63"/>
                <a:gd name="T55" fmla="*/ 21 h 62"/>
                <a:gd name="T56" fmla="*/ 49 w 63"/>
                <a:gd name="T57" fmla="*/ 11 h 62"/>
                <a:gd name="T58" fmla="*/ 32 w 63"/>
                <a:gd name="T59" fmla="*/ 5 h 62"/>
                <a:gd name="T60" fmla="*/ 25 w 63"/>
                <a:gd name="T61" fmla="*/ 5 h 62"/>
                <a:gd name="T62" fmla="*/ 52 w 63"/>
                <a:gd name="T63" fmla="*/ 14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58" y="35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5"/>
                  </a:cubicBezTo>
                  <a:close/>
                  <a:moveTo>
                    <a:pt x="42" y="56"/>
                  </a:moveTo>
                  <a:cubicBezTo>
                    <a:pt x="41" y="53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5"/>
                  </a:moveTo>
                  <a:cubicBezTo>
                    <a:pt x="26" y="6"/>
                    <a:pt x="31" y="13"/>
                    <a:pt x="35" y="21"/>
                  </a:cubicBezTo>
                  <a:cubicBezTo>
                    <a:pt x="45" y="17"/>
                    <a:pt x="49" y="12"/>
                    <a:pt x="49" y="11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5"/>
                  </a:cubicBezTo>
                  <a:close/>
                  <a:moveTo>
                    <a:pt x="52" y="14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7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18" name="Freeform 125"/>
            <p:cNvSpPr>
              <a:spLocks noEditPoints="1"/>
            </p:cNvSpPr>
            <p:nvPr userDrawn="1"/>
          </p:nvSpPr>
          <p:spPr bwMode="auto">
            <a:xfrm>
              <a:off x="8939625" y="3298154"/>
              <a:ext cx="114999" cy="100624"/>
            </a:xfrm>
            <a:custGeom>
              <a:avLst/>
              <a:gdLst>
                <a:gd name="T0" fmla="*/ 65 w 65"/>
                <a:gd name="T1" fmla="*/ 18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8 h 57"/>
                <a:gd name="T10" fmla="*/ 6 w 65"/>
                <a:gd name="T11" fmla="*/ 32 h 57"/>
                <a:gd name="T12" fmla="*/ 6 w 65"/>
                <a:gd name="T13" fmla="*/ 32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2 h 57"/>
                <a:gd name="T22" fmla="*/ 59 w 65"/>
                <a:gd name="T23" fmla="*/ 32 h 57"/>
                <a:gd name="T24" fmla="*/ 65 w 65"/>
                <a:gd name="T25" fmla="*/ 18 h 57"/>
                <a:gd name="T26" fmla="*/ 54 w 65"/>
                <a:gd name="T27" fmla="*/ 26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6 h 57"/>
                <a:gd name="T36" fmla="*/ 8 w 65"/>
                <a:gd name="T37" fmla="*/ 18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8 h 57"/>
                <a:gd name="T50" fmla="*/ 54 w 65"/>
                <a:gd name="T5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8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4"/>
                    <a:pt x="2" y="29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3" y="29"/>
                    <a:pt x="65" y="24"/>
                    <a:pt x="65" y="18"/>
                  </a:cubicBezTo>
                  <a:close/>
                  <a:moveTo>
                    <a:pt x="54" y="26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2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" y="24"/>
                    <a:pt x="8" y="21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8"/>
                  </a:cubicBezTo>
                  <a:cubicBezTo>
                    <a:pt x="57" y="21"/>
                    <a:pt x="56" y="24"/>
                    <a:pt x="54" y="26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19" name="Freeform 126"/>
            <p:cNvSpPr>
              <a:spLocks noEditPoints="1"/>
            </p:cNvSpPr>
            <p:nvPr userDrawn="1"/>
          </p:nvSpPr>
          <p:spPr bwMode="auto">
            <a:xfrm>
              <a:off x="8827500" y="2979031"/>
              <a:ext cx="113562" cy="83375"/>
            </a:xfrm>
            <a:custGeom>
              <a:avLst/>
              <a:gdLst>
                <a:gd name="T0" fmla="*/ 56 w 64"/>
                <a:gd name="T1" fmla="*/ 8 h 47"/>
                <a:gd name="T2" fmla="*/ 56 w 64"/>
                <a:gd name="T3" fmla="*/ 0 h 47"/>
                <a:gd name="T4" fmla="*/ 0 w 64"/>
                <a:gd name="T5" fmla="*/ 0 h 47"/>
                <a:gd name="T6" fmla="*/ 0 w 64"/>
                <a:gd name="T7" fmla="*/ 43 h 47"/>
                <a:gd name="T8" fmla="*/ 4 w 64"/>
                <a:gd name="T9" fmla="*/ 47 h 47"/>
                <a:gd name="T10" fmla="*/ 58 w 64"/>
                <a:gd name="T11" fmla="*/ 47 h 47"/>
                <a:gd name="T12" fmla="*/ 64 w 64"/>
                <a:gd name="T13" fmla="*/ 41 h 47"/>
                <a:gd name="T14" fmla="*/ 64 w 64"/>
                <a:gd name="T15" fmla="*/ 8 h 47"/>
                <a:gd name="T16" fmla="*/ 56 w 64"/>
                <a:gd name="T17" fmla="*/ 8 h 47"/>
                <a:gd name="T18" fmla="*/ 52 w 64"/>
                <a:gd name="T19" fmla="*/ 43 h 47"/>
                <a:gd name="T20" fmla="*/ 4 w 64"/>
                <a:gd name="T21" fmla="*/ 43 h 47"/>
                <a:gd name="T22" fmla="*/ 4 w 64"/>
                <a:gd name="T23" fmla="*/ 4 h 47"/>
                <a:gd name="T24" fmla="*/ 52 w 64"/>
                <a:gd name="T25" fmla="*/ 4 h 47"/>
                <a:gd name="T26" fmla="*/ 52 w 64"/>
                <a:gd name="T27" fmla="*/ 43 h 47"/>
                <a:gd name="T28" fmla="*/ 8 w 64"/>
                <a:gd name="T29" fmla="*/ 12 h 47"/>
                <a:gd name="T30" fmla="*/ 48 w 64"/>
                <a:gd name="T31" fmla="*/ 12 h 47"/>
                <a:gd name="T32" fmla="*/ 48 w 64"/>
                <a:gd name="T33" fmla="*/ 16 h 47"/>
                <a:gd name="T34" fmla="*/ 8 w 64"/>
                <a:gd name="T35" fmla="*/ 16 h 47"/>
                <a:gd name="T36" fmla="*/ 8 w 64"/>
                <a:gd name="T37" fmla="*/ 12 h 47"/>
                <a:gd name="T38" fmla="*/ 32 w 64"/>
                <a:gd name="T39" fmla="*/ 20 h 47"/>
                <a:gd name="T40" fmla="*/ 48 w 64"/>
                <a:gd name="T41" fmla="*/ 20 h 47"/>
                <a:gd name="T42" fmla="*/ 48 w 64"/>
                <a:gd name="T43" fmla="*/ 24 h 47"/>
                <a:gd name="T44" fmla="*/ 32 w 64"/>
                <a:gd name="T45" fmla="*/ 24 h 47"/>
                <a:gd name="T46" fmla="*/ 32 w 64"/>
                <a:gd name="T47" fmla="*/ 20 h 47"/>
                <a:gd name="T48" fmla="*/ 32 w 64"/>
                <a:gd name="T49" fmla="*/ 28 h 47"/>
                <a:gd name="T50" fmla="*/ 48 w 64"/>
                <a:gd name="T51" fmla="*/ 28 h 47"/>
                <a:gd name="T52" fmla="*/ 48 w 64"/>
                <a:gd name="T53" fmla="*/ 32 h 47"/>
                <a:gd name="T54" fmla="*/ 32 w 64"/>
                <a:gd name="T55" fmla="*/ 32 h 47"/>
                <a:gd name="T56" fmla="*/ 32 w 64"/>
                <a:gd name="T57" fmla="*/ 28 h 47"/>
                <a:gd name="T58" fmla="*/ 32 w 64"/>
                <a:gd name="T59" fmla="*/ 36 h 47"/>
                <a:gd name="T60" fmla="*/ 44 w 64"/>
                <a:gd name="T61" fmla="*/ 36 h 47"/>
                <a:gd name="T62" fmla="*/ 44 w 64"/>
                <a:gd name="T63" fmla="*/ 40 h 47"/>
                <a:gd name="T64" fmla="*/ 32 w 64"/>
                <a:gd name="T65" fmla="*/ 40 h 47"/>
                <a:gd name="T66" fmla="*/ 32 w 64"/>
                <a:gd name="T67" fmla="*/ 36 h 47"/>
                <a:gd name="T68" fmla="*/ 8 w 64"/>
                <a:gd name="T69" fmla="*/ 20 h 47"/>
                <a:gd name="T70" fmla="*/ 28 w 64"/>
                <a:gd name="T71" fmla="*/ 20 h 47"/>
                <a:gd name="T72" fmla="*/ 28 w 64"/>
                <a:gd name="T73" fmla="*/ 40 h 47"/>
                <a:gd name="T74" fmla="*/ 8 w 64"/>
                <a:gd name="T75" fmla="*/ 40 h 47"/>
                <a:gd name="T76" fmla="*/ 8 w 64"/>
                <a:gd name="T7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7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1" y="47"/>
                    <a:pt x="64" y="45"/>
                    <a:pt x="64" y="41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3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20" name="Freeform 127"/>
            <p:cNvSpPr>
              <a:spLocks noEditPoints="1"/>
            </p:cNvSpPr>
            <p:nvPr userDrawn="1"/>
          </p:nvSpPr>
          <p:spPr bwMode="auto">
            <a:xfrm>
              <a:off x="9104936" y="3528153"/>
              <a:ext cx="83375" cy="84812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19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8" y="3"/>
                    <a:pt x="18" y="5"/>
                  </a:cubicBezTo>
                  <a:cubicBezTo>
                    <a:pt x="15" y="9"/>
                    <a:pt x="9" y="10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6" y="24"/>
                    <a:pt x="5" y="29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39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21" name="Freeform 128"/>
            <p:cNvSpPr>
              <a:spLocks noEditPoints="1"/>
            </p:cNvSpPr>
            <p:nvPr userDrawn="1"/>
          </p:nvSpPr>
          <p:spPr bwMode="auto">
            <a:xfrm>
              <a:off x="8642064" y="3503716"/>
              <a:ext cx="137999" cy="137999"/>
            </a:xfrm>
            <a:custGeom>
              <a:avLst/>
              <a:gdLst>
                <a:gd name="T0" fmla="*/ 51 w 96"/>
                <a:gd name="T1" fmla="*/ 0 h 96"/>
                <a:gd name="T2" fmla="*/ 42 w 96"/>
                <a:gd name="T3" fmla="*/ 10 h 96"/>
                <a:gd name="T4" fmla="*/ 51 w 96"/>
                <a:gd name="T5" fmla="*/ 18 h 96"/>
                <a:gd name="T6" fmla="*/ 30 w 96"/>
                <a:gd name="T7" fmla="*/ 42 h 96"/>
                <a:gd name="T8" fmla="*/ 9 w 96"/>
                <a:gd name="T9" fmla="*/ 42 h 96"/>
                <a:gd name="T10" fmla="*/ 25 w 96"/>
                <a:gd name="T11" fmla="*/ 59 h 96"/>
                <a:gd name="T12" fmla="*/ 0 w 96"/>
                <a:gd name="T13" fmla="*/ 92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0 h 96"/>
                <a:gd name="T20" fmla="*/ 54 w 96"/>
                <a:gd name="T21" fmla="*/ 87 h 96"/>
                <a:gd name="T22" fmla="*/ 54 w 96"/>
                <a:gd name="T23" fmla="*/ 66 h 96"/>
                <a:gd name="T24" fmla="*/ 78 w 96"/>
                <a:gd name="T25" fmla="*/ 45 h 96"/>
                <a:gd name="T26" fmla="*/ 86 w 96"/>
                <a:gd name="T27" fmla="*/ 54 h 96"/>
                <a:gd name="T28" fmla="*/ 96 w 96"/>
                <a:gd name="T29" fmla="*/ 45 h 96"/>
                <a:gd name="T30" fmla="*/ 51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7 w 96"/>
                <a:gd name="T37" fmla="*/ 24 h 96"/>
                <a:gd name="T38" fmla="*/ 63 w 96"/>
                <a:gd name="T39" fmla="*/ 31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1" y="0"/>
                  </a:moveTo>
                  <a:lnTo>
                    <a:pt x="42" y="10"/>
                  </a:lnTo>
                  <a:lnTo>
                    <a:pt x="51" y="18"/>
                  </a:lnTo>
                  <a:lnTo>
                    <a:pt x="30" y="42"/>
                  </a:lnTo>
                  <a:lnTo>
                    <a:pt x="9" y="42"/>
                  </a:lnTo>
                  <a:lnTo>
                    <a:pt x="25" y="59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0"/>
                  </a:lnTo>
                  <a:lnTo>
                    <a:pt x="54" y="87"/>
                  </a:lnTo>
                  <a:lnTo>
                    <a:pt x="54" y="66"/>
                  </a:lnTo>
                  <a:lnTo>
                    <a:pt x="78" y="45"/>
                  </a:lnTo>
                  <a:lnTo>
                    <a:pt x="86" y="54"/>
                  </a:lnTo>
                  <a:lnTo>
                    <a:pt x="96" y="45"/>
                  </a:lnTo>
                  <a:lnTo>
                    <a:pt x="51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7" y="24"/>
                  </a:lnTo>
                  <a:lnTo>
                    <a:pt x="63" y="31"/>
                  </a:lnTo>
                  <a:lnTo>
                    <a:pt x="42" y="51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22" name="Freeform 129"/>
            <p:cNvSpPr>
              <a:spLocks noEditPoints="1"/>
            </p:cNvSpPr>
            <p:nvPr userDrawn="1"/>
          </p:nvSpPr>
          <p:spPr bwMode="auto">
            <a:xfrm>
              <a:off x="8632001" y="3187467"/>
              <a:ext cx="100624" cy="100624"/>
            </a:xfrm>
            <a:custGeom>
              <a:avLst/>
              <a:gdLst>
                <a:gd name="T0" fmla="*/ 57 w 57"/>
                <a:gd name="T1" fmla="*/ 29 h 57"/>
                <a:gd name="T2" fmla="*/ 28 w 57"/>
                <a:gd name="T3" fmla="*/ 57 h 57"/>
                <a:gd name="T4" fmla="*/ 0 w 57"/>
                <a:gd name="T5" fmla="*/ 29 h 57"/>
                <a:gd name="T6" fmla="*/ 28 w 57"/>
                <a:gd name="T7" fmla="*/ 0 h 57"/>
                <a:gd name="T8" fmla="*/ 57 w 57"/>
                <a:gd name="T9" fmla="*/ 29 h 57"/>
                <a:gd name="T10" fmla="*/ 5 w 57"/>
                <a:gd name="T11" fmla="*/ 29 h 57"/>
                <a:gd name="T12" fmla="*/ 28 w 57"/>
                <a:gd name="T13" fmla="*/ 52 h 57"/>
                <a:gd name="T14" fmla="*/ 52 w 57"/>
                <a:gd name="T15" fmla="*/ 29 h 57"/>
                <a:gd name="T16" fmla="*/ 28 w 57"/>
                <a:gd name="T17" fmla="*/ 5 h 57"/>
                <a:gd name="T18" fmla="*/ 5 w 57"/>
                <a:gd name="T19" fmla="*/ 29 h 57"/>
                <a:gd name="T20" fmla="*/ 31 w 57"/>
                <a:gd name="T21" fmla="*/ 12 h 57"/>
                <a:gd name="T22" fmla="*/ 45 w 57"/>
                <a:gd name="T23" fmla="*/ 26 h 57"/>
                <a:gd name="T24" fmla="*/ 45 w 57"/>
                <a:gd name="T25" fmla="*/ 31 h 57"/>
                <a:gd name="T26" fmla="*/ 40 w 57"/>
                <a:gd name="T27" fmla="*/ 31 h 57"/>
                <a:gd name="T28" fmla="*/ 32 w 57"/>
                <a:gd name="T29" fmla="*/ 23 h 57"/>
                <a:gd name="T30" fmla="*/ 32 w 57"/>
                <a:gd name="T31" fmla="*/ 43 h 57"/>
                <a:gd name="T32" fmla="*/ 28 w 57"/>
                <a:gd name="T33" fmla="*/ 47 h 57"/>
                <a:gd name="T34" fmla="*/ 25 w 57"/>
                <a:gd name="T35" fmla="*/ 43 h 57"/>
                <a:gd name="T36" fmla="*/ 25 w 57"/>
                <a:gd name="T37" fmla="*/ 23 h 57"/>
                <a:gd name="T38" fmla="*/ 17 w 57"/>
                <a:gd name="T39" fmla="*/ 31 h 57"/>
                <a:gd name="T40" fmla="*/ 12 w 57"/>
                <a:gd name="T41" fmla="*/ 31 h 57"/>
                <a:gd name="T42" fmla="*/ 11 w 57"/>
                <a:gd name="T43" fmla="*/ 29 h 57"/>
                <a:gd name="T44" fmla="*/ 12 w 57"/>
                <a:gd name="T45" fmla="*/ 26 h 57"/>
                <a:gd name="T46" fmla="*/ 26 w 57"/>
                <a:gd name="T47" fmla="*/ 12 h 57"/>
                <a:gd name="T48" fmla="*/ 31 w 57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5"/>
                    <a:pt x="28" y="5"/>
                  </a:cubicBezTo>
                  <a:cubicBezTo>
                    <a:pt x="16" y="5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23" name="Freeform 130"/>
            <p:cNvSpPr>
              <a:spLocks noEditPoints="1"/>
            </p:cNvSpPr>
            <p:nvPr userDrawn="1"/>
          </p:nvSpPr>
          <p:spPr bwMode="auto">
            <a:xfrm>
              <a:off x="9287498" y="1534352"/>
              <a:ext cx="135124" cy="135124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6 h 77"/>
                <a:gd name="T12" fmla="*/ 77 w 77"/>
                <a:gd name="T13" fmla="*/ 64 h 77"/>
                <a:gd name="T14" fmla="*/ 77 w 77"/>
                <a:gd name="T15" fmla="*/ 12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3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2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2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8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9 h 77"/>
                <a:gd name="T72" fmla="*/ 65 w 77"/>
                <a:gd name="T73" fmla="*/ 9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3" y="35"/>
                    <a:pt x="53" y="36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6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8"/>
                  </a:cubicBezTo>
                  <a:cubicBezTo>
                    <a:pt x="17" y="50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6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0"/>
                    <a:pt x="59" y="9"/>
                    <a:pt x="60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7" y="10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24" name="Freeform 131"/>
            <p:cNvSpPr>
              <a:spLocks noEditPoints="1"/>
            </p:cNvSpPr>
            <p:nvPr userDrawn="1"/>
          </p:nvSpPr>
          <p:spPr bwMode="auto">
            <a:xfrm>
              <a:off x="9031624" y="1735601"/>
              <a:ext cx="139437" cy="103499"/>
            </a:xfrm>
            <a:custGeom>
              <a:avLst/>
              <a:gdLst>
                <a:gd name="T0" fmla="*/ 76 w 79"/>
                <a:gd name="T1" fmla="*/ 3 h 59"/>
                <a:gd name="T2" fmla="*/ 40 w 79"/>
                <a:gd name="T3" fmla="*/ 0 h 59"/>
                <a:gd name="T4" fmla="*/ 4 w 79"/>
                <a:gd name="T5" fmla="*/ 3 h 59"/>
                <a:gd name="T6" fmla="*/ 0 w 79"/>
                <a:gd name="T7" fmla="*/ 30 h 59"/>
                <a:gd name="T8" fmla="*/ 4 w 79"/>
                <a:gd name="T9" fmla="*/ 57 h 59"/>
                <a:gd name="T10" fmla="*/ 40 w 79"/>
                <a:gd name="T11" fmla="*/ 59 h 59"/>
                <a:gd name="T12" fmla="*/ 76 w 79"/>
                <a:gd name="T13" fmla="*/ 57 h 59"/>
                <a:gd name="T14" fmla="*/ 79 w 79"/>
                <a:gd name="T15" fmla="*/ 30 h 59"/>
                <a:gd name="T16" fmla="*/ 76 w 79"/>
                <a:gd name="T17" fmla="*/ 3 h 59"/>
                <a:gd name="T18" fmla="*/ 30 w 79"/>
                <a:gd name="T19" fmla="*/ 45 h 59"/>
                <a:gd name="T20" fmla="*/ 30 w 79"/>
                <a:gd name="T21" fmla="*/ 15 h 59"/>
                <a:gd name="T22" fmla="*/ 55 w 79"/>
                <a:gd name="T23" fmla="*/ 30 h 59"/>
                <a:gd name="T24" fmla="*/ 30 w 79"/>
                <a:gd name="T25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59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39"/>
                    <a:pt x="2" y="49"/>
                    <a:pt x="4" y="57"/>
                  </a:cubicBezTo>
                  <a:cubicBezTo>
                    <a:pt x="15" y="59"/>
                    <a:pt x="27" y="59"/>
                    <a:pt x="40" y="59"/>
                  </a:cubicBezTo>
                  <a:cubicBezTo>
                    <a:pt x="53" y="59"/>
                    <a:pt x="65" y="59"/>
                    <a:pt x="76" y="57"/>
                  </a:cubicBezTo>
                  <a:cubicBezTo>
                    <a:pt x="78" y="49"/>
                    <a:pt x="79" y="39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25" name="Freeform 132"/>
            <p:cNvSpPr>
              <a:spLocks/>
            </p:cNvSpPr>
            <p:nvPr userDrawn="1"/>
          </p:nvSpPr>
          <p:spPr bwMode="auto">
            <a:xfrm>
              <a:off x="8711063" y="1509915"/>
              <a:ext cx="136562" cy="109249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9 h 62"/>
                <a:gd name="T4" fmla="*/ 75 w 77"/>
                <a:gd name="T5" fmla="*/ 1 h 62"/>
                <a:gd name="T6" fmla="*/ 65 w 77"/>
                <a:gd name="T7" fmla="*/ 4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2 h 62"/>
                <a:gd name="T16" fmla="*/ 3 w 77"/>
                <a:gd name="T17" fmla="*/ 10 h 62"/>
                <a:gd name="T18" fmla="*/ 10 w 77"/>
                <a:gd name="T19" fmla="*/ 23 h 62"/>
                <a:gd name="T20" fmla="*/ 3 w 77"/>
                <a:gd name="T21" fmla="*/ 21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7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9"/>
                  </a:cubicBezTo>
                  <a:cubicBezTo>
                    <a:pt x="71" y="7"/>
                    <a:pt x="74" y="4"/>
                    <a:pt x="75" y="1"/>
                  </a:cubicBezTo>
                  <a:cubicBezTo>
                    <a:pt x="72" y="2"/>
                    <a:pt x="68" y="4"/>
                    <a:pt x="65" y="4"/>
                  </a:cubicBezTo>
                  <a:cubicBezTo>
                    <a:pt x="62" y="1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2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6"/>
                    <a:pt x="6" y="21"/>
                    <a:pt x="10" y="23"/>
                  </a:cubicBezTo>
                  <a:cubicBezTo>
                    <a:pt x="8" y="23"/>
                    <a:pt x="5" y="23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7"/>
                    <a:pt x="13" y="38"/>
                    <a:pt x="12" y="38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26" name="Freeform 133"/>
            <p:cNvSpPr>
              <a:spLocks noEditPoints="1"/>
            </p:cNvSpPr>
            <p:nvPr userDrawn="1"/>
          </p:nvSpPr>
          <p:spPr bwMode="auto">
            <a:xfrm>
              <a:off x="8889312" y="2276098"/>
              <a:ext cx="120749" cy="117874"/>
            </a:xfrm>
            <a:custGeom>
              <a:avLst/>
              <a:gdLst>
                <a:gd name="T0" fmla="*/ 34 w 68"/>
                <a:gd name="T1" fmla="*/ 0 h 67"/>
                <a:gd name="T2" fmla="*/ 0 w 68"/>
                <a:gd name="T3" fmla="*/ 34 h 67"/>
                <a:gd name="T4" fmla="*/ 34 w 68"/>
                <a:gd name="T5" fmla="*/ 67 h 67"/>
                <a:gd name="T6" fmla="*/ 68 w 68"/>
                <a:gd name="T7" fmla="*/ 34 h 67"/>
                <a:gd name="T8" fmla="*/ 34 w 68"/>
                <a:gd name="T9" fmla="*/ 0 h 67"/>
                <a:gd name="T10" fmla="*/ 34 w 68"/>
                <a:gd name="T11" fmla="*/ 61 h 67"/>
                <a:gd name="T12" fmla="*/ 7 w 68"/>
                <a:gd name="T13" fmla="*/ 34 h 67"/>
                <a:gd name="T14" fmla="*/ 34 w 68"/>
                <a:gd name="T15" fmla="*/ 6 h 67"/>
                <a:gd name="T16" fmla="*/ 62 w 68"/>
                <a:gd name="T17" fmla="*/ 34 h 67"/>
                <a:gd name="T18" fmla="*/ 34 w 68"/>
                <a:gd name="T19" fmla="*/ 61 h 67"/>
                <a:gd name="T20" fmla="*/ 21 w 68"/>
                <a:gd name="T21" fmla="*/ 21 h 67"/>
                <a:gd name="T22" fmla="*/ 47 w 68"/>
                <a:gd name="T23" fmla="*/ 21 h 67"/>
                <a:gd name="T24" fmla="*/ 47 w 68"/>
                <a:gd name="T25" fmla="*/ 46 h 67"/>
                <a:gd name="T26" fmla="*/ 21 w 68"/>
                <a:gd name="T27" fmla="*/ 46 h 67"/>
                <a:gd name="T28" fmla="*/ 21 w 68"/>
                <a:gd name="T2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3" y="67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27" name="Freeform 134"/>
            <p:cNvSpPr>
              <a:spLocks noEditPoints="1"/>
            </p:cNvSpPr>
            <p:nvPr userDrawn="1"/>
          </p:nvSpPr>
          <p:spPr bwMode="auto">
            <a:xfrm>
              <a:off x="8840438" y="1931100"/>
              <a:ext cx="136562" cy="136562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8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6 h 77"/>
                <a:gd name="T80" fmla="*/ 38 w 77"/>
                <a:gd name="T81" fmla="*/ 58 h 77"/>
                <a:gd name="T82" fmla="*/ 46 w 77"/>
                <a:gd name="T83" fmla="*/ 56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0"/>
                    <a:pt x="30" y="24"/>
                    <a:pt x="38" y="24"/>
                  </a:cubicBezTo>
                  <a:cubicBezTo>
                    <a:pt x="46" y="24"/>
                    <a:pt x="53" y="30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3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5"/>
                    <a:pt x="34" y="5"/>
                    <a:pt x="38" y="5"/>
                  </a:cubicBezTo>
                  <a:cubicBezTo>
                    <a:pt x="43" y="5"/>
                    <a:pt x="47" y="5"/>
                    <a:pt x="51" y="7"/>
                  </a:cubicBezTo>
                  <a:close/>
                  <a:moveTo>
                    <a:pt x="7" y="26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3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3" y="57"/>
                    <a:pt x="36" y="58"/>
                    <a:pt x="38" y="58"/>
                  </a:cubicBezTo>
                  <a:cubicBezTo>
                    <a:pt x="41" y="58"/>
                    <a:pt x="43" y="57"/>
                    <a:pt x="46" y="5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28" name="Freeform 135"/>
            <p:cNvSpPr>
              <a:spLocks noEditPoints="1"/>
            </p:cNvSpPr>
            <p:nvPr userDrawn="1"/>
          </p:nvSpPr>
          <p:spPr bwMode="auto">
            <a:xfrm>
              <a:off x="8680876" y="2580846"/>
              <a:ext cx="159562" cy="90562"/>
            </a:xfrm>
            <a:custGeom>
              <a:avLst/>
              <a:gdLst>
                <a:gd name="T0" fmla="*/ 83 w 90"/>
                <a:gd name="T1" fmla="*/ 47 h 51"/>
                <a:gd name="T2" fmla="*/ 85 w 90"/>
                <a:gd name="T3" fmla="*/ 37 h 51"/>
                <a:gd name="T4" fmla="*/ 87 w 90"/>
                <a:gd name="T5" fmla="*/ 27 h 51"/>
                <a:gd name="T6" fmla="*/ 89 w 90"/>
                <a:gd name="T7" fmla="*/ 17 h 51"/>
                <a:gd name="T8" fmla="*/ 86 w 90"/>
                <a:gd name="T9" fmla="*/ 11 h 51"/>
                <a:gd name="T10" fmla="*/ 64 w 90"/>
                <a:gd name="T11" fmla="*/ 1 h 51"/>
                <a:gd name="T12" fmla="*/ 57 w 90"/>
                <a:gd name="T13" fmla="*/ 4 h 51"/>
                <a:gd name="T14" fmla="*/ 52 w 90"/>
                <a:gd name="T15" fmla="*/ 13 h 51"/>
                <a:gd name="T16" fmla="*/ 51 w 90"/>
                <a:gd name="T17" fmla="*/ 14 h 51"/>
                <a:gd name="T18" fmla="*/ 15 w 90"/>
                <a:gd name="T19" fmla="*/ 7 h 51"/>
                <a:gd name="T20" fmla="*/ 0 w 90"/>
                <a:gd name="T21" fmla="*/ 14 h 51"/>
                <a:gd name="T22" fmla="*/ 8 w 90"/>
                <a:gd name="T23" fmla="*/ 26 h 51"/>
                <a:gd name="T24" fmla="*/ 12 w 90"/>
                <a:gd name="T25" fmla="*/ 23 h 51"/>
                <a:gd name="T26" fmla="*/ 17 w 90"/>
                <a:gd name="T27" fmla="*/ 31 h 51"/>
                <a:gd name="T28" fmla="*/ 25 w 90"/>
                <a:gd name="T29" fmla="*/ 26 h 51"/>
                <a:gd name="T30" fmla="*/ 30 w 90"/>
                <a:gd name="T31" fmla="*/ 33 h 51"/>
                <a:gd name="T32" fmla="*/ 38 w 90"/>
                <a:gd name="T33" fmla="*/ 28 h 51"/>
                <a:gd name="T34" fmla="*/ 43 w 90"/>
                <a:gd name="T35" fmla="*/ 36 h 51"/>
                <a:gd name="T36" fmla="*/ 47 w 90"/>
                <a:gd name="T37" fmla="*/ 33 h 51"/>
                <a:gd name="T38" fmla="*/ 47 w 90"/>
                <a:gd name="T39" fmla="*/ 35 h 51"/>
                <a:gd name="T40" fmla="*/ 48 w 90"/>
                <a:gd name="T41" fmla="*/ 46 h 51"/>
                <a:gd name="T42" fmla="*/ 54 w 90"/>
                <a:gd name="T43" fmla="*/ 51 h 51"/>
                <a:gd name="T44" fmla="*/ 78 w 90"/>
                <a:gd name="T45" fmla="*/ 51 h 51"/>
                <a:gd name="T46" fmla="*/ 83 w 90"/>
                <a:gd name="T47" fmla="*/ 47 h 51"/>
                <a:gd name="T48" fmla="*/ 17 w 90"/>
                <a:gd name="T49" fmla="*/ 16 h 51"/>
                <a:gd name="T50" fmla="*/ 18 w 90"/>
                <a:gd name="T51" fmla="*/ 12 h 51"/>
                <a:gd name="T52" fmla="*/ 49 w 90"/>
                <a:gd name="T53" fmla="*/ 18 h 51"/>
                <a:gd name="T54" fmla="*/ 48 w 90"/>
                <a:gd name="T55" fmla="*/ 23 h 51"/>
                <a:gd name="T56" fmla="*/ 17 w 90"/>
                <a:gd name="T57" fmla="*/ 16 h 51"/>
                <a:gd name="T58" fmla="*/ 73 w 90"/>
                <a:gd name="T59" fmla="*/ 46 h 51"/>
                <a:gd name="T60" fmla="*/ 69 w 90"/>
                <a:gd name="T61" fmla="*/ 45 h 51"/>
                <a:gd name="T62" fmla="*/ 67 w 90"/>
                <a:gd name="T63" fmla="*/ 42 h 51"/>
                <a:gd name="T64" fmla="*/ 73 w 90"/>
                <a:gd name="T65" fmla="*/ 15 h 51"/>
                <a:gd name="T66" fmla="*/ 75 w 90"/>
                <a:gd name="T67" fmla="*/ 13 h 51"/>
                <a:gd name="T68" fmla="*/ 80 w 90"/>
                <a:gd name="T69" fmla="*/ 14 h 51"/>
                <a:gd name="T70" fmla="*/ 82 w 90"/>
                <a:gd name="T71" fmla="*/ 17 h 51"/>
                <a:gd name="T72" fmla="*/ 76 w 90"/>
                <a:gd name="T73" fmla="*/ 44 h 51"/>
                <a:gd name="T74" fmla="*/ 73 w 90"/>
                <a:gd name="T75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1">
                  <a:moveTo>
                    <a:pt x="83" y="47"/>
                  </a:moveTo>
                  <a:cubicBezTo>
                    <a:pt x="85" y="37"/>
                    <a:pt x="85" y="37"/>
                    <a:pt x="85" y="37"/>
                  </a:cubicBezTo>
                  <a:cubicBezTo>
                    <a:pt x="86" y="34"/>
                    <a:pt x="87" y="30"/>
                    <a:pt x="87" y="2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5"/>
                    <a:pt x="88" y="12"/>
                    <a:pt x="86" y="1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9"/>
                    <a:pt x="51" y="51"/>
                    <a:pt x="54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0" y="51"/>
                    <a:pt x="83" y="49"/>
                    <a:pt x="83" y="47"/>
                  </a:cubicBezTo>
                  <a:close/>
                  <a:moveTo>
                    <a:pt x="17" y="16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23"/>
                    <a:pt x="48" y="23"/>
                    <a:pt x="48" y="23"/>
                  </a:cubicBezTo>
                  <a:lnTo>
                    <a:pt x="17" y="16"/>
                  </a:lnTo>
                  <a:close/>
                  <a:moveTo>
                    <a:pt x="73" y="46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67" y="45"/>
                    <a:pt x="67" y="43"/>
                    <a:pt x="67" y="4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4" y="13"/>
                    <a:pt x="75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2" y="16"/>
                    <a:pt x="82" y="17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5"/>
                    <a:pt x="74" y="46"/>
                    <a:pt x="73" y="46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29" name="Freeform 136"/>
            <p:cNvSpPr>
              <a:spLocks noEditPoints="1"/>
            </p:cNvSpPr>
            <p:nvPr userDrawn="1"/>
          </p:nvSpPr>
          <p:spPr bwMode="auto">
            <a:xfrm>
              <a:off x="9089124" y="1243979"/>
              <a:ext cx="114999" cy="113562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29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29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29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29 h 64"/>
                <a:gd name="T68" fmla="*/ 56 w 65"/>
                <a:gd name="T69" fmla="*/ 17 h 64"/>
                <a:gd name="T70" fmla="*/ 44 w 65"/>
                <a:gd name="T71" fmla="*/ 6 h 64"/>
                <a:gd name="T72" fmla="*/ 56 w 65"/>
                <a:gd name="T73" fmla="*/ 17 h 64"/>
                <a:gd name="T74" fmla="*/ 20 w 65"/>
                <a:gd name="T75" fmla="*/ 6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6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6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6"/>
                    <a:pt x="47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4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6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6"/>
                    <a:pt x="24" y="54"/>
                    <a:pt x="23" y="52"/>
                  </a:cubicBezTo>
                  <a:cubicBezTo>
                    <a:pt x="22" y="50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4"/>
                    <a:pt x="39" y="56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0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29"/>
                  </a:moveTo>
                  <a:cubicBezTo>
                    <a:pt x="52" y="26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6"/>
                    <a:pt x="60" y="29"/>
                  </a:cubicBezTo>
                  <a:lnTo>
                    <a:pt x="52" y="29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6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3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6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3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0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0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30" name="Freeform 137"/>
            <p:cNvSpPr>
              <a:spLocks noEditPoints="1"/>
            </p:cNvSpPr>
            <p:nvPr userDrawn="1"/>
          </p:nvSpPr>
          <p:spPr bwMode="auto">
            <a:xfrm>
              <a:off x="8492565" y="2043224"/>
              <a:ext cx="116437" cy="94874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2 h 54"/>
                <a:gd name="T4" fmla="*/ 46 w 66"/>
                <a:gd name="T5" fmla="*/ 12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5 h 54"/>
                <a:gd name="T22" fmla="*/ 17 w 66"/>
                <a:gd name="T23" fmla="*/ 54 h 54"/>
                <a:gd name="T24" fmla="*/ 25 w 66"/>
                <a:gd name="T25" fmla="*/ 45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5 h 54"/>
                <a:gd name="T32" fmla="*/ 54 w 66"/>
                <a:gd name="T33" fmla="*/ 54 h 54"/>
                <a:gd name="T34" fmla="*/ 62 w 66"/>
                <a:gd name="T35" fmla="*/ 45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5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5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5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31" name="Freeform 138"/>
            <p:cNvSpPr>
              <a:spLocks noEditPoints="1"/>
            </p:cNvSpPr>
            <p:nvPr userDrawn="1"/>
          </p:nvSpPr>
          <p:spPr bwMode="auto">
            <a:xfrm>
              <a:off x="8469565" y="2769157"/>
              <a:ext cx="126499" cy="126499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7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1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3"/>
                    <a:pt x="44" y="29"/>
                    <a:pt x="39" y="32"/>
                  </a:cubicBezTo>
                  <a:cubicBezTo>
                    <a:pt x="41" y="20"/>
                    <a:pt x="60" y="18"/>
                    <a:pt x="57" y="3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32" name="Freeform 139"/>
            <p:cNvSpPr>
              <a:spLocks noEditPoints="1"/>
            </p:cNvSpPr>
            <p:nvPr userDrawn="1"/>
          </p:nvSpPr>
          <p:spPr bwMode="auto">
            <a:xfrm>
              <a:off x="8275503" y="3807026"/>
              <a:ext cx="83375" cy="83375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1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3" y="41"/>
                    <a:pt x="5" y="33"/>
                    <a:pt x="5" y="2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33" name="Freeform 140"/>
            <p:cNvSpPr>
              <a:spLocks noEditPoints="1"/>
            </p:cNvSpPr>
            <p:nvPr userDrawn="1"/>
          </p:nvSpPr>
          <p:spPr bwMode="auto">
            <a:xfrm>
              <a:off x="8307128" y="3372904"/>
              <a:ext cx="117874" cy="109249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4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5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29"/>
                    <a:pt x="9" y="32"/>
                    <a:pt x="11" y="34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4"/>
                    <a:pt x="21" y="47"/>
                  </a:cubicBezTo>
                  <a:cubicBezTo>
                    <a:pt x="21" y="47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1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8"/>
                    <a:pt x="13" y="54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5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34" name="Freeform 141"/>
            <p:cNvSpPr>
              <a:spLocks noEditPoints="1"/>
            </p:cNvSpPr>
            <p:nvPr userDrawn="1"/>
          </p:nvSpPr>
          <p:spPr bwMode="auto">
            <a:xfrm>
              <a:off x="8324378" y="2376722"/>
              <a:ext cx="114999" cy="113562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2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7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1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6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2"/>
                    <a:pt x="33" y="2"/>
                  </a:cubicBezTo>
                  <a:cubicBezTo>
                    <a:pt x="31" y="2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1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2"/>
                    <a:pt x="17" y="49"/>
                  </a:cubicBezTo>
                  <a:cubicBezTo>
                    <a:pt x="13" y="44"/>
                    <a:pt x="15" y="40"/>
                    <a:pt x="18" y="39"/>
                  </a:cubicBezTo>
                  <a:cubicBezTo>
                    <a:pt x="22" y="39"/>
                    <a:pt x="24" y="43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6"/>
                  </a:cubicBezTo>
                  <a:cubicBezTo>
                    <a:pt x="37" y="29"/>
                    <a:pt x="47" y="29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35" name="Freeform 142"/>
            <p:cNvSpPr>
              <a:spLocks noEditPoints="1"/>
            </p:cNvSpPr>
            <p:nvPr userDrawn="1"/>
          </p:nvSpPr>
          <p:spPr bwMode="auto">
            <a:xfrm>
              <a:off x="8077130" y="2954594"/>
              <a:ext cx="114999" cy="116437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7 w 65"/>
                <a:gd name="T17" fmla="*/ 62 h 66"/>
                <a:gd name="T18" fmla="*/ 24 w 65"/>
                <a:gd name="T19" fmla="*/ 45 h 66"/>
                <a:gd name="T20" fmla="*/ 26 w 65"/>
                <a:gd name="T21" fmla="*/ 45 h 66"/>
                <a:gd name="T22" fmla="*/ 33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6" y="45"/>
                    <a:pt x="26" y="45"/>
                  </a:cubicBezTo>
                  <a:cubicBezTo>
                    <a:pt x="30" y="45"/>
                    <a:pt x="33" y="43"/>
                    <a:pt x="33" y="39"/>
                  </a:cubicBezTo>
                  <a:cubicBezTo>
                    <a:pt x="33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36" name="Freeform 143"/>
            <p:cNvSpPr>
              <a:spLocks noEditPoints="1"/>
            </p:cNvSpPr>
            <p:nvPr userDrawn="1"/>
          </p:nvSpPr>
          <p:spPr bwMode="auto">
            <a:xfrm>
              <a:off x="7934818" y="2609596"/>
              <a:ext cx="67562" cy="90562"/>
            </a:xfrm>
            <a:custGeom>
              <a:avLst/>
              <a:gdLst>
                <a:gd name="T0" fmla="*/ 38 w 38"/>
                <a:gd name="T1" fmla="*/ 31 h 51"/>
                <a:gd name="T2" fmla="*/ 38 w 38"/>
                <a:gd name="T3" fmla="*/ 31 h 51"/>
                <a:gd name="T4" fmla="*/ 38 w 38"/>
                <a:gd name="T5" fmla="*/ 31 h 51"/>
                <a:gd name="T6" fmla="*/ 19 w 38"/>
                <a:gd name="T7" fmla="*/ 0 h 51"/>
                <a:gd name="T8" fmla="*/ 0 w 38"/>
                <a:gd name="T9" fmla="*/ 31 h 51"/>
                <a:gd name="T10" fmla="*/ 0 w 38"/>
                <a:gd name="T11" fmla="*/ 31 h 51"/>
                <a:gd name="T12" fmla="*/ 0 w 38"/>
                <a:gd name="T13" fmla="*/ 31 h 51"/>
                <a:gd name="T14" fmla="*/ 0 w 38"/>
                <a:gd name="T15" fmla="*/ 32 h 51"/>
                <a:gd name="T16" fmla="*/ 0 w 38"/>
                <a:gd name="T17" fmla="*/ 32 h 51"/>
                <a:gd name="T18" fmla="*/ 0 w 38"/>
                <a:gd name="T19" fmla="*/ 32 h 51"/>
                <a:gd name="T20" fmla="*/ 19 w 38"/>
                <a:gd name="T21" fmla="*/ 51 h 51"/>
                <a:gd name="T22" fmla="*/ 38 w 38"/>
                <a:gd name="T23" fmla="*/ 32 h 51"/>
                <a:gd name="T24" fmla="*/ 38 w 38"/>
                <a:gd name="T25" fmla="*/ 32 h 51"/>
                <a:gd name="T26" fmla="*/ 38 w 38"/>
                <a:gd name="T27" fmla="*/ 32 h 51"/>
                <a:gd name="T28" fmla="*/ 38 w 38"/>
                <a:gd name="T29" fmla="*/ 31 h 51"/>
                <a:gd name="T30" fmla="*/ 32 w 38"/>
                <a:gd name="T31" fmla="*/ 32 h 51"/>
                <a:gd name="T32" fmla="*/ 32 w 38"/>
                <a:gd name="T33" fmla="*/ 32 h 51"/>
                <a:gd name="T34" fmla="*/ 28 w 38"/>
                <a:gd name="T35" fmla="*/ 41 h 51"/>
                <a:gd name="T36" fmla="*/ 19 w 38"/>
                <a:gd name="T37" fmla="*/ 44 h 51"/>
                <a:gd name="T38" fmla="*/ 17 w 38"/>
                <a:gd name="T39" fmla="*/ 44 h 51"/>
                <a:gd name="T40" fmla="*/ 29 w 38"/>
                <a:gd name="T41" fmla="*/ 24 h 51"/>
                <a:gd name="T42" fmla="*/ 29 w 38"/>
                <a:gd name="T43" fmla="*/ 21 h 51"/>
                <a:gd name="T44" fmla="*/ 32 w 38"/>
                <a:gd name="T45" fmla="*/ 31 h 51"/>
                <a:gd name="T46" fmla="*/ 32 w 38"/>
                <a:gd name="T47" fmla="*/ 31 h 51"/>
                <a:gd name="T48" fmla="*/ 32 w 38"/>
                <a:gd name="T49" fmla="*/ 31 h 51"/>
                <a:gd name="T50" fmla="*/ 32 w 38"/>
                <a:gd name="T51" fmla="*/ 32 h 51"/>
                <a:gd name="T52" fmla="*/ 32 w 38"/>
                <a:gd name="T53" fmla="*/ 32 h 51"/>
                <a:gd name="T54" fmla="*/ 32 w 38"/>
                <a:gd name="T55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51">
                  <a:moveTo>
                    <a:pt x="38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6"/>
                    <a:pt x="19" y="0"/>
                    <a:pt x="19" y="0"/>
                  </a:cubicBezTo>
                  <a:cubicBezTo>
                    <a:pt x="19" y="0"/>
                    <a:pt x="1" y="16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9" y="51"/>
                    <a:pt x="19" y="51"/>
                  </a:cubicBezTo>
                  <a:cubicBezTo>
                    <a:pt x="30" y="51"/>
                    <a:pt x="38" y="4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1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0" y="38"/>
                    <a:pt x="28" y="41"/>
                  </a:cubicBezTo>
                  <a:cubicBezTo>
                    <a:pt x="26" y="43"/>
                    <a:pt x="23" y="44"/>
                    <a:pt x="19" y="44"/>
                  </a:cubicBezTo>
                  <a:cubicBezTo>
                    <a:pt x="19" y="44"/>
                    <a:pt x="18" y="44"/>
                    <a:pt x="17" y="44"/>
                  </a:cubicBezTo>
                  <a:cubicBezTo>
                    <a:pt x="24" y="40"/>
                    <a:pt x="29" y="33"/>
                    <a:pt x="29" y="24"/>
                  </a:cubicBezTo>
                  <a:cubicBezTo>
                    <a:pt x="29" y="23"/>
                    <a:pt x="29" y="22"/>
                    <a:pt x="29" y="21"/>
                  </a:cubicBezTo>
                  <a:cubicBezTo>
                    <a:pt x="31" y="25"/>
                    <a:pt x="32" y="28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37" name="Freeform 144"/>
            <p:cNvSpPr>
              <a:spLocks noEditPoints="1"/>
            </p:cNvSpPr>
            <p:nvPr userDrawn="1"/>
          </p:nvSpPr>
          <p:spPr bwMode="auto">
            <a:xfrm>
              <a:off x="9376622" y="3569840"/>
              <a:ext cx="106374" cy="107812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0 h 61"/>
                <a:gd name="T14" fmla="*/ 30 w 60"/>
                <a:gd name="T15" fmla="*/ 6 h 61"/>
                <a:gd name="T16" fmla="*/ 55 w 60"/>
                <a:gd name="T17" fmla="*/ 30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0 h 61"/>
                <a:gd name="T40" fmla="*/ 22 w 60"/>
                <a:gd name="T41" fmla="*/ 30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0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38" name="Freeform 145"/>
            <p:cNvSpPr>
              <a:spLocks noEditPoints="1"/>
            </p:cNvSpPr>
            <p:nvPr userDrawn="1"/>
          </p:nvSpPr>
          <p:spPr bwMode="auto">
            <a:xfrm>
              <a:off x="7896006" y="3394466"/>
              <a:ext cx="145187" cy="153812"/>
            </a:xfrm>
            <a:custGeom>
              <a:avLst/>
              <a:gdLst>
                <a:gd name="T0" fmla="*/ 78 w 82"/>
                <a:gd name="T1" fmla="*/ 22 h 87"/>
                <a:gd name="T2" fmla="*/ 50 w 82"/>
                <a:gd name="T3" fmla="*/ 2 h 87"/>
                <a:gd name="T4" fmla="*/ 40 w 82"/>
                <a:gd name="T5" fmla="*/ 4 h 87"/>
                <a:gd name="T6" fmla="*/ 3 w 82"/>
                <a:gd name="T7" fmla="*/ 55 h 87"/>
                <a:gd name="T8" fmla="*/ 4 w 82"/>
                <a:gd name="T9" fmla="*/ 65 h 87"/>
                <a:gd name="T10" fmla="*/ 32 w 82"/>
                <a:gd name="T11" fmla="*/ 85 h 87"/>
                <a:gd name="T12" fmla="*/ 42 w 82"/>
                <a:gd name="T13" fmla="*/ 84 h 87"/>
                <a:gd name="T14" fmla="*/ 80 w 82"/>
                <a:gd name="T15" fmla="*/ 32 h 87"/>
                <a:gd name="T16" fmla="*/ 78 w 82"/>
                <a:gd name="T17" fmla="*/ 22 h 87"/>
                <a:gd name="T18" fmla="*/ 54 w 82"/>
                <a:gd name="T19" fmla="*/ 9 h 87"/>
                <a:gd name="T20" fmla="*/ 70 w 82"/>
                <a:gd name="T21" fmla="*/ 21 h 87"/>
                <a:gd name="T22" fmla="*/ 68 w 82"/>
                <a:gd name="T23" fmla="*/ 23 h 87"/>
                <a:gd name="T24" fmla="*/ 53 w 82"/>
                <a:gd name="T25" fmla="*/ 11 h 87"/>
                <a:gd name="T26" fmla="*/ 54 w 82"/>
                <a:gd name="T27" fmla="*/ 9 h 87"/>
                <a:gd name="T28" fmla="*/ 21 w 82"/>
                <a:gd name="T29" fmla="*/ 71 h 87"/>
                <a:gd name="T30" fmla="*/ 20 w 82"/>
                <a:gd name="T31" fmla="*/ 64 h 87"/>
                <a:gd name="T32" fmla="*/ 27 w 82"/>
                <a:gd name="T33" fmla="*/ 63 h 87"/>
                <a:gd name="T34" fmla="*/ 28 w 82"/>
                <a:gd name="T35" fmla="*/ 70 h 87"/>
                <a:gd name="T36" fmla="*/ 21 w 82"/>
                <a:gd name="T37" fmla="*/ 71 h 87"/>
                <a:gd name="T38" fmla="*/ 45 w 82"/>
                <a:gd name="T39" fmla="*/ 71 h 87"/>
                <a:gd name="T40" fmla="*/ 14 w 82"/>
                <a:gd name="T41" fmla="*/ 48 h 87"/>
                <a:gd name="T42" fmla="*/ 43 w 82"/>
                <a:gd name="T43" fmla="*/ 9 h 87"/>
                <a:gd name="T44" fmla="*/ 74 w 82"/>
                <a:gd name="T45" fmla="*/ 31 h 87"/>
                <a:gd name="T46" fmla="*/ 45 w 82"/>
                <a:gd name="T47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7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0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7"/>
                    <a:pt x="40" y="87"/>
                    <a:pt x="42" y="8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1"/>
                    <a:pt x="74" y="31"/>
                    <a:pt x="74" y="31"/>
                  </a:cubicBezTo>
                  <a:lnTo>
                    <a:pt x="45" y="71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39" name="Freeform 146"/>
            <p:cNvSpPr>
              <a:spLocks noEditPoints="1"/>
            </p:cNvSpPr>
            <p:nvPr userDrawn="1"/>
          </p:nvSpPr>
          <p:spPr bwMode="auto">
            <a:xfrm>
              <a:off x="8752751" y="3805589"/>
              <a:ext cx="120749" cy="122187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5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3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0"/>
                    <a:pt x="32" y="30"/>
                    <a:pt x="34" y="35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40" name="Freeform 147"/>
            <p:cNvSpPr>
              <a:spLocks noEditPoints="1"/>
            </p:cNvSpPr>
            <p:nvPr userDrawn="1"/>
          </p:nvSpPr>
          <p:spPr bwMode="auto">
            <a:xfrm>
              <a:off x="8285566" y="1682414"/>
              <a:ext cx="116437" cy="102062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8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8"/>
                    <a:pt x="57" y="0"/>
                    <a:pt x="47" y="0"/>
                  </a:cubicBezTo>
                  <a:cubicBezTo>
                    <a:pt x="41" y="0"/>
                    <a:pt x="36" y="2"/>
                    <a:pt x="33" y="6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6" y="24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9"/>
                    <a:pt x="27" y="1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9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41" name="Freeform 148"/>
            <p:cNvSpPr>
              <a:spLocks noEditPoints="1"/>
            </p:cNvSpPr>
            <p:nvPr userDrawn="1"/>
          </p:nvSpPr>
          <p:spPr bwMode="auto">
            <a:xfrm>
              <a:off x="7936255" y="1997224"/>
              <a:ext cx="132249" cy="155249"/>
            </a:xfrm>
            <a:custGeom>
              <a:avLst/>
              <a:gdLst>
                <a:gd name="T0" fmla="*/ 54 w 75"/>
                <a:gd name="T1" fmla="*/ 0 h 88"/>
                <a:gd name="T2" fmla="*/ 13 w 75"/>
                <a:gd name="T3" fmla="*/ 28 h 88"/>
                <a:gd name="T4" fmla="*/ 16 w 75"/>
                <a:gd name="T5" fmla="*/ 65 h 88"/>
                <a:gd name="T6" fmla="*/ 48 w 75"/>
                <a:gd name="T7" fmla="*/ 27 h 88"/>
                <a:gd name="T8" fmla="*/ 32 w 75"/>
                <a:gd name="T9" fmla="*/ 75 h 88"/>
                <a:gd name="T10" fmla="*/ 69 w 75"/>
                <a:gd name="T11" fmla="*/ 57 h 88"/>
                <a:gd name="T12" fmla="*/ 54 w 75"/>
                <a:gd name="T13" fmla="*/ 0 h 88"/>
                <a:gd name="T14" fmla="*/ 4 w 75"/>
                <a:gd name="T15" fmla="*/ 78 h 88"/>
                <a:gd name="T16" fmla="*/ 10 w 75"/>
                <a:gd name="T17" fmla="*/ 83 h 88"/>
                <a:gd name="T18" fmla="*/ 46 w 75"/>
                <a:gd name="T19" fmla="*/ 41 h 88"/>
                <a:gd name="T20" fmla="*/ 4 w 75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88">
                  <a:moveTo>
                    <a:pt x="54" y="0"/>
                  </a:moveTo>
                  <a:cubicBezTo>
                    <a:pt x="40" y="23"/>
                    <a:pt x="29" y="12"/>
                    <a:pt x="13" y="28"/>
                  </a:cubicBezTo>
                  <a:cubicBezTo>
                    <a:pt x="0" y="42"/>
                    <a:pt x="4" y="59"/>
                    <a:pt x="16" y="65"/>
                  </a:cubicBezTo>
                  <a:cubicBezTo>
                    <a:pt x="28" y="59"/>
                    <a:pt x="40" y="46"/>
                    <a:pt x="48" y="27"/>
                  </a:cubicBezTo>
                  <a:cubicBezTo>
                    <a:pt x="48" y="27"/>
                    <a:pt x="56" y="51"/>
                    <a:pt x="32" y="75"/>
                  </a:cubicBezTo>
                  <a:cubicBezTo>
                    <a:pt x="44" y="88"/>
                    <a:pt x="64" y="79"/>
                    <a:pt x="69" y="57"/>
                  </a:cubicBezTo>
                  <a:cubicBezTo>
                    <a:pt x="75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5" y="71"/>
                    <a:pt x="46" y="41"/>
                  </a:cubicBezTo>
                  <a:cubicBezTo>
                    <a:pt x="30" y="70"/>
                    <a:pt x="5" y="78"/>
                    <a:pt x="4" y="78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42" name="Freeform 149"/>
            <p:cNvSpPr>
              <a:spLocks noEditPoints="1"/>
            </p:cNvSpPr>
            <p:nvPr userDrawn="1"/>
          </p:nvSpPr>
          <p:spPr bwMode="auto">
            <a:xfrm>
              <a:off x="7108260" y="3510903"/>
              <a:ext cx="87687" cy="89124"/>
            </a:xfrm>
            <a:custGeom>
              <a:avLst/>
              <a:gdLst>
                <a:gd name="T0" fmla="*/ 6 w 50"/>
                <a:gd name="T1" fmla="*/ 25 h 51"/>
                <a:gd name="T2" fmla="*/ 17 w 50"/>
                <a:gd name="T3" fmla="*/ 42 h 51"/>
                <a:gd name="T4" fmla="*/ 8 w 50"/>
                <a:gd name="T5" fmla="*/ 18 h 51"/>
                <a:gd name="T6" fmla="*/ 6 w 50"/>
                <a:gd name="T7" fmla="*/ 25 h 51"/>
                <a:gd name="T8" fmla="*/ 38 w 50"/>
                <a:gd name="T9" fmla="*/ 24 h 51"/>
                <a:gd name="T10" fmla="*/ 36 w 50"/>
                <a:gd name="T11" fmla="*/ 19 h 51"/>
                <a:gd name="T12" fmla="*/ 34 w 50"/>
                <a:gd name="T13" fmla="*/ 15 h 51"/>
                <a:gd name="T14" fmla="*/ 38 w 50"/>
                <a:gd name="T15" fmla="*/ 11 h 51"/>
                <a:gd name="T16" fmla="*/ 38 w 50"/>
                <a:gd name="T17" fmla="*/ 11 h 51"/>
                <a:gd name="T18" fmla="*/ 25 w 50"/>
                <a:gd name="T19" fmla="*/ 7 h 51"/>
                <a:gd name="T20" fmla="*/ 9 w 50"/>
                <a:gd name="T21" fmla="*/ 15 h 51"/>
                <a:gd name="T22" fmla="*/ 10 w 50"/>
                <a:gd name="T23" fmla="*/ 15 h 51"/>
                <a:gd name="T24" fmla="*/ 15 w 50"/>
                <a:gd name="T25" fmla="*/ 15 h 51"/>
                <a:gd name="T26" fmla="*/ 15 w 50"/>
                <a:gd name="T27" fmla="*/ 16 h 51"/>
                <a:gd name="T28" fmla="*/ 13 w 50"/>
                <a:gd name="T29" fmla="*/ 16 h 51"/>
                <a:gd name="T30" fmla="*/ 20 w 50"/>
                <a:gd name="T31" fmla="*/ 37 h 51"/>
                <a:gd name="T32" fmla="*/ 24 w 50"/>
                <a:gd name="T33" fmla="*/ 24 h 51"/>
                <a:gd name="T34" fmla="*/ 21 w 50"/>
                <a:gd name="T35" fmla="*/ 16 h 51"/>
                <a:gd name="T36" fmla="*/ 19 w 50"/>
                <a:gd name="T37" fmla="*/ 16 h 51"/>
                <a:gd name="T38" fmla="*/ 20 w 50"/>
                <a:gd name="T39" fmla="*/ 15 h 51"/>
                <a:gd name="T40" fmla="*/ 25 w 50"/>
                <a:gd name="T41" fmla="*/ 15 h 51"/>
                <a:gd name="T42" fmla="*/ 30 w 50"/>
                <a:gd name="T43" fmla="*/ 15 h 51"/>
                <a:gd name="T44" fmla="*/ 30 w 50"/>
                <a:gd name="T45" fmla="*/ 16 h 51"/>
                <a:gd name="T46" fmla="*/ 28 w 50"/>
                <a:gd name="T47" fmla="*/ 16 h 51"/>
                <a:gd name="T48" fmla="*/ 34 w 50"/>
                <a:gd name="T49" fmla="*/ 36 h 51"/>
                <a:gd name="T50" fmla="*/ 36 w 50"/>
                <a:gd name="T51" fmla="*/ 30 h 51"/>
                <a:gd name="T52" fmla="*/ 38 w 50"/>
                <a:gd name="T53" fmla="*/ 24 h 51"/>
                <a:gd name="T54" fmla="*/ 25 w 50"/>
                <a:gd name="T55" fmla="*/ 27 h 51"/>
                <a:gd name="T56" fmla="*/ 20 w 50"/>
                <a:gd name="T57" fmla="*/ 43 h 51"/>
                <a:gd name="T58" fmla="*/ 25 w 50"/>
                <a:gd name="T59" fmla="*/ 44 h 51"/>
                <a:gd name="T60" fmla="*/ 31 w 50"/>
                <a:gd name="T61" fmla="*/ 43 h 51"/>
                <a:gd name="T62" fmla="*/ 31 w 50"/>
                <a:gd name="T63" fmla="*/ 42 h 51"/>
                <a:gd name="T64" fmla="*/ 25 w 50"/>
                <a:gd name="T65" fmla="*/ 27 h 51"/>
                <a:gd name="T66" fmla="*/ 42 w 50"/>
                <a:gd name="T67" fmla="*/ 16 h 51"/>
                <a:gd name="T68" fmla="*/ 42 w 50"/>
                <a:gd name="T69" fmla="*/ 18 h 51"/>
                <a:gd name="T70" fmla="*/ 40 w 50"/>
                <a:gd name="T71" fmla="*/ 25 h 51"/>
                <a:gd name="T72" fmla="*/ 35 w 50"/>
                <a:gd name="T73" fmla="*/ 41 h 51"/>
                <a:gd name="T74" fmla="*/ 44 w 50"/>
                <a:gd name="T75" fmla="*/ 25 h 51"/>
                <a:gd name="T76" fmla="*/ 42 w 50"/>
                <a:gd name="T77" fmla="*/ 16 h 51"/>
                <a:gd name="T78" fmla="*/ 25 w 50"/>
                <a:gd name="T79" fmla="*/ 0 h 51"/>
                <a:gd name="T80" fmla="*/ 0 w 50"/>
                <a:gd name="T81" fmla="*/ 25 h 51"/>
                <a:gd name="T82" fmla="*/ 25 w 50"/>
                <a:gd name="T83" fmla="*/ 51 h 51"/>
                <a:gd name="T84" fmla="*/ 50 w 50"/>
                <a:gd name="T85" fmla="*/ 25 h 51"/>
                <a:gd name="T86" fmla="*/ 25 w 50"/>
                <a:gd name="T87" fmla="*/ 0 h 51"/>
                <a:gd name="T88" fmla="*/ 25 w 50"/>
                <a:gd name="T89" fmla="*/ 47 h 51"/>
                <a:gd name="T90" fmla="*/ 3 w 50"/>
                <a:gd name="T91" fmla="*/ 25 h 51"/>
                <a:gd name="T92" fmla="*/ 25 w 50"/>
                <a:gd name="T93" fmla="*/ 3 h 51"/>
                <a:gd name="T94" fmla="*/ 47 w 50"/>
                <a:gd name="T95" fmla="*/ 25 h 51"/>
                <a:gd name="T96" fmla="*/ 25 w 50"/>
                <a:gd name="T9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1">
                  <a:moveTo>
                    <a:pt x="6" y="25"/>
                  </a:moveTo>
                  <a:cubicBezTo>
                    <a:pt x="6" y="32"/>
                    <a:pt x="10" y="39"/>
                    <a:pt x="17" y="4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20"/>
                    <a:pt x="6" y="22"/>
                    <a:pt x="6" y="25"/>
                  </a:cubicBezTo>
                  <a:close/>
                  <a:moveTo>
                    <a:pt x="38" y="24"/>
                  </a:moveTo>
                  <a:cubicBezTo>
                    <a:pt x="38" y="22"/>
                    <a:pt x="37" y="20"/>
                    <a:pt x="36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3"/>
                    <a:pt x="36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4" y="8"/>
                    <a:pt x="30" y="7"/>
                    <a:pt x="25" y="7"/>
                  </a:cubicBezTo>
                  <a:cubicBezTo>
                    <a:pt x="18" y="7"/>
                    <a:pt x="12" y="10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2" y="15"/>
                    <a:pt x="15" y="15"/>
                    <a:pt x="15" y="15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9" y="16"/>
                  </a:cubicBezTo>
                  <a:cubicBezTo>
                    <a:pt x="18" y="16"/>
                    <a:pt x="19" y="15"/>
                    <a:pt x="20" y="15"/>
                  </a:cubicBezTo>
                  <a:cubicBezTo>
                    <a:pt x="20" y="15"/>
                    <a:pt x="23" y="15"/>
                    <a:pt x="25" y="15"/>
                  </a:cubicBezTo>
                  <a:cubicBezTo>
                    <a:pt x="27" y="15"/>
                    <a:pt x="30" y="15"/>
                    <a:pt x="30" y="15"/>
                  </a:cubicBezTo>
                  <a:cubicBezTo>
                    <a:pt x="31" y="15"/>
                    <a:pt x="31" y="16"/>
                    <a:pt x="30" y="16"/>
                  </a:cubicBezTo>
                  <a:cubicBezTo>
                    <a:pt x="30" y="16"/>
                    <a:pt x="29" y="16"/>
                    <a:pt x="28" y="1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8"/>
                    <a:pt x="38" y="26"/>
                    <a:pt x="38" y="24"/>
                  </a:cubicBezTo>
                  <a:close/>
                  <a:moveTo>
                    <a:pt x="25" y="27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3" y="44"/>
                    <a:pt x="25" y="44"/>
                  </a:cubicBezTo>
                  <a:cubicBezTo>
                    <a:pt x="27" y="44"/>
                    <a:pt x="29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lnTo>
                    <a:pt x="25" y="27"/>
                  </a:lnTo>
                  <a:close/>
                  <a:moveTo>
                    <a:pt x="42" y="16"/>
                  </a:moveTo>
                  <a:cubicBezTo>
                    <a:pt x="42" y="17"/>
                    <a:pt x="42" y="17"/>
                    <a:pt x="42" y="18"/>
                  </a:cubicBezTo>
                  <a:cubicBezTo>
                    <a:pt x="42" y="20"/>
                    <a:pt x="41" y="22"/>
                    <a:pt x="40" y="2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40" y="38"/>
                    <a:pt x="44" y="32"/>
                    <a:pt x="44" y="25"/>
                  </a:cubicBezTo>
                  <a:cubicBezTo>
                    <a:pt x="44" y="22"/>
                    <a:pt x="43" y="19"/>
                    <a:pt x="42" y="16"/>
                  </a:cubicBezTo>
                  <a:close/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5" y="51"/>
                  </a:cubicBezTo>
                  <a:cubicBezTo>
                    <a:pt x="39" y="51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7"/>
                  </a:moveTo>
                  <a:cubicBezTo>
                    <a:pt x="13" y="47"/>
                    <a:pt x="3" y="37"/>
                    <a:pt x="3" y="25"/>
                  </a:cubicBezTo>
                  <a:cubicBezTo>
                    <a:pt x="3" y="13"/>
                    <a:pt x="13" y="3"/>
                    <a:pt x="25" y="3"/>
                  </a:cubicBezTo>
                  <a:cubicBezTo>
                    <a:pt x="37" y="3"/>
                    <a:pt x="47" y="13"/>
                    <a:pt x="47" y="25"/>
                  </a:cubicBezTo>
                  <a:cubicBezTo>
                    <a:pt x="47" y="37"/>
                    <a:pt x="37" y="47"/>
                    <a:pt x="25" y="47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43" name="Freeform 150"/>
            <p:cNvSpPr>
              <a:spLocks noEditPoints="1"/>
            </p:cNvSpPr>
            <p:nvPr userDrawn="1"/>
          </p:nvSpPr>
          <p:spPr bwMode="auto">
            <a:xfrm>
              <a:off x="7408696" y="2441409"/>
              <a:ext cx="145187" cy="145187"/>
            </a:xfrm>
            <a:custGeom>
              <a:avLst/>
              <a:gdLst>
                <a:gd name="T0" fmla="*/ 79 w 82"/>
                <a:gd name="T1" fmla="*/ 69 h 82"/>
                <a:gd name="T2" fmla="*/ 60 w 82"/>
                <a:gd name="T3" fmla="*/ 53 h 82"/>
                <a:gd name="T4" fmla="*/ 54 w 82"/>
                <a:gd name="T5" fmla="*/ 50 h 82"/>
                <a:gd name="T6" fmla="*/ 61 w 82"/>
                <a:gd name="T7" fmla="*/ 30 h 82"/>
                <a:gd name="T8" fmla="*/ 30 w 82"/>
                <a:gd name="T9" fmla="*/ 0 h 82"/>
                <a:gd name="T10" fmla="*/ 0 w 82"/>
                <a:gd name="T11" fmla="*/ 30 h 82"/>
                <a:gd name="T12" fmla="*/ 30 w 82"/>
                <a:gd name="T13" fmla="*/ 61 h 82"/>
                <a:gd name="T14" fmla="*/ 50 w 82"/>
                <a:gd name="T15" fmla="*/ 54 h 82"/>
                <a:gd name="T16" fmla="*/ 53 w 82"/>
                <a:gd name="T17" fmla="*/ 60 h 82"/>
                <a:gd name="T18" fmla="*/ 69 w 82"/>
                <a:gd name="T19" fmla="*/ 79 h 82"/>
                <a:gd name="T20" fmla="*/ 80 w 82"/>
                <a:gd name="T21" fmla="*/ 79 h 82"/>
                <a:gd name="T22" fmla="*/ 79 w 82"/>
                <a:gd name="T23" fmla="*/ 69 h 82"/>
                <a:gd name="T24" fmla="*/ 30 w 82"/>
                <a:gd name="T25" fmla="*/ 51 h 82"/>
                <a:gd name="T26" fmla="*/ 10 w 82"/>
                <a:gd name="T27" fmla="*/ 30 h 82"/>
                <a:gd name="T28" fmla="*/ 30 w 82"/>
                <a:gd name="T29" fmla="*/ 10 h 82"/>
                <a:gd name="T30" fmla="*/ 51 w 82"/>
                <a:gd name="T31" fmla="*/ 30 h 82"/>
                <a:gd name="T32" fmla="*/ 30 w 82"/>
                <a:gd name="T33" fmla="*/ 5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2">
                  <a:moveTo>
                    <a:pt x="79" y="69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8" y="45"/>
                    <a:pt x="61" y="38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38" y="61"/>
                    <a:pt x="45" y="58"/>
                    <a:pt x="50" y="54"/>
                  </a:cubicBezTo>
                  <a:cubicBezTo>
                    <a:pt x="50" y="55"/>
                    <a:pt x="51" y="58"/>
                    <a:pt x="53" y="60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2" y="82"/>
                    <a:pt x="77" y="82"/>
                    <a:pt x="80" y="79"/>
                  </a:cubicBezTo>
                  <a:cubicBezTo>
                    <a:pt x="82" y="77"/>
                    <a:pt x="82" y="72"/>
                    <a:pt x="79" y="69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  <a:cubicBezTo>
                    <a:pt x="42" y="10"/>
                    <a:pt x="51" y="19"/>
                    <a:pt x="51" y="30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44" name="Freeform 151"/>
            <p:cNvSpPr>
              <a:spLocks/>
            </p:cNvSpPr>
            <p:nvPr userDrawn="1"/>
          </p:nvSpPr>
          <p:spPr bwMode="auto">
            <a:xfrm>
              <a:off x="7934818" y="1396353"/>
              <a:ext cx="109249" cy="106374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7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7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7"/>
                    <a:pt x="37" y="37"/>
                  </a:cubicBezTo>
                  <a:cubicBezTo>
                    <a:pt x="37" y="37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7"/>
                    <a:pt x="25" y="37"/>
                  </a:cubicBezTo>
                  <a:cubicBezTo>
                    <a:pt x="25" y="37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45" name="Freeform 152"/>
            <p:cNvSpPr>
              <a:spLocks/>
            </p:cNvSpPr>
            <p:nvPr userDrawn="1"/>
          </p:nvSpPr>
          <p:spPr bwMode="auto">
            <a:xfrm>
              <a:off x="7180135" y="1646476"/>
              <a:ext cx="133687" cy="133687"/>
            </a:xfrm>
            <a:custGeom>
              <a:avLst/>
              <a:gdLst>
                <a:gd name="T0" fmla="*/ 24 w 75"/>
                <a:gd name="T1" fmla="*/ 14 h 75"/>
                <a:gd name="T2" fmla="*/ 75 w 75"/>
                <a:gd name="T3" fmla="*/ 0 h 75"/>
                <a:gd name="T4" fmla="*/ 75 w 75"/>
                <a:gd name="T5" fmla="*/ 4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5 h 75"/>
                <a:gd name="T12" fmla="*/ 42 w 75"/>
                <a:gd name="T13" fmla="*/ 54 h 75"/>
                <a:gd name="T14" fmla="*/ 59 w 75"/>
                <a:gd name="T15" fmla="*/ 42 h 75"/>
                <a:gd name="T16" fmla="*/ 66 w 75"/>
                <a:gd name="T17" fmla="*/ 43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3 h 75"/>
                <a:gd name="T24" fmla="*/ 16 w 75"/>
                <a:gd name="T25" fmla="*/ 75 h 75"/>
                <a:gd name="T26" fmla="*/ 0 w 75"/>
                <a:gd name="T27" fmla="*/ 63 h 75"/>
                <a:gd name="T28" fmla="*/ 16 w 75"/>
                <a:gd name="T29" fmla="*/ 51 h 75"/>
                <a:gd name="T30" fmla="*/ 24 w 75"/>
                <a:gd name="T31" fmla="*/ 52 h 75"/>
                <a:gd name="T32" fmla="*/ 24 w 75"/>
                <a:gd name="T33" fmla="*/ 28 h 75"/>
                <a:gd name="T34" fmla="*/ 24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0"/>
                    <a:pt x="68" y="65"/>
                    <a:pt x="59" y="65"/>
                  </a:cubicBezTo>
                  <a:cubicBezTo>
                    <a:pt x="50" y="65"/>
                    <a:pt x="42" y="60"/>
                    <a:pt x="42" y="54"/>
                  </a:cubicBezTo>
                  <a:cubicBezTo>
                    <a:pt x="42" y="47"/>
                    <a:pt x="50" y="42"/>
                    <a:pt x="59" y="42"/>
                  </a:cubicBezTo>
                  <a:cubicBezTo>
                    <a:pt x="61" y="42"/>
                    <a:pt x="64" y="42"/>
                    <a:pt x="66" y="4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3"/>
                  </a:cubicBezTo>
                  <a:cubicBezTo>
                    <a:pt x="0" y="57"/>
                    <a:pt x="7" y="51"/>
                    <a:pt x="16" y="51"/>
                  </a:cubicBezTo>
                  <a:cubicBezTo>
                    <a:pt x="19" y="51"/>
                    <a:pt x="21" y="52"/>
                    <a:pt x="24" y="52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46" name="Freeform 153"/>
            <p:cNvSpPr>
              <a:spLocks/>
            </p:cNvSpPr>
            <p:nvPr userDrawn="1"/>
          </p:nvSpPr>
          <p:spPr bwMode="auto">
            <a:xfrm>
              <a:off x="6659763" y="2005849"/>
              <a:ext cx="69000" cy="74750"/>
            </a:xfrm>
            <a:custGeom>
              <a:avLst/>
              <a:gdLst>
                <a:gd name="T0" fmla="*/ 31 w 39"/>
                <a:gd name="T1" fmla="*/ 16 h 42"/>
                <a:gd name="T2" fmla="*/ 25 w 39"/>
                <a:gd name="T3" fmla="*/ 19 h 42"/>
                <a:gd name="T4" fmla="*/ 22 w 39"/>
                <a:gd name="T5" fmla="*/ 21 h 42"/>
                <a:gd name="T6" fmla="*/ 25 w 39"/>
                <a:gd name="T7" fmla="*/ 15 h 42"/>
                <a:gd name="T8" fmla="*/ 28 w 39"/>
                <a:gd name="T9" fmla="*/ 9 h 42"/>
                <a:gd name="T10" fmla="*/ 19 w 39"/>
                <a:gd name="T11" fmla="*/ 0 h 42"/>
                <a:gd name="T12" fmla="*/ 11 w 39"/>
                <a:gd name="T13" fmla="*/ 9 h 42"/>
                <a:gd name="T14" fmla="*/ 14 w 39"/>
                <a:gd name="T15" fmla="*/ 15 h 42"/>
                <a:gd name="T16" fmla="*/ 18 w 39"/>
                <a:gd name="T17" fmla="*/ 21 h 42"/>
                <a:gd name="T18" fmla="*/ 14 w 39"/>
                <a:gd name="T19" fmla="*/ 19 h 42"/>
                <a:gd name="T20" fmla="*/ 8 w 39"/>
                <a:gd name="T21" fmla="*/ 17 h 42"/>
                <a:gd name="T22" fmla="*/ 0 w 39"/>
                <a:gd name="T23" fmla="*/ 25 h 42"/>
                <a:gd name="T24" fmla="*/ 9 w 39"/>
                <a:gd name="T25" fmla="*/ 34 h 42"/>
                <a:gd name="T26" fmla="*/ 15 w 39"/>
                <a:gd name="T27" fmla="*/ 31 h 42"/>
                <a:gd name="T28" fmla="*/ 18 w 39"/>
                <a:gd name="T29" fmla="*/ 28 h 42"/>
                <a:gd name="T30" fmla="*/ 12 w 39"/>
                <a:gd name="T31" fmla="*/ 41 h 42"/>
                <a:gd name="T32" fmla="*/ 12 w 39"/>
                <a:gd name="T33" fmla="*/ 42 h 42"/>
                <a:gd name="T34" fmla="*/ 20 w 39"/>
                <a:gd name="T35" fmla="*/ 42 h 42"/>
                <a:gd name="T36" fmla="*/ 28 w 39"/>
                <a:gd name="T37" fmla="*/ 42 h 42"/>
                <a:gd name="T38" fmla="*/ 28 w 39"/>
                <a:gd name="T39" fmla="*/ 40 h 42"/>
                <a:gd name="T40" fmla="*/ 22 w 39"/>
                <a:gd name="T41" fmla="*/ 28 h 42"/>
                <a:gd name="T42" fmla="*/ 25 w 39"/>
                <a:gd name="T43" fmla="*/ 31 h 42"/>
                <a:gd name="T44" fmla="*/ 31 w 39"/>
                <a:gd name="T45" fmla="*/ 33 h 42"/>
                <a:gd name="T46" fmla="*/ 39 w 39"/>
                <a:gd name="T47" fmla="*/ 24 h 42"/>
                <a:gd name="T48" fmla="*/ 31 w 39"/>
                <a:gd name="T4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42">
                  <a:moveTo>
                    <a:pt x="31" y="16"/>
                  </a:moveTo>
                  <a:cubicBezTo>
                    <a:pt x="28" y="16"/>
                    <a:pt x="26" y="17"/>
                    <a:pt x="25" y="19"/>
                  </a:cubicBezTo>
                  <a:cubicBezTo>
                    <a:pt x="24" y="20"/>
                    <a:pt x="23" y="20"/>
                    <a:pt x="22" y="21"/>
                  </a:cubicBezTo>
                  <a:cubicBezTo>
                    <a:pt x="22" y="19"/>
                    <a:pt x="24" y="16"/>
                    <a:pt x="25" y="15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7" y="4"/>
                    <a:pt x="24" y="0"/>
                    <a:pt x="19" y="0"/>
                  </a:cubicBezTo>
                  <a:cubicBezTo>
                    <a:pt x="14" y="1"/>
                    <a:pt x="11" y="5"/>
                    <a:pt x="11" y="9"/>
                  </a:cubicBezTo>
                  <a:cubicBezTo>
                    <a:pt x="11" y="12"/>
                    <a:pt x="12" y="14"/>
                    <a:pt x="14" y="15"/>
                  </a:cubicBezTo>
                  <a:cubicBezTo>
                    <a:pt x="15" y="16"/>
                    <a:pt x="17" y="19"/>
                    <a:pt x="18" y="21"/>
                  </a:cubicBezTo>
                  <a:cubicBezTo>
                    <a:pt x="16" y="21"/>
                    <a:pt x="15" y="20"/>
                    <a:pt x="14" y="19"/>
                  </a:cubicBezTo>
                  <a:cubicBezTo>
                    <a:pt x="13" y="18"/>
                    <a:pt x="11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1" y="34"/>
                    <a:pt x="13" y="33"/>
                    <a:pt x="15" y="31"/>
                  </a:cubicBezTo>
                  <a:cubicBezTo>
                    <a:pt x="15" y="30"/>
                    <a:pt x="17" y="29"/>
                    <a:pt x="18" y="28"/>
                  </a:cubicBezTo>
                  <a:cubicBezTo>
                    <a:pt x="18" y="34"/>
                    <a:pt x="15" y="39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39"/>
                    <a:pt x="22" y="34"/>
                    <a:pt x="22" y="28"/>
                  </a:cubicBezTo>
                  <a:cubicBezTo>
                    <a:pt x="23" y="29"/>
                    <a:pt x="24" y="30"/>
                    <a:pt x="25" y="31"/>
                  </a:cubicBezTo>
                  <a:cubicBezTo>
                    <a:pt x="27" y="32"/>
                    <a:pt x="29" y="33"/>
                    <a:pt x="31" y="33"/>
                  </a:cubicBezTo>
                  <a:cubicBezTo>
                    <a:pt x="36" y="33"/>
                    <a:pt x="39" y="29"/>
                    <a:pt x="39" y="24"/>
                  </a:cubicBezTo>
                  <a:cubicBezTo>
                    <a:pt x="39" y="20"/>
                    <a:pt x="35" y="16"/>
                    <a:pt x="31" y="16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47" name="Freeform 154"/>
            <p:cNvSpPr>
              <a:spLocks noEditPoints="1"/>
            </p:cNvSpPr>
            <p:nvPr userDrawn="1"/>
          </p:nvSpPr>
          <p:spPr bwMode="auto">
            <a:xfrm>
              <a:off x="7453258" y="3033656"/>
              <a:ext cx="103499" cy="102062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3 w 59"/>
                <a:gd name="T15" fmla="*/ 44 h 58"/>
                <a:gd name="T16" fmla="*/ 17 w 59"/>
                <a:gd name="T17" fmla="*/ 26 h 58"/>
                <a:gd name="T18" fmla="*/ 13 w 59"/>
                <a:gd name="T19" fmla="*/ 28 h 58"/>
                <a:gd name="T20" fmla="*/ 12 w 59"/>
                <a:gd name="T21" fmla="*/ 26 h 58"/>
                <a:gd name="T22" fmla="*/ 22 w 59"/>
                <a:gd name="T23" fmla="*/ 18 h 58"/>
                <a:gd name="T24" fmla="*/ 28 w 59"/>
                <a:gd name="T25" fmla="*/ 30 h 58"/>
                <a:gd name="T26" fmla="*/ 31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7" y="49"/>
                    <a:pt x="24" y="46"/>
                    <a:pt x="23" y="44"/>
                  </a:cubicBezTo>
                  <a:cubicBezTo>
                    <a:pt x="22" y="41"/>
                    <a:pt x="18" y="28"/>
                    <a:pt x="17" y="26"/>
                  </a:cubicBezTo>
                  <a:cubicBezTo>
                    <a:pt x="16" y="25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2" y="18"/>
                  </a:cubicBezTo>
                  <a:cubicBezTo>
                    <a:pt x="27" y="17"/>
                    <a:pt x="27" y="25"/>
                    <a:pt x="28" y="30"/>
                  </a:cubicBezTo>
                  <a:cubicBezTo>
                    <a:pt x="29" y="34"/>
                    <a:pt x="30" y="37"/>
                    <a:pt x="31" y="37"/>
                  </a:cubicBezTo>
                  <a:cubicBezTo>
                    <a:pt x="32" y="37"/>
                    <a:pt x="34" y="34"/>
                    <a:pt x="36" y="30"/>
                  </a:cubicBezTo>
                  <a:cubicBezTo>
                    <a:pt x="38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48" name="Freeform 155"/>
            <p:cNvSpPr>
              <a:spLocks noEditPoints="1"/>
            </p:cNvSpPr>
            <p:nvPr userDrawn="1"/>
          </p:nvSpPr>
          <p:spPr bwMode="auto">
            <a:xfrm>
              <a:off x="7706257" y="3844401"/>
              <a:ext cx="76187" cy="84812"/>
            </a:xfrm>
            <a:custGeom>
              <a:avLst/>
              <a:gdLst>
                <a:gd name="T0" fmla="*/ 34 w 43"/>
                <a:gd name="T1" fmla="*/ 14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3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2 h 48"/>
                <a:gd name="T20" fmla="*/ 7 w 43"/>
                <a:gd name="T21" fmla="*/ 12 h 48"/>
                <a:gd name="T22" fmla="*/ 10 w 43"/>
                <a:gd name="T23" fmla="*/ 14 h 48"/>
                <a:gd name="T24" fmla="*/ 0 w 43"/>
                <a:gd name="T25" fmla="*/ 14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4 h 48"/>
                <a:gd name="T40" fmla="*/ 34 w 43"/>
                <a:gd name="T41" fmla="*/ 14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4 h 48"/>
                <a:gd name="T52" fmla="*/ 24 w 43"/>
                <a:gd name="T53" fmla="*/ 14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9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7 h 48"/>
                <a:gd name="T92" fmla="*/ 18 w 43"/>
                <a:gd name="T93" fmla="*/ 17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7 h 48"/>
                <a:gd name="T112" fmla="*/ 40 w 43"/>
                <a:gd name="T113" fmla="*/ 17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3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2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34" y="14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3"/>
                    <a:pt x="2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2"/>
                    <a:pt x="11" y="11"/>
                    <a:pt x="9" y="9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40" y="24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49" name="Freeform 156"/>
            <p:cNvSpPr>
              <a:spLocks noEditPoints="1"/>
            </p:cNvSpPr>
            <p:nvPr userDrawn="1"/>
          </p:nvSpPr>
          <p:spPr bwMode="auto">
            <a:xfrm>
              <a:off x="10471991" y="4087337"/>
              <a:ext cx="209874" cy="188311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0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1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5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59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2"/>
                    <a:pt x="77" y="80"/>
                    <a:pt x="50" y="80"/>
                  </a:cubicBezTo>
                  <a:cubicBezTo>
                    <a:pt x="47" y="80"/>
                    <a:pt x="44" y="80"/>
                    <a:pt x="42" y="80"/>
                  </a:cubicBezTo>
                  <a:cubicBezTo>
                    <a:pt x="31" y="91"/>
                    <a:pt x="19" y="92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1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5"/>
                    <a:pt x="76" y="95"/>
                  </a:cubicBezTo>
                  <a:cubicBezTo>
                    <a:pt x="66" y="95"/>
                    <a:pt x="57" y="93"/>
                    <a:pt x="50" y="88"/>
                  </a:cubicBezTo>
                  <a:cubicBezTo>
                    <a:pt x="65" y="88"/>
                    <a:pt x="79" y="83"/>
                    <a:pt x="90" y="75"/>
                  </a:cubicBezTo>
                  <a:cubicBezTo>
                    <a:pt x="95" y="70"/>
                    <a:pt x="100" y="65"/>
                    <a:pt x="103" y="59"/>
                  </a:cubicBezTo>
                  <a:cubicBezTo>
                    <a:pt x="106" y="53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1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50" name="Freeform 157"/>
            <p:cNvSpPr>
              <a:spLocks noEditPoints="1"/>
            </p:cNvSpPr>
            <p:nvPr userDrawn="1"/>
          </p:nvSpPr>
          <p:spPr bwMode="auto">
            <a:xfrm>
              <a:off x="10348367" y="3815651"/>
              <a:ext cx="123624" cy="123624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6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6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6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51" name="Freeform 158"/>
            <p:cNvSpPr>
              <a:spLocks noEditPoints="1"/>
            </p:cNvSpPr>
            <p:nvPr userDrawn="1"/>
          </p:nvSpPr>
          <p:spPr bwMode="auto">
            <a:xfrm>
              <a:off x="9750370" y="4021213"/>
              <a:ext cx="150937" cy="172499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6 h 98"/>
                <a:gd name="T10" fmla="*/ 43 w 86"/>
                <a:gd name="T11" fmla="*/ 85 h 98"/>
                <a:gd name="T12" fmla="*/ 22 w 86"/>
                <a:gd name="T13" fmla="*/ 76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0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6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6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0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5"/>
                    <a:pt x="0" y="55"/>
                  </a:cubicBezTo>
                  <a:cubicBezTo>
                    <a:pt x="0" y="78"/>
                    <a:pt x="20" y="98"/>
                    <a:pt x="43" y="98"/>
                  </a:cubicBezTo>
                  <a:cubicBezTo>
                    <a:pt x="67" y="98"/>
                    <a:pt x="86" y="78"/>
                    <a:pt x="86" y="55"/>
                  </a:cubicBezTo>
                  <a:cubicBezTo>
                    <a:pt x="86" y="35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52" name="Freeform 159"/>
            <p:cNvSpPr>
              <a:spLocks/>
            </p:cNvSpPr>
            <p:nvPr userDrawn="1"/>
          </p:nvSpPr>
          <p:spPr bwMode="auto">
            <a:xfrm>
              <a:off x="9560621" y="4199462"/>
              <a:ext cx="205561" cy="169624"/>
            </a:xfrm>
            <a:custGeom>
              <a:avLst/>
              <a:gdLst>
                <a:gd name="T0" fmla="*/ 57 w 116"/>
                <a:gd name="T1" fmla="*/ 1 h 96"/>
                <a:gd name="T2" fmla="*/ 48 w 116"/>
                <a:gd name="T3" fmla="*/ 8 h 96"/>
                <a:gd name="T4" fmla="*/ 55 w 116"/>
                <a:gd name="T5" fmla="*/ 18 h 96"/>
                <a:gd name="T6" fmla="*/ 85 w 116"/>
                <a:gd name="T7" fmla="*/ 22 h 96"/>
                <a:gd name="T8" fmla="*/ 5 w 116"/>
                <a:gd name="T9" fmla="*/ 81 h 96"/>
                <a:gd name="T10" fmla="*/ 3 w 116"/>
                <a:gd name="T11" fmla="*/ 93 h 96"/>
                <a:gd name="T12" fmla="*/ 8 w 116"/>
                <a:gd name="T13" fmla="*/ 96 h 96"/>
                <a:gd name="T14" fmla="*/ 15 w 116"/>
                <a:gd name="T15" fmla="*/ 95 h 96"/>
                <a:gd name="T16" fmla="*/ 95 w 116"/>
                <a:gd name="T17" fmla="*/ 36 h 96"/>
                <a:gd name="T18" fmla="*/ 90 w 116"/>
                <a:gd name="T19" fmla="*/ 66 h 96"/>
                <a:gd name="T20" fmla="*/ 97 w 116"/>
                <a:gd name="T21" fmla="*/ 76 h 96"/>
                <a:gd name="T22" fmla="*/ 107 w 116"/>
                <a:gd name="T23" fmla="*/ 69 h 96"/>
                <a:gd name="T24" fmla="*/ 116 w 116"/>
                <a:gd name="T25" fmla="*/ 10 h 96"/>
                <a:gd name="T26" fmla="*/ 57 w 116"/>
                <a:gd name="T27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6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2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6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53" name="Freeform 160"/>
            <p:cNvSpPr>
              <a:spLocks noEditPoints="1"/>
            </p:cNvSpPr>
            <p:nvPr userDrawn="1"/>
          </p:nvSpPr>
          <p:spPr bwMode="auto">
            <a:xfrm>
              <a:off x="10017744" y="3946463"/>
              <a:ext cx="176811" cy="186874"/>
            </a:xfrm>
            <a:custGeom>
              <a:avLst/>
              <a:gdLst>
                <a:gd name="T0" fmla="*/ 90 w 100"/>
                <a:gd name="T1" fmla="*/ 0 h 106"/>
                <a:gd name="T2" fmla="*/ 10 w 100"/>
                <a:gd name="T3" fmla="*/ 0 h 106"/>
                <a:gd name="T4" fmla="*/ 0 w 100"/>
                <a:gd name="T5" fmla="*/ 10 h 106"/>
                <a:gd name="T6" fmla="*/ 0 w 100"/>
                <a:gd name="T7" fmla="*/ 96 h 106"/>
                <a:gd name="T8" fmla="*/ 10 w 100"/>
                <a:gd name="T9" fmla="*/ 106 h 106"/>
                <a:gd name="T10" fmla="*/ 90 w 100"/>
                <a:gd name="T11" fmla="*/ 106 h 106"/>
                <a:gd name="T12" fmla="*/ 100 w 100"/>
                <a:gd name="T13" fmla="*/ 96 h 106"/>
                <a:gd name="T14" fmla="*/ 100 w 100"/>
                <a:gd name="T15" fmla="*/ 10 h 106"/>
                <a:gd name="T16" fmla="*/ 90 w 100"/>
                <a:gd name="T17" fmla="*/ 0 h 106"/>
                <a:gd name="T18" fmla="*/ 86 w 100"/>
                <a:gd name="T19" fmla="*/ 93 h 106"/>
                <a:gd name="T20" fmla="*/ 13 w 100"/>
                <a:gd name="T21" fmla="*/ 93 h 106"/>
                <a:gd name="T22" fmla="*/ 13 w 100"/>
                <a:gd name="T23" fmla="*/ 13 h 106"/>
                <a:gd name="T24" fmla="*/ 86 w 100"/>
                <a:gd name="T25" fmla="*/ 13 h 106"/>
                <a:gd name="T26" fmla="*/ 86 w 100"/>
                <a:gd name="T27" fmla="*/ 93 h 106"/>
                <a:gd name="T28" fmla="*/ 26 w 100"/>
                <a:gd name="T29" fmla="*/ 47 h 106"/>
                <a:gd name="T30" fmla="*/ 73 w 100"/>
                <a:gd name="T31" fmla="*/ 47 h 106"/>
                <a:gd name="T32" fmla="*/ 73 w 100"/>
                <a:gd name="T33" fmla="*/ 53 h 106"/>
                <a:gd name="T34" fmla="*/ 26 w 100"/>
                <a:gd name="T35" fmla="*/ 53 h 106"/>
                <a:gd name="T36" fmla="*/ 26 w 100"/>
                <a:gd name="T37" fmla="*/ 47 h 106"/>
                <a:gd name="T38" fmla="*/ 26 w 100"/>
                <a:gd name="T39" fmla="*/ 60 h 106"/>
                <a:gd name="T40" fmla="*/ 73 w 100"/>
                <a:gd name="T41" fmla="*/ 60 h 106"/>
                <a:gd name="T42" fmla="*/ 73 w 100"/>
                <a:gd name="T43" fmla="*/ 66 h 106"/>
                <a:gd name="T44" fmla="*/ 26 w 100"/>
                <a:gd name="T45" fmla="*/ 66 h 106"/>
                <a:gd name="T46" fmla="*/ 26 w 100"/>
                <a:gd name="T47" fmla="*/ 60 h 106"/>
                <a:gd name="T48" fmla="*/ 26 w 100"/>
                <a:gd name="T49" fmla="*/ 73 h 106"/>
                <a:gd name="T50" fmla="*/ 73 w 100"/>
                <a:gd name="T51" fmla="*/ 73 h 106"/>
                <a:gd name="T52" fmla="*/ 73 w 100"/>
                <a:gd name="T53" fmla="*/ 80 h 106"/>
                <a:gd name="T54" fmla="*/ 26 w 100"/>
                <a:gd name="T55" fmla="*/ 80 h 106"/>
                <a:gd name="T56" fmla="*/ 26 w 100"/>
                <a:gd name="T57" fmla="*/ 73 h 106"/>
                <a:gd name="T58" fmla="*/ 26 w 100"/>
                <a:gd name="T59" fmla="*/ 33 h 106"/>
                <a:gd name="T60" fmla="*/ 73 w 100"/>
                <a:gd name="T61" fmla="*/ 33 h 106"/>
                <a:gd name="T62" fmla="*/ 73 w 100"/>
                <a:gd name="T63" fmla="*/ 40 h 106"/>
                <a:gd name="T64" fmla="*/ 26 w 100"/>
                <a:gd name="T65" fmla="*/ 40 h 106"/>
                <a:gd name="T66" fmla="*/ 26 w 100"/>
                <a:gd name="T6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6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5" y="106"/>
                    <a:pt x="100" y="102"/>
                    <a:pt x="100" y="96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4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26" y="66"/>
                    <a:pt x="26" y="66"/>
                    <a:pt x="26" y="66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54" name="Freeform 161"/>
            <p:cNvSpPr>
              <a:spLocks/>
            </p:cNvSpPr>
            <p:nvPr userDrawn="1"/>
          </p:nvSpPr>
          <p:spPr bwMode="auto">
            <a:xfrm>
              <a:off x="10240555" y="3969463"/>
              <a:ext cx="201249" cy="201249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55" name="Freeform 162"/>
            <p:cNvSpPr>
              <a:spLocks/>
            </p:cNvSpPr>
            <p:nvPr userDrawn="1"/>
          </p:nvSpPr>
          <p:spPr bwMode="auto">
            <a:xfrm>
              <a:off x="10253492" y="4218149"/>
              <a:ext cx="189749" cy="156687"/>
            </a:xfrm>
            <a:custGeom>
              <a:avLst/>
              <a:gdLst>
                <a:gd name="T0" fmla="*/ 108 w 108"/>
                <a:gd name="T1" fmla="*/ 10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0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7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3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3"/>
                    <a:pt x="13" y="53"/>
                  </a:cubicBezTo>
                  <a:cubicBezTo>
                    <a:pt x="15" y="62"/>
                    <a:pt x="23" y="68"/>
                    <a:pt x="33" y="69"/>
                  </a:cubicBezTo>
                  <a:cubicBezTo>
                    <a:pt x="26" y="74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56" name="Freeform 163"/>
            <p:cNvSpPr>
              <a:spLocks/>
            </p:cNvSpPr>
            <p:nvPr userDrawn="1"/>
          </p:nvSpPr>
          <p:spPr bwMode="auto">
            <a:xfrm>
              <a:off x="10535241" y="4315898"/>
              <a:ext cx="133687" cy="139437"/>
            </a:xfrm>
            <a:custGeom>
              <a:avLst/>
              <a:gdLst>
                <a:gd name="T0" fmla="*/ 49 w 93"/>
                <a:gd name="T1" fmla="*/ 0 h 97"/>
                <a:gd name="T2" fmla="*/ 49 w 93"/>
                <a:gd name="T3" fmla="*/ 44 h 97"/>
                <a:gd name="T4" fmla="*/ 93 w 93"/>
                <a:gd name="T5" fmla="*/ 0 h 97"/>
                <a:gd name="T6" fmla="*/ 93 w 93"/>
                <a:gd name="T7" fmla="*/ 97 h 97"/>
                <a:gd name="T8" fmla="*/ 49 w 93"/>
                <a:gd name="T9" fmla="*/ 53 h 97"/>
                <a:gd name="T10" fmla="*/ 49 w 93"/>
                <a:gd name="T11" fmla="*/ 97 h 97"/>
                <a:gd name="T12" fmla="*/ 0 w 93"/>
                <a:gd name="T13" fmla="*/ 48 h 97"/>
                <a:gd name="T14" fmla="*/ 49 w 93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7">
                  <a:moveTo>
                    <a:pt x="49" y="0"/>
                  </a:moveTo>
                  <a:lnTo>
                    <a:pt x="49" y="44"/>
                  </a:lnTo>
                  <a:lnTo>
                    <a:pt x="93" y="0"/>
                  </a:lnTo>
                  <a:lnTo>
                    <a:pt x="93" y="97"/>
                  </a:lnTo>
                  <a:lnTo>
                    <a:pt x="49" y="53"/>
                  </a:lnTo>
                  <a:lnTo>
                    <a:pt x="49" y="97"/>
                  </a:lnTo>
                  <a:lnTo>
                    <a:pt x="0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57" name="Freeform 164"/>
            <p:cNvSpPr>
              <a:spLocks noEditPoints="1"/>
            </p:cNvSpPr>
            <p:nvPr userDrawn="1"/>
          </p:nvSpPr>
          <p:spPr bwMode="auto">
            <a:xfrm>
              <a:off x="10293742" y="4341773"/>
              <a:ext cx="201249" cy="204124"/>
            </a:xfrm>
            <a:custGeom>
              <a:avLst/>
              <a:gdLst>
                <a:gd name="T0" fmla="*/ 0 w 114"/>
                <a:gd name="T1" fmla="*/ 83 h 115"/>
                <a:gd name="T2" fmla="*/ 10 w 114"/>
                <a:gd name="T3" fmla="*/ 94 h 115"/>
                <a:gd name="T4" fmla="*/ 30 w 114"/>
                <a:gd name="T5" fmla="*/ 74 h 115"/>
                <a:gd name="T6" fmla="*/ 41 w 114"/>
                <a:gd name="T7" fmla="*/ 85 h 115"/>
                <a:gd name="T8" fmla="*/ 21 w 114"/>
                <a:gd name="T9" fmla="*/ 105 h 115"/>
                <a:gd name="T10" fmla="*/ 31 w 114"/>
                <a:gd name="T11" fmla="*/ 115 h 115"/>
                <a:gd name="T12" fmla="*/ 51 w 114"/>
                <a:gd name="T13" fmla="*/ 95 h 115"/>
                <a:gd name="T14" fmla="*/ 64 w 114"/>
                <a:gd name="T15" fmla="*/ 108 h 115"/>
                <a:gd name="T16" fmla="*/ 74 w 114"/>
                <a:gd name="T17" fmla="*/ 98 h 115"/>
                <a:gd name="T18" fmla="*/ 17 w 114"/>
                <a:gd name="T19" fmla="*/ 41 h 115"/>
                <a:gd name="T20" fmla="*/ 7 w 114"/>
                <a:gd name="T21" fmla="*/ 51 h 115"/>
                <a:gd name="T22" fmla="*/ 20 w 114"/>
                <a:gd name="T23" fmla="*/ 63 h 115"/>
                <a:gd name="T24" fmla="*/ 0 w 114"/>
                <a:gd name="T25" fmla="*/ 83 h 115"/>
                <a:gd name="T26" fmla="*/ 84 w 114"/>
                <a:gd name="T27" fmla="*/ 31 h 115"/>
                <a:gd name="T28" fmla="*/ 26 w 114"/>
                <a:gd name="T29" fmla="*/ 40 h 115"/>
                <a:gd name="T30" fmla="*/ 75 w 114"/>
                <a:gd name="T31" fmla="*/ 89 h 115"/>
                <a:gd name="T32" fmla="*/ 84 w 114"/>
                <a:gd name="T33" fmla="*/ 31 h 115"/>
                <a:gd name="T34" fmla="*/ 93 w 114"/>
                <a:gd name="T35" fmla="*/ 36 h 115"/>
                <a:gd name="T36" fmla="*/ 79 w 114"/>
                <a:gd name="T37" fmla="*/ 22 h 115"/>
                <a:gd name="T38" fmla="*/ 100 w 114"/>
                <a:gd name="T39" fmla="*/ 0 h 115"/>
                <a:gd name="T40" fmla="*/ 114 w 114"/>
                <a:gd name="T41" fmla="*/ 15 h 115"/>
                <a:gd name="T42" fmla="*/ 93 w 114"/>
                <a:gd name="T43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5">
                  <a:moveTo>
                    <a:pt x="0" y="83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1"/>
                  </a:moveTo>
                  <a:cubicBezTo>
                    <a:pt x="65" y="13"/>
                    <a:pt x="41" y="27"/>
                    <a:pt x="26" y="4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88" y="74"/>
                    <a:pt x="102" y="50"/>
                    <a:pt x="84" y="31"/>
                  </a:cubicBezTo>
                  <a:close/>
                  <a:moveTo>
                    <a:pt x="93" y="36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93" y="36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58" name="Freeform 165"/>
            <p:cNvSpPr>
              <a:spLocks noEditPoints="1"/>
            </p:cNvSpPr>
            <p:nvPr userDrawn="1"/>
          </p:nvSpPr>
          <p:spPr bwMode="auto">
            <a:xfrm>
              <a:off x="9800682" y="4176462"/>
              <a:ext cx="202686" cy="199811"/>
            </a:xfrm>
            <a:custGeom>
              <a:avLst/>
              <a:gdLst>
                <a:gd name="T0" fmla="*/ 110 w 115"/>
                <a:gd name="T1" fmla="*/ 37 h 113"/>
                <a:gd name="T2" fmla="*/ 86 w 115"/>
                <a:gd name="T3" fmla="*/ 2 h 113"/>
                <a:gd name="T4" fmla="*/ 86 w 115"/>
                <a:gd name="T5" fmla="*/ 2 h 113"/>
                <a:gd name="T6" fmla="*/ 77 w 115"/>
                <a:gd name="T7" fmla="*/ 5 h 113"/>
                <a:gd name="T8" fmla="*/ 32 w 115"/>
                <a:gd name="T9" fmla="*/ 40 h 113"/>
                <a:gd name="T10" fmla="*/ 36 w 115"/>
                <a:gd name="T11" fmla="*/ 57 h 113"/>
                <a:gd name="T12" fmla="*/ 42 w 115"/>
                <a:gd name="T13" fmla="*/ 74 h 113"/>
                <a:gd name="T14" fmla="*/ 98 w 115"/>
                <a:gd name="T15" fmla="*/ 82 h 113"/>
                <a:gd name="T16" fmla="*/ 106 w 115"/>
                <a:gd name="T17" fmla="*/ 79 h 113"/>
                <a:gd name="T18" fmla="*/ 106 w 115"/>
                <a:gd name="T19" fmla="*/ 79 h 113"/>
                <a:gd name="T20" fmla="*/ 110 w 115"/>
                <a:gd name="T21" fmla="*/ 37 h 113"/>
                <a:gd name="T22" fmla="*/ 102 w 115"/>
                <a:gd name="T23" fmla="*/ 74 h 113"/>
                <a:gd name="T24" fmla="*/ 99 w 115"/>
                <a:gd name="T25" fmla="*/ 73 h 113"/>
                <a:gd name="T26" fmla="*/ 93 w 115"/>
                <a:gd name="T27" fmla="*/ 68 h 113"/>
                <a:gd name="T28" fmla="*/ 83 w 115"/>
                <a:gd name="T29" fmla="*/ 44 h 113"/>
                <a:gd name="T30" fmla="*/ 80 w 115"/>
                <a:gd name="T31" fmla="*/ 19 h 113"/>
                <a:gd name="T32" fmla="*/ 82 w 115"/>
                <a:gd name="T33" fmla="*/ 11 h 113"/>
                <a:gd name="T34" fmla="*/ 84 w 115"/>
                <a:gd name="T35" fmla="*/ 9 h 113"/>
                <a:gd name="T36" fmla="*/ 87 w 115"/>
                <a:gd name="T37" fmla="*/ 10 h 113"/>
                <a:gd name="T38" fmla="*/ 93 w 115"/>
                <a:gd name="T39" fmla="*/ 16 h 113"/>
                <a:gd name="T40" fmla="*/ 103 w 115"/>
                <a:gd name="T41" fmla="*/ 39 h 113"/>
                <a:gd name="T42" fmla="*/ 106 w 115"/>
                <a:gd name="T43" fmla="*/ 64 h 113"/>
                <a:gd name="T44" fmla="*/ 104 w 115"/>
                <a:gd name="T45" fmla="*/ 72 h 113"/>
                <a:gd name="T46" fmla="*/ 102 w 115"/>
                <a:gd name="T47" fmla="*/ 74 h 113"/>
                <a:gd name="T48" fmla="*/ 28 w 115"/>
                <a:gd name="T49" fmla="*/ 59 h 113"/>
                <a:gd name="T50" fmla="*/ 25 w 115"/>
                <a:gd name="T51" fmla="*/ 43 h 113"/>
                <a:gd name="T52" fmla="*/ 11 w 115"/>
                <a:gd name="T53" fmla="*/ 48 h 113"/>
                <a:gd name="T54" fmla="*/ 4 w 115"/>
                <a:gd name="T55" fmla="*/ 50 h 113"/>
                <a:gd name="T56" fmla="*/ 0 w 115"/>
                <a:gd name="T57" fmla="*/ 61 h 113"/>
                <a:gd name="T58" fmla="*/ 3 w 115"/>
                <a:gd name="T59" fmla="*/ 71 h 113"/>
                <a:gd name="T60" fmla="*/ 11 w 115"/>
                <a:gd name="T61" fmla="*/ 79 h 113"/>
                <a:gd name="T62" fmla="*/ 19 w 115"/>
                <a:gd name="T63" fmla="*/ 77 h 113"/>
                <a:gd name="T64" fmla="*/ 34 w 115"/>
                <a:gd name="T65" fmla="*/ 74 h 113"/>
                <a:gd name="T66" fmla="*/ 28 w 115"/>
                <a:gd name="T67" fmla="*/ 59 h 113"/>
                <a:gd name="T68" fmla="*/ 47 w 115"/>
                <a:gd name="T69" fmla="*/ 78 h 113"/>
                <a:gd name="T70" fmla="*/ 32 w 115"/>
                <a:gd name="T71" fmla="*/ 79 h 113"/>
                <a:gd name="T72" fmla="*/ 50 w 115"/>
                <a:gd name="T73" fmla="*/ 111 h 113"/>
                <a:gd name="T74" fmla="*/ 54 w 115"/>
                <a:gd name="T75" fmla="*/ 112 h 113"/>
                <a:gd name="T76" fmla="*/ 66 w 115"/>
                <a:gd name="T77" fmla="*/ 103 h 113"/>
                <a:gd name="T78" fmla="*/ 66 w 115"/>
                <a:gd name="T79" fmla="*/ 99 h 113"/>
                <a:gd name="T80" fmla="*/ 47 w 115"/>
                <a:gd name="T81" fmla="*/ 78 h 113"/>
                <a:gd name="T82" fmla="*/ 96 w 115"/>
                <a:gd name="T83" fmla="*/ 54 h 113"/>
                <a:gd name="T84" fmla="*/ 95 w 115"/>
                <a:gd name="T85" fmla="*/ 54 h 113"/>
                <a:gd name="T86" fmla="*/ 93 w 115"/>
                <a:gd name="T87" fmla="*/ 52 h 113"/>
                <a:gd name="T88" fmla="*/ 89 w 115"/>
                <a:gd name="T89" fmla="*/ 43 h 113"/>
                <a:gd name="T90" fmla="*/ 88 w 115"/>
                <a:gd name="T91" fmla="*/ 33 h 113"/>
                <a:gd name="T92" fmla="*/ 89 w 115"/>
                <a:gd name="T93" fmla="*/ 30 h 113"/>
                <a:gd name="T94" fmla="*/ 90 w 115"/>
                <a:gd name="T95" fmla="*/ 29 h 113"/>
                <a:gd name="T96" fmla="*/ 91 w 115"/>
                <a:gd name="T97" fmla="*/ 29 h 113"/>
                <a:gd name="T98" fmla="*/ 93 w 115"/>
                <a:gd name="T99" fmla="*/ 32 h 113"/>
                <a:gd name="T100" fmla="*/ 97 w 115"/>
                <a:gd name="T101" fmla="*/ 41 h 113"/>
                <a:gd name="T102" fmla="*/ 98 w 115"/>
                <a:gd name="T103" fmla="*/ 50 h 113"/>
                <a:gd name="T104" fmla="*/ 97 w 115"/>
                <a:gd name="T105" fmla="*/ 53 h 113"/>
                <a:gd name="T106" fmla="*/ 96 w 115"/>
                <a:gd name="T107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3">
                  <a:moveTo>
                    <a:pt x="110" y="37"/>
                  </a:moveTo>
                  <a:cubicBezTo>
                    <a:pt x="104" y="16"/>
                    <a:pt x="93" y="0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60" y="26"/>
                    <a:pt x="32" y="40"/>
                  </a:cubicBezTo>
                  <a:cubicBezTo>
                    <a:pt x="33" y="45"/>
                    <a:pt x="34" y="50"/>
                    <a:pt x="36" y="57"/>
                  </a:cubicBezTo>
                  <a:cubicBezTo>
                    <a:pt x="37" y="64"/>
                    <a:pt x="39" y="69"/>
                    <a:pt x="42" y="74"/>
                  </a:cubicBezTo>
                  <a:cubicBezTo>
                    <a:pt x="73" y="72"/>
                    <a:pt x="98" y="82"/>
                    <a:pt x="98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4" y="77"/>
                    <a:pt x="115" y="58"/>
                    <a:pt x="110" y="37"/>
                  </a:cubicBezTo>
                  <a:close/>
                  <a:moveTo>
                    <a:pt x="102" y="74"/>
                  </a:moveTo>
                  <a:cubicBezTo>
                    <a:pt x="101" y="75"/>
                    <a:pt x="99" y="74"/>
                    <a:pt x="99" y="73"/>
                  </a:cubicBezTo>
                  <a:cubicBezTo>
                    <a:pt x="97" y="72"/>
                    <a:pt x="95" y="70"/>
                    <a:pt x="93" y="68"/>
                  </a:cubicBezTo>
                  <a:cubicBezTo>
                    <a:pt x="89" y="62"/>
                    <a:pt x="85" y="54"/>
                    <a:pt x="83" y="44"/>
                  </a:cubicBezTo>
                  <a:cubicBezTo>
                    <a:pt x="80" y="35"/>
                    <a:pt x="79" y="26"/>
                    <a:pt x="80" y="19"/>
                  </a:cubicBezTo>
                  <a:cubicBezTo>
                    <a:pt x="80" y="16"/>
                    <a:pt x="81" y="13"/>
                    <a:pt x="82" y="11"/>
                  </a:cubicBezTo>
                  <a:cubicBezTo>
                    <a:pt x="82" y="10"/>
                    <a:pt x="83" y="9"/>
                    <a:pt x="84" y="9"/>
                  </a:cubicBezTo>
                  <a:cubicBezTo>
                    <a:pt x="85" y="9"/>
                    <a:pt x="87" y="9"/>
                    <a:pt x="87" y="10"/>
                  </a:cubicBezTo>
                  <a:cubicBezTo>
                    <a:pt x="89" y="11"/>
                    <a:pt x="91" y="13"/>
                    <a:pt x="93" y="16"/>
                  </a:cubicBezTo>
                  <a:cubicBezTo>
                    <a:pt x="97" y="21"/>
                    <a:pt x="101" y="30"/>
                    <a:pt x="103" y="39"/>
                  </a:cubicBezTo>
                  <a:cubicBezTo>
                    <a:pt x="106" y="48"/>
                    <a:pt x="107" y="57"/>
                    <a:pt x="106" y="64"/>
                  </a:cubicBezTo>
                  <a:cubicBezTo>
                    <a:pt x="105" y="67"/>
                    <a:pt x="105" y="70"/>
                    <a:pt x="104" y="72"/>
                  </a:cubicBezTo>
                  <a:cubicBezTo>
                    <a:pt x="103" y="73"/>
                    <a:pt x="103" y="74"/>
                    <a:pt x="102" y="74"/>
                  </a:cubicBezTo>
                  <a:close/>
                  <a:moveTo>
                    <a:pt x="28" y="59"/>
                  </a:moveTo>
                  <a:cubicBezTo>
                    <a:pt x="27" y="53"/>
                    <a:pt x="26" y="48"/>
                    <a:pt x="25" y="43"/>
                  </a:cubicBezTo>
                  <a:cubicBezTo>
                    <a:pt x="20" y="45"/>
                    <a:pt x="16" y="46"/>
                    <a:pt x="11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9" y="77"/>
                  </a:cubicBezTo>
                  <a:cubicBezTo>
                    <a:pt x="24" y="76"/>
                    <a:pt x="28" y="75"/>
                    <a:pt x="34" y="74"/>
                  </a:cubicBezTo>
                  <a:cubicBezTo>
                    <a:pt x="32" y="70"/>
                    <a:pt x="30" y="64"/>
                    <a:pt x="28" y="59"/>
                  </a:cubicBezTo>
                  <a:close/>
                  <a:moveTo>
                    <a:pt x="47" y="78"/>
                  </a:moveTo>
                  <a:cubicBezTo>
                    <a:pt x="32" y="79"/>
                    <a:pt x="32" y="79"/>
                    <a:pt x="32" y="7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1" y="112"/>
                    <a:pt x="53" y="113"/>
                    <a:pt x="54" y="11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2"/>
                    <a:pt x="67" y="100"/>
                    <a:pt x="66" y="99"/>
                  </a:cubicBezTo>
                  <a:lnTo>
                    <a:pt x="47" y="78"/>
                  </a:lnTo>
                  <a:close/>
                  <a:moveTo>
                    <a:pt x="96" y="54"/>
                  </a:moveTo>
                  <a:cubicBezTo>
                    <a:pt x="96" y="54"/>
                    <a:pt x="95" y="54"/>
                    <a:pt x="95" y="54"/>
                  </a:cubicBezTo>
                  <a:cubicBezTo>
                    <a:pt x="94" y="53"/>
                    <a:pt x="94" y="53"/>
                    <a:pt x="93" y="52"/>
                  </a:cubicBezTo>
                  <a:cubicBezTo>
                    <a:pt x="91" y="49"/>
                    <a:pt x="90" y="46"/>
                    <a:pt x="89" y="43"/>
                  </a:cubicBezTo>
                  <a:cubicBezTo>
                    <a:pt x="88" y="39"/>
                    <a:pt x="88" y="36"/>
                    <a:pt x="88" y="33"/>
                  </a:cubicBezTo>
                  <a:cubicBezTo>
                    <a:pt x="88" y="32"/>
                    <a:pt x="88" y="31"/>
                    <a:pt x="89" y="30"/>
                  </a:cubicBezTo>
                  <a:cubicBezTo>
                    <a:pt x="89" y="30"/>
                    <a:pt x="89" y="29"/>
                    <a:pt x="90" y="29"/>
                  </a:cubicBezTo>
                  <a:cubicBezTo>
                    <a:pt x="90" y="29"/>
                    <a:pt x="90" y="29"/>
                    <a:pt x="91" y="29"/>
                  </a:cubicBezTo>
                  <a:cubicBezTo>
                    <a:pt x="91" y="30"/>
                    <a:pt x="92" y="31"/>
                    <a:pt x="93" y="32"/>
                  </a:cubicBezTo>
                  <a:cubicBezTo>
                    <a:pt x="94" y="34"/>
                    <a:pt x="96" y="37"/>
                    <a:pt x="97" y="41"/>
                  </a:cubicBezTo>
                  <a:cubicBezTo>
                    <a:pt x="98" y="44"/>
                    <a:pt x="98" y="48"/>
                    <a:pt x="98" y="50"/>
                  </a:cubicBezTo>
                  <a:cubicBezTo>
                    <a:pt x="98" y="52"/>
                    <a:pt x="98" y="53"/>
                    <a:pt x="97" y="53"/>
                  </a:cubicBezTo>
                  <a:cubicBezTo>
                    <a:pt x="97" y="54"/>
                    <a:pt x="97" y="54"/>
                    <a:pt x="96" y="5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59" name="Freeform 166"/>
            <p:cNvSpPr>
              <a:spLocks noEditPoints="1"/>
            </p:cNvSpPr>
            <p:nvPr userDrawn="1"/>
          </p:nvSpPr>
          <p:spPr bwMode="auto">
            <a:xfrm>
              <a:off x="10040743" y="4182212"/>
              <a:ext cx="185436" cy="186874"/>
            </a:xfrm>
            <a:custGeom>
              <a:avLst/>
              <a:gdLst>
                <a:gd name="T0" fmla="*/ 100 w 105"/>
                <a:gd name="T1" fmla="*/ 30 h 106"/>
                <a:gd name="T2" fmla="*/ 71 w 105"/>
                <a:gd name="T3" fmla="*/ 27 h 106"/>
                <a:gd name="T4" fmla="*/ 88 w 105"/>
                <a:gd name="T5" fmla="*/ 10 h 106"/>
                <a:gd name="T6" fmla="*/ 82 w 105"/>
                <a:gd name="T7" fmla="*/ 4 h 106"/>
                <a:gd name="T8" fmla="*/ 59 w 105"/>
                <a:gd name="T9" fmla="*/ 27 h 106"/>
                <a:gd name="T10" fmla="*/ 52 w 105"/>
                <a:gd name="T11" fmla="*/ 27 h 106"/>
                <a:gd name="T12" fmla="*/ 52 w 105"/>
                <a:gd name="T13" fmla="*/ 27 h 106"/>
                <a:gd name="T14" fmla="*/ 26 w 105"/>
                <a:gd name="T15" fmla="*/ 0 h 106"/>
                <a:gd name="T16" fmla="*/ 19 w 105"/>
                <a:gd name="T17" fmla="*/ 7 h 106"/>
                <a:gd name="T18" fmla="*/ 39 w 105"/>
                <a:gd name="T19" fmla="*/ 27 h 106"/>
                <a:gd name="T20" fmla="*/ 4 w 105"/>
                <a:gd name="T21" fmla="*/ 30 h 106"/>
                <a:gd name="T22" fmla="*/ 0 w 105"/>
                <a:gd name="T23" fmla="*/ 66 h 106"/>
                <a:gd name="T24" fmla="*/ 4 w 105"/>
                <a:gd name="T25" fmla="*/ 102 h 106"/>
                <a:gd name="T26" fmla="*/ 52 w 105"/>
                <a:gd name="T27" fmla="*/ 106 h 106"/>
                <a:gd name="T28" fmla="*/ 100 w 105"/>
                <a:gd name="T29" fmla="*/ 102 h 106"/>
                <a:gd name="T30" fmla="*/ 105 w 105"/>
                <a:gd name="T31" fmla="*/ 66 h 106"/>
                <a:gd name="T32" fmla="*/ 100 w 105"/>
                <a:gd name="T33" fmla="*/ 30 h 106"/>
                <a:gd name="T34" fmla="*/ 88 w 105"/>
                <a:gd name="T35" fmla="*/ 90 h 106"/>
                <a:gd name="T36" fmla="*/ 52 w 105"/>
                <a:gd name="T37" fmla="*/ 92 h 106"/>
                <a:gd name="T38" fmla="*/ 16 w 105"/>
                <a:gd name="T39" fmla="*/ 90 h 106"/>
                <a:gd name="T40" fmla="*/ 13 w 105"/>
                <a:gd name="T41" fmla="*/ 66 h 106"/>
                <a:gd name="T42" fmla="*/ 16 w 105"/>
                <a:gd name="T43" fmla="*/ 42 h 106"/>
                <a:gd name="T44" fmla="*/ 52 w 105"/>
                <a:gd name="T45" fmla="*/ 40 h 106"/>
                <a:gd name="T46" fmla="*/ 88 w 105"/>
                <a:gd name="T47" fmla="*/ 42 h 106"/>
                <a:gd name="T48" fmla="*/ 92 w 105"/>
                <a:gd name="T49" fmla="*/ 66 h 106"/>
                <a:gd name="T50" fmla="*/ 88 w 105"/>
                <a:gd name="T51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6">
                  <a:moveTo>
                    <a:pt x="100" y="30"/>
                  </a:moveTo>
                  <a:cubicBezTo>
                    <a:pt x="91" y="29"/>
                    <a:pt x="82" y="28"/>
                    <a:pt x="71" y="2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7" y="27"/>
                    <a:pt x="54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7" y="27"/>
                    <a:pt x="15" y="28"/>
                    <a:pt x="4" y="30"/>
                  </a:cubicBezTo>
                  <a:cubicBezTo>
                    <a:pt x="1" y="41"/>
                    <a:pt x="0" y="53"/>
                    <a:pt x="0" y="66"/>
                  </a:cubicBezTo>
                  <a:cubicBezTo>
                    <a:pt x="0" y="79"/>
                    <a:pt x="1" y="91"/>
                    <a:pt x="4" y="102"/>
                  </a:cubicBezTo>
                  <a:cubicBezTo>
                    <a:pt x="19" y="104"/>
                    <a:pt x="35" y="106"/>
                    <a:pt x="52" y="106"/>
                  </a:cubicBezTo>
                  <a:cubicBezTo>
                    <a:pt x="69" y="106"/>
                    <a:pt x="86" y="104"/>
                    <a:pt x="100" y="102"/>
                  </a:cubicBezTo>
                  <a:cubicBezTo>
                    <a:pt x="103" y="91"/>
                    <a:pt x="105" y="79"/>
                    <a:pt x="105" y="66"/>
                  </a:cubicBezTo>
                  <a:cubicBezTo>
                    <a:pt x="105" y="53"/>
                    <a:pt x="103" y="41"/>
                    <a:pt x="100" y="30"/>
                  </a:cubicBezTo>
                  <a:close/>
                  <a:moveTo>
                    <a:pt x="88" y="90"/>
                  </a:moveTo>
                  <a:cubicBezTo>
                    <a:pt x="77" y="92"/>
                    <a:pt x="65" y="92"/>
                    <a:pt x="52" y="92"/>
                  </a:cubicBezTo>
                  <a:cubicBezTo>
                    <a:pt x="39" y="92"/>
                    <a:pt x="27" y="92"/>
                    <a:pt x="16" y="90"/>
                  </a:cubicBezTo>
                  <a:cubicBezTo>
                    <a:pt x="14" y="83"/>
                    <a:pt x="13" y="75"/>
                    <a:pt x="13" y="66"/>
                  </a:cubicBezTo>
                  <a:cubicBezTo>
                    <a:pt x="13" y="58"/>
                    <a:pt x="14" y="49"/>
                    <a:pt x="16" y="42"/>
                  </a:cubicBezTo>
                  <a:cubicBezTo>
                    <a:pt x="27" y="41"/>
                    <a:pt x="39" y="40"/>
                    <a:pt x="52" y="40"/>
                  </a:cubicBezTo>
                  <a:cubicBezTo>
                    <a:pt x="65" y="40"/>
                    <a:pt x="77" y="41"/>
                    <a:pt x="88" y="42"/>
                  </a:cubicBezTo>
                  <a:cubicBezTo>
                    <a:pt x="90" y="49"/>
                    <a:pt x="92" y="58"/>
                    <a:pt x="92" y="66"/>
                  </a:cubicBezTo>
                  <a:cubicBezTo>
                    <a:pt x="92" y="75"/>
                    <a:pt x="90" y="83"/>
                    <a:pt x="88" y="9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60" name="Freeform 167"/>
            <p:cNvSpPr>
              <a:spLocks/>
            </p:cNvSpPr>
            <p:nvPr userDrawn="1"/>
          </p:nvSpPr>
          <p:spPr bwMode="auto">
            <a:xfrm>
              <a:off x="10014869" y="4403585"/>
              <a:ext cx="225686" cy="127937"/>
            </a:xfrm>
            <a:custGeom>
              <a:avLst/>
              <a:gdLst>
                <a:gd name="T0" fmla="*/ 128 w 128"/>
                <a:gd name="T1" fmla="*/ 51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2 h 72"/>
                <a:gd name="T8" fmla="*/ 45 w 128"/>
                <a:gd name="T9" fmla="*/ 5 h 72"/>
                <a:gd name="T10" fmla="*/ 29 w 128"/>
                <a:gd name="T11" fmla="*/ 22 h 72"/>
                <a:gd name="T12" fmla="*/ 29 w 128"/>
                <a:gd name="T13" fmla="*/ 24 h 72"/>
                <a:gd name="T14" fmla="*/ 24 w 128"/>
                <a:gd name="T15" fmla="*/ 24 h 72"/>
                <a:gd name="T16" fmla="*/ 0 w 128"/>
                <a:gd name="T17" fmla="*/ 48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1"/>
                  </a:moveTo>
                  <a:cubicBezTo>
                    <a:pt x="128" y="40"/>
                    <a:pt x="121" y="32"/>
                    <a:pt x="112" y="29"/>
                  </a:cubicBezTo>
                  <a:cubicBezTo>
                    <a:pt x="111" y="13"/>
                    <a:pt x="98" y="0"/>
                    <a:pt x="82" y="0"/>
                  </a:cubicBezTo>
                  <a:cubicBezTo>
                    <a:pt x="72" y="0"/>
                    <a:pt x="64" y="5"/>
                    <a:pt x="58" y="12"/>
                  </a:cubicBezTo>
                  <a:cubicBezTo>
                    <a:pt x="55" y="8"/>
                    <a:pt x="51" y="5"/>
                    <a:pt x="45" y="5"/>
                  </a:cubicBezTo>
                  <a:cubicBezTo>
                    <a:pt x="36" y="5"/>
                    <a:pt x="29" y="13"/>
                    <a:pt x="29" y="22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7" y="24"/>
                    <a:pt x="26" y="24"/>
                    <a:pt x="24" y="24"/>
                  </a:cubicBezTo>
                  <a:cubicBezTo>
                    <a:pt x="11" y="24"/>
                    <a:pt x="0" y="35"/>
                    <a:pt x="0" y="48"/>
                  </a:cubicBezTo>
                  <a:cubicBezTo>
                    <a:pt x="0" y="62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2"/>
                    <a:pt x="128" y="63"/>
                    <a:pt x="128" y="5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61" name="Freeform 168"/>
            <p:cNvSpPr>
              <a:spLocks noEditPoints="1"/>
            </p:cNvSpPr>
            <p:nvPr userDrawn="1"/>
          </p:nvSpPr>
          <p:spPr bwMode="auto">
            <a:xfrm>
              <a:off x="9804995" y="4403585"/>
              <a:ext cx="155249" cy="127937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7 h 72"/>
                <a:gd name="T12" fmla="*/ 5 w 88"/>
                <a:gd name="T13" fmla="*/ 67 h 72"/>
                <a:gd name="T14" fmla="*/ 5 w 88"/>
                <a:gd name="T15" fmla="*/ 6 h 72"/>
                <a:gd name="T16" fmla="*/ 83 w 88"/>
                <a:gd name="T17" fmla="*/ 6 h 72"/>
                <a:gd name="T18" fmla="*/ 83 w 88"/>
                <a:gd name="T19" fmla="*/ 67 h 72"/>
                <a:gd name="T20" fmla="*/ 61 w 88"/>
                <a:gd name="T21" fmla="*/ 20 h 72"/>
                <a:gd name="T22" fmla="*/ 69 w 88"/>
                <a:gd name="T23" fmla="*/ 28 h 72"/>
                <a:gd name="T24" fmla="*/ 77 w 88"/>
                <a:gd name="T25" fmla="*/ 20 h 72"/>
                <a:gd name="T26" fmla="*/ 69 w 88"/>
                <a:gd name="T27" fmla="*/ 11 h 72"/>
                <a:gd name="T28" fmla="*/ 61 w 88"/>
                <a:gd name="T29" fmla="*/ 20 h 72"/>
                <a:gd name="T30" fmla="*/ 77 w 88"/>
                <a:gd name="T31" fmla="*/ 61 h 72"/>
                <a:gd name="T32" fmla="*/ 11 w 88"/>
                <a:gd name="T33" fmla="*/ 61 h 72"/>
                <a:gd name="T34" fmla="*/ 27 w 88"/>
                <a:gd name="T35" fmla="*/ 17 h 72"/>
                <a:gd name="T36" fmla="*/ 50 w 88"/>
                <a:gd name="T37" fmla="*/ 45 h 72"/>
                <a:gd name="T38" fmla="*/ 61 w 88"/>
                <a:gd name="T39" fmla="*/ 36 h 72"/>
                <a:gd name="T40" fmla="*/ 77 w 88"/>
                <a:gd name="T4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3" y="6"/>
                    <a:pt x="83" y="6"/>
                    <a:pt x="83" y="6"/>
                  </a:cubicBezTo>
                  <a:lnTo>
                    <a:pt x="83" y="67"/>
                  </a:lnTo>
                  <a:close/>
                  <a:moveTo>
                    <a:pt x="61" y="20"/>
                  </a:moveTo>
                  <a:cubicBezTo>
                    <a:pt x="61" y="24"/>
                    <a:pt x="64" y="28"/>
                    <a:pt x="69" y="28"/>
                  </a:cubicBezTo>
                  <a:cubicBezTo>
                    <a:pt x="74" y="28"/>
                    <a:pt x="77" y="24"/>
                    <a:pt x="77" y="20"/>
                  </a:cubicBezTo>
                  <a:cubicBezTo>
                    <a:pt x="77" y="15"/>
                    <a:pt x="74" y="11"/>
                    <a:pt x="69" y="11"/>
                  </a:cubicBezTo>
                  <a:cubicBezTo>
                    <a:pt x="64" y="11"/>
                    <a:pt x="61" y="15"/>
                    <a:pt x="61" y="20"/>
                  </a:cubicBezTo>
                  <a:close/>
                  <a:moveTo>
                    <a:pt x="77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1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62" name="Freeform 169"/>
            <p:cNvSpPr>
              <a:spLocks noEditPoints="1"/>
            </p:cNvSpPr>
            <p:nvPr userDrawn="1"/>
          </p:nvSpPr>
          <p:spPr bwMode="auto">
            <a:xfrm>
              <a:off x="9577871" y="4376273"/>
              <a:ext cx="150937" cy="150937"/>
            </a:xfrm>
            <a:custGeom>
              <a:avLst/>
              <a:gdLst>
                <a:gd name="T0" fmla="*/ 57 w 85"/>
                <a:gd name="T1" fmla="*/ 58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8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0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1 h 86"/>
                <a:gd name="T38" fmla="*/ 31 w 85"/>
                <a:gd name="T39" fmla="*/ 34 h 86"/>
                <a:gd name="T40" fmla="*/ 12 w 85"/>
                <a:gd name="T41" fmla="*/ 85 h 86"/>
                <a:gd name="T42" fmla="*/ 0 w 85"/>
                <a:gd name="T43" fmla="*/ 86 h 86"/>
                <a:gd name="T44" fmla="*/ 5 w 85"/>
                <a:gd name="T45" fmla="*/ 54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8"/>
                  </a:moveTo>
                  <a:cubicBezTo>
                    <a:pt x="64" y="51"/>
                    <a:pt x="73" y="47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8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0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2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6"/>
                    <a:pt x="12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4"/>
                  </a:cubicBezTo>
                  <a:cubicBezTo>
                    <a:pt x="9" y="44"/>
                    <a:pt x="14" y="34"/>
                    <a:pt x="22" y="26"/>
                  </a:cubicBezTo>
                  <a:cubicBezTo>
                    <a:pt x="30" y="18"/>
                    <a:pt x="39" y="11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6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63" name="Freeform 170"/>
            <p:cNvSpPr>
              <a:spLocks noEditPoints="1"/>
            </p:cNvSpPr>
            <p:nvPr userDrawn="1"/>
          </p:nvSpPr>
          <p:spPr bwMode="auto">
            <a:xfrm>
              <a:off x="7480570" y="2023099"/>
              <a:ext cx="84812" cy="114999"/>
            </a:xfrm>
            <a:custGeom>
              <a:avLst/>
              <a:gdLst>
                <a:gd name="T0" fmla="*/ 46 w 48"/>
                <a:gd name="T1" fmla="*/ 8 h 65"/>
                <a:gd name="T2" fmla="*/ 42 w 48"/>
                <a:gd name="T3" fmla="*/ 8 h 65"/>
                <a:gd name="T4" fmla="*/ 42 w 48"/>
                <a:gd name="T5" fmla="*/ 12 h 65"/>
                <a:gd name="T6" fmla="*/ 44 w 48"/>
                <a:gd name="T7" fmla="*/ 12 h 65"/>
                <a:gd name="T8" fmla="*/ 44 w 48"/>
                <a:gd name="T9" fmla="*/ 44 h 65"/>
                <a:gd name="T10" fmla="*/ 28 w 48"/>
                <a:gd name="T11" fmla="*/ 44 h 65"/>
                <a:gd name="T12" fmla="*/ 28 w 48"/>
                <a:gd name="T13" fmla="*/ 61 h 65"/>
                <a:gd name="T14" fmla="*/ 4 w 48"/>
                <a:gd name="T15" fmla="*/ 61 h 65"/>
                <a:gd name="T16" fmla="*/ 4 w 48"/>
                <a:gd name="T17" fmla="*/ 12 h 65"/>
                <a:gd name="T18" fmla="*/ 6 w 48"/>
                <a:gd name="T19" fmla="*/ 12 h 65"/>
                <a:gd name="T20" fmla="*/ 6 w 48"/>
                <a:gd name="T21" fmla="*/ 8 h 65"/>
                <a:gd name="T22" fmla="*/ 2 w 48"/>
                <a:gd name="T23" fmla="*/ 8 h 65"/>
                <a:gd name="T24" fmla="*/ 0 w 48"/>
                <a:gd name="T25" fmla="*/ 10 h 65"/>
                <a:gd name="T26" fmla="*/ 0 w 48"/>
                <a:gd name="T27" fmla="*/ 63 h 65"/>
                <a:gd name="T28" fmla="*/ 2 w 48"/>
                <a:gd name="T29" fmla="*/ 65 h 65"/>
                <a:gd name="T30" fmla="*/ 34 w 48"/>
                <a:gd name="T31" fmla="*/ 65 h 65"/>
                <a:gd name="T32" fmla="*/ 48 w 48"/>
                <a:gd name="T33" fmla="*/ 50 h 65"/>
                <a:gd name="T34" fmla="*/ 48 w 48"/>
                <a:gd name="T35" fmla="*/ 10 h 65"/>
                <a:gd name="T36" fmla="*/ 46 w 48"/>
                <a:gd name="T37" fmla="*/ 8 h 65"/>
                <a:gd name="T38" fmla="*/ 32 w 48"/>
                <a:gd name="T39" fmla="*/ 61 h 65"/>
                <a:gd name="T40" fmla="*/ 32 w 48"/>
                <a:gd name="T41" fmla="*/ 49 h 65"/>
                <a:gd name="T42" fmla="*/ 44 w 48"/>
                <a:gd name="T43" fmla="*/ 49 h 65"/>
                <a:gd name="T44" fmla="*/ 32 w 48"/>
                <a:gd name="T45" fmla="*/ 61 h 65"/>
                <a:gd name="T46" fmla="*/ 40 w 48"/>
                <a:gd name="T47" fmla="*/ 8 h 65"/>
                <a:gd name="T48" fmla="*/ 32 w 48"/>
                <a:gd name="T49" fmla="*/ 8 h 65"/>
                <a:gd name="T50" fmla="*/ 32 w 48"/>
                <a:gd name="T51" fmla="*/ 4 h 65"/>
                <a:gd name="T52" fmla="*/ 28 w 48"/>
                <a:gd name="T53" fmla="*/ 0 h 65"/>
                <a:gd name="T54" fmla="*/ 20 w 48"/>
                <a:gd name="T55" fmla="*/ 0 h 65"/>
                <a:gd name="T56" fmla="*/ 16 w 48"/>
                <a:gd name="T57" fmla="*/ 4 h 65"/>
                <a:gd name="T58" fmla="*/ 16 w 48"/>
                <a:gd name="T59" fmla="*/ 8 h 65"/>
                <a:gd name="T60" fmla="*/ 8 w 48"/>
                <a:gd name="T61" fmla="*/ 8 h 65"/>
                <a:gd name="T62" fmla="*/ 8 w 48"/>
                <a:gd name="T63" fmla="*/ 16 h 65"/>
                <a:gd name="T64" fmla="*/ 40 w 48"/>
                <a:gd name="T65" fmla="*/ 16 h 65"/>
                <a:gd name="T66" fmla="*/ 40 w 48"/>
                <a:gd name="T67" fmla="*/ 8 h 65"/>
                <a:gd name="T68" fmla="*/ 28 w 48"/>
                <a:gd name="T69" fmla="*/ 8 h 65"/>
                <a:gd name="T70" fmla="*/ 20 w 48"/>
                <a:gd name="T71" fmla="*/ 8 h 65"/>
                <a:gd name="T72" fmla="*/ 20 w 48"/>
                <a:gd name="T73" fmla="*/ 4 h 65"/>
                <a:gd name="T74" fmla="*/ 20 w 48"/>
                <a:gd name="T75" fmla="*/ 4 h 65"/>
                <a:gd name="T76" fmla="*/ 28 w 48"/>
                <a:gd name="T77" fmla="*/ 4 h 65"/>
                <a:gd name="T78" fmla="*/ 28 w 48"/>
                <a:gd name="T79" fmla="*/ 4 h 65"/>
                <a:gd name="T80" fmla="*/ 28 w 48"/>
                <a:gd name="T81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65">
                  <a:moveTo>
                    <a:pt x="46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8"/>
                    <a:pt x="46" y="8"/>
                  </a:cubicBezTo>
                  <a:close/>
                  <a:moveTo>
                    <a:pt x="32" y="61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32" y="61"/>
                  </a:lnTo>
                  <a:close/>
                  <a:moveTo>
                    <a:pt x="40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28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8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64" name="Freeform 171"/>
            <p:cNvSpPr>
              <a:spLocks noEditPoints="1"/>
            </p:cNvSpPr>
            <p:nvPr userDrawn="1"/>
          </p:nvSpPr>
          <p:spPr bwMode="auto">
            <a:xfrm>
              <a:off x="6784824" y="2724595"/>
              <a:ext cx="116437" cy="116437"/>
            </a:xfrm>
            <a:custGeom>
              <a:avLst/>
              <a:gdLst>
                <a:gd name="T0" fmla="*/ 55 w 66"/>
                <a:gd name="T1" fmla="*/ 0 h 66"/>
                <a:gd name="T2" fmla="*/ 11 w 66"/>
                <a:gd name="T3" fmla="*/ 0 h 66"/>
                <a:gd name="T4" fmla="*/ 0 w 66"/>
                <a:gd name="T5" fmla="*/ 11 h 66"/>
                <a:gd name="T6" fmla="*/ 1 w 66"/>
                <a:gd name="T7" fmla="*/ 55 h 66"/>
                <a:gd name="T8" fmla="*/ 12 w 66"/>
                <a:gd name="T9" fmla="*/ 66 h 66"/>
                <a:gd name="T10" fmla="*/ 55 w 66"/>
                <a:gd name="T11" fmla="*/ 66 h 66"/>
                <a:gd name="T12" fmla="*/ 66 w 66"/>
                <a:gd name="T13" fmla="*/ 55 h 66"/>
                <a:gd name="T14" fmla="*/ 66 w 66"/>
                <a:gd name="T15" fmla="*/ 11 h 66"/>
                <a:gd name="T16" fmla="*/ 55 w 66"/>
                <a:gd name="T17" fmla="*/ 0 h 66"/>
                <a:gd name="T18" fmla="*/ 22 w 66"/>
                <a:gd name="T19" fmla="*/ 29 h 66"/>
                <a:gd name="T20" fmla="*/ 45 w 66"/>
                <a:gd name="T21" fmla="*/ 29 h 66"/>
                <a:gd name="T22" fmla="*/ 46 w 66"/>
                <a:gd name="T23" fmla="*/ 33 h 66"/>
                <a:gd name="T24" fmla="*/ 33 w 66"/>
                <a:gd name="T25" fmla="*/ 46 h 66"/>
                <a:gd name="T26" fmla="*/ 21 w 66"/>
                <a:gd name="T27" fmla="*/ 33 h 66"/>
                <a:gd name="T28" fmla="*/ 22 w 66"/>
                <a:gd name="T29" fmla="*/ 29 h 66"/>
                <a:gd name="T30" fmla="*/ 58 w 66"/>
                <a:gd name="T31" fmla="*/ 29 h 66"/>
                <a:gd name="T32" fmla="*/ 58 w 66"/>
                <a:gd name="T33" fmla="*/ 45 h 66"/>
                <a:gd name="T34" fmla="*/ 58 w 66"/>
                <a:gd name="T35" fmla="*/ 53 h 66"/>
                <a:gd name="T36" fmla="*/ 54 w 66"/>
                <a:gd name="T37" fmla="*/ 58 h 66"/>
                <a:gd name="T38" fmla="*/ 13 w 66"/>
                <a:gd name="T39" fmla="*/ 58 h 66"/>
                <a:gd name="T40" fmla="*/ 9 w 66"/>
                <a:gd name="T41" fmla="*/ 54 h 66"/>
                <a:gd name="T42" fmla="*/ 9 w 66"/>
                <a:gd name="T43" fmla="*/ 46 h 66"/>
                <a:gd name="T44" fmla="*/ 9 w 66"/>
                <a:gd name="T45" fmla="*/ 29 h 66"/>
                <a:gd name="T46" fmla="*/ 9 w 66"/>
                <a:gd name="T47" fmla="*/ 29 h 66"/>
                <a:gd name="T48" fmla="*/ 15 w 66"/>
                <a:gd name="T49" fmla="*/ 29 h 66"/>
                <a:gd name="T50" fmla="*/ 15 w 66"/>
                <a:gd name="T51" fmla="*/ 33 h 66"/>
                <a:gd name="T52" fmla="*/ 33 w 66"/>
                <a:gd name="T53" fmla="*/ 52 h 66"/>
                <a:gd name="T54" fmla="*/ 52 w 66"/>
                <a:gd name="T55" fmla="*/ 33 h 66"/>
                <a:gd name="T56" fmla="*/ 51 w 66"/>
                <a:gd name="T57" fmla="*/ 29 h 66"/>
                <a:gd name="T58" fmla="*/ 58 w 66"/>
                <a:gd name="T59" fmla="*/ 29 h 66"/>
                <a:gd name="T60" fmla="*/ 58 w 66"/>
                <a:gd name="T61" fmla="*/ 15 h 66"/>
                <a:gd name="T62" fmla="*/ 56 w 66"/>
                <a:gd name="T63" fmla="*/ 17 h 66"/>
                <a:gd name="T64" fmla="*/ 52 w 66"/>
                <a:gd name="T65" fmla="*/ 17 h 66"/>
                <a:gd name="T66" fmla="*/ 50 w 66"/>
                <a:gd name="T67" fmla="*/ 15 h 66"/>
                <a:gd name="T68" fmla="*/ 50 w 66"/>
                <a:gd name="T69" fmla="*/ 10 h 66"/>
                <a:gd name="T70" fmla="*/ 52 w 66"/>
                <a:gd name="T71" fmla="*/ 8 h 66"/>
                <a:gd name="T72" fmla="*/ 56 w 66"/>
                <a:gd name="T73" fmla="*/ 8 h 66"/>
                <a:gd name="T74" fmla="*/ 58 w 66"/>
                <a:gd name="T75" fmla="*/ 10 h 66"/>
                <a:gd name="T76" fmla="*/ 58 w 66"/>
                <a:gd name="T77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5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61"/>
                    <a:pt x="6" y="66"/>
                    <a:pt x="12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1" y="66"/>
                    <a:pt x="66" y="61"/>
                    <a:pt x="66" y="55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5"/>
                    <a:pt x="61" y="0"/>
                    <a:pt x="55" y="0"/>
                  </a:cubicBezTo>
                  <a:close/>
                  <a:moveTo>
                    <a:pt x="22" y="29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6" y="30"/>
                    <a:pt x="46" y="32"/>
                    <a:pt x="46" y="33"/>
                  </a:cubicBezTo>
                  <a:cubicBezTo>
                    <a:pt x="46" y="40"/>
                    <a:pt x="40" y="46"/>
                    <a:pt x="33" y="46"/>
                  </a:cubicBezTo>
                  <a:cubicBezTo>
                    <a:pt x="27" y="46"/>
                    <a:pt x="21" y="40"/>
                    <a:pt x="21" y="33"/>
                  </a:cubicBezTo>
                  <a:cubicBezTo>
                    <a:pt x="21" y="32"/>
                    <a:pt x="21" y="30"/>
                    <a:pt x="22" y="29"/>
                  </a:cubicBezTo>
                  <a:close/>
                  <a:moveTo>
                    <a:pt x="58" y="29"/>
                  </a:moveTo>
                  <a:cubicBezTo>
                    <a:pt x="58" y="45"/>
                    <a:pt x="58" y="45"/>
                    <a:pt x="58" y="45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6"/>
                    <a:pt x="56" y="57"/>
                    <a:pt x="54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1" y="58"/>
                    <a:pt x="9" y="56"/>
                    <a:pt x="9" y="5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43"/>
                    <a:pt x="23" y="52"/>
                    <a:pt x="33" y="52"/>
                  </a:cubicBezTo>
                  <a:cubicBezTo>
                    <a:pt x="44" y="52"/>
                    <a:pt x="52" y="43"/>
                    <a:pt x="52" y="33"/>
                  </a:cubicBezTo>
                  <a:cubicBezTo>
                    <a:pt x="52" y="32"/>
                    <a:pt x="52" y="30"/>
                    <a:pt x="51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58" y="15"/>
                  </a:moveTo>
                  <a:cubicBezTo>
                    <a:pt x="58" y="16"/>
                    <a:pt x="57" y="17"/>
                    <a:pt x="56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0" y="16"/>
                    <a:pt x="50" y="15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8"/>
                    <a:pt x="5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15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65" name="Freeform 172"/>
            <p:cNvSpPr>
              <a:spLocks noEditPoints="1"/>
            </p:cNvSpPr>
            <p:nvPr userDrawn="1"/>
          </p:nvSpPr>
          <p:spPr bwMode="auto">
            <a:xfrm>
              <a:off x="6809262" y="1269854"/>
              <a:ext cx="107812" cy="107812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  <a:gd name="T10" fmla="*/ 30 w 61"/>
                <a:gd name="T11" fmla="*/ 55 h 61"/>
                <a:gd name="T12" fmla="*/ 6 w 61"/>
                <a:gd name="T13" fmla="*/ 30 h 61"/>
                <a:gd name="T14" fmla="*/ 30 w 61"/>
                <a:gd name="T15" fmla="*/ 6 h 61"/>
                <a:gd name="T16" fmla="*/ 55 w 61"/>
                <a:gd name="T17" fmla="*/ 30 h 61"/>
                <a:gd name="T18" fmla="*/ 30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66" name="Freeform 173"/>
            <p:cNvSpPr>
              <a:spLocks noEditPoints="1"/>
            </p:cNvSpPr>
            <p:nvPr userDrawn="1"/>
          </p:nvSpPr>
          <p:spPr bwMode="auto">
            <a:xfrm>
              <a:off x="6853824" y="4052837"/>
              <a:ext cx="125062" cy="109249"/>
            </a:xfrm>
            <a:custGeom>
              <a:avLst/>
              <a:gdLst>
                <a:gd name="T0" fmla="*/ 58 w 87"/>
                <a:gd name="T1" fmla="*/ 10 h 76"/>
                <a:gd name="T2" fmla="*/ 31 w 87"/>
                <a:gd name="T3" fmla="*/ 0 h 76"/>
                <a:gd name="T4" fmla="*/ 0 w 87"/>
                <a:gd name="T5" fmla="*/ 10 h 76"/>
                <a:gd name="T6" fmla="*/ 0 w 87"/>
                <a:gd name="T7" fmla="*/ 76 h 76"/>
                <a:gd name="T8" fmla="*/ 31 w 87"/>
                <a:gd name="T9" fmla="*/ 65 h 76"/>
                <a:gd name="T10" fmla="*/ 58 w 87"/>
                <a:gd name="T11" fmla="*/ 76 h 76"/>
                <a:gd name="T12" fmla="*/ 87 w 87"/>
                <a:gd name="T13" fmla="*/ 65 h 76"/>
                <a:gd name="T14" fmla="*/ 87 w 87"/>
                <a:gd name="T15" fmla="*/ 0 h 76"/>
                <a:gd name="T16" fmla="*/ 58 w 87"/>
                <a:gd name="T17" fmla="*/ 10 h 76"/>
                <a:gd name="T18" fmla="*/ 33 w 87"/>
                <a:gd name="T19" fmla="*/ 6 h 76"/>
                <a:gd name="T20" fmla="*/ 55 w 87"/>
                <a:gd name="T21" fmla="*/ 15 h 76"/>
                <a:gd name="T22" fmla="*/ 55 w 87"/>
                <a:gd name="T23" fmla="*/ 69 h 76"/>
                <a:gd name="T24" fmla="*/ 33 w 87"/>
                <a:gd name="T25" fmla="*/ 60 h 76"/>
                <a:gd name="T26" fmla="*/ 33 w 87"/>
                <a:gd name="T27" fmla="*/ 6 h 76"/>
                <a:gd name="T28" fmla="*/ 6 w 87"/>
                <a:gd name="T29" fmla="*/ 15 h 76"/>
                <a:gd name="T30" fmla="*/ 28 w 87"/>
                <a:gd name="T31" fmla="*/ 6 h 76"/>
                <a:gd name="T32" fmla="*/ 28 w 87"/>
                <a:gd name="T33" fmla="*/ 60 h 76"/>
                <a:gd name="T34" fmla="*/ 6 w 87"/>
                <a:gd name="T35" fmla="*/ 67 h 76"/>
                <a:gd name="T36" fmla="*/ 6 w 87"/>
                <a:gd name="T37" fmla="*/ 15 h 76"/>
                <a:gd name="T38" fmla="*/ 82 w 87"/>
                <a:gd name="T39" fmla="*/ 61 h 76"/>
                <a:gd name="T40" fmla="*/ 60 w 87"/>
                <a:gd name="T41" fmla="*/ 69 h 76"/>
                <a:gd name="T42" fmla="*/ 60 w 87"/>
                <a:gd name="T43" fmla="*/ 15 h 76"/>
                <a:gd name="T44" fmla="*/ 82 w 87"/>
                <a:gd name="T45" fmla="*/ 7 h 76"/>
                <a:gd name="T46" fmla="*/ 82 w 87"/>
                <a:gd name="T47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76">
                  <a:moveTo>
                    <a:pt x="58" y="10"/>
                  </a:moveTo>
                  <a:lnTo>
                    <a:pt x="31" y="0"/>
                  </a:lnTo>
                  <a:lnTo>
                    <a:pt x="0" y="10"/>
                  </a:lnTo>
                  <a:lnTo>
                    <a:pt x="0" y="76"/>
                  </a:lnTo>
                  <a:lnTo>
                    <a:pt x="31" y="65"/>
                  </a:lnTo>
                  <a:lnTo>
                    <a:pt x="58" y="76"/>
                  </a:lnTo>
                  <a:lnTo>
                    <a:pt x="87" y="65"/>
                  </a:lnTo>
                  <a:lnTo>
                    <a:pt x="87" y="0"/>
                  </a:lnTo>
                  <a:lnTo>
                    <a:pt x="58" y="10"/>
                  </a:lnTo>
                  <a:close/>
                  <a:moveTo>
                    <a:pt x="33" y="6"/>
                  </a:moveTo>
                  <a:lnTo>
                    <a:pt x="55" y="15"/>
                  </a:lnTo>
                  <a:lnTo>
                    <a:pt x="55" y="69"/>
                  </a:lnTo>
                  <a:lnTo>
                    <a:pt x="33" y="60"/>
                  </a:lnTo>
                  <a:lnTo>
                    <a:pt x="33" y="6"/>
                  </a:lnTo>
                  <a:close/>
                  <a:moveTo>
                    <a:pt x="6" y="15"/>
                  </a:moveTo>
                  <a:lnTo>
                    <a:pt x="28" y="6"/>
                  </a:lnTo>
                  <a:lnTo>
                    <a:pt x="28" y="60"/>
                  </a:lnTo>
                  <a:lnTo>
                    <a:pt x="6" y="67"/>
                  </a:lnTo>
                  <a:lnTo>
                    <a:pt x="6" y="15"/>
                  </a:lnTo>
                  <a:close/>
                  <a:moveTo>
                    <a:pt x="82" y="61"/>
                  </a:moveTo>
                  <a:lnTo>
                    <a:pt x="60" y="69"/>
                  </a:lnTo>
                  <a:lnTo>
                    <a:pt x="60" y="15"/>
                  </a:lnTo>
                  <a:lnTo>
                    <a:pt x="82" y="7"/>
                  </a:lnTo>
                  <a:lnTo>
                    <a:pt x="82" y="61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67" name="Freeform 174"/>
            <p:cNvSpPr>
              <a:spLocks noEditPoints="1"/>
            </p:cNvSpPr>
            <p:nvPr userDrawn="1"/>
          </p:nvSpPr>
          <p:spPr bwMode="auto">
            <a:xfrm>
              <a:off x="8381878" y="1085855"/>
              <a:ext cx="81937" cy="83375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3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3 h 47"/>
                <a:gd name="T50" fmla="*/ 21 w 47"/>
                <a:gd name="T51" fmla="*/ 26 h 47"/>
                <a:gd name="T52" fmla="*/ 26 w 47"/>
                <a:gd name="T53" fmla="*/ 26 h 47"/>
                <a:gd name="T54" fmla="*/ 26 w 47"/>
                <a:gd name="T55" fmla="*/ 43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3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3 h 47"/>
                <a:gd name="T82" fmla="*/ 22 w 47"/>
                <a:gd name="T83" fmla="*/ 23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3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1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3"/>
                    <a:pt x="25" y="23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1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1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68" name="Freeform 175"/>
            <p:cNvSpPr>
              <a:spLocks noEditPoints="1"/>
            </p:cNvSpPr>
            <p:nvPr userDrawn="1"/>
          </p:nvSpPr>
          <p:spPr bwMode="auto">
            <a:xfrm>
              <a:off x="7401508" y="1067167"/>
              <a:ext cx="102062" cy="103499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3 h 58"/>
                <a:gd name="T12" fmla="*/ 5 w 58"/>
                <a:gd name="T13" fmla="*/ 29 h 58"/>
                <a:gd name="T14" fmla="*/ 29 w 58"/>
                <a:gd name="T15" fmla="*/ 6 h 58"/>
                <a:gd name="T16" fmla="*/ 53 w 58"/>
                <a:gd name="T17" fmla="*/ 29 h 58"/>
                <a:gd name="T18" fmla="*/ 29 w 58"/>
                <a:gd name="T19" fmla="*/ 53 h 58"/>
                <a:gd name="T20" fmla="*/ 18 w 58"/>
                <a:gd name="T21" fmla="*/ 18 h 58"/>
                <a:gd name="T22" fmla="*/ 40 w 58"/>
                <a:gd name="T23" fmla="*/ 18 h 58"/>
                <a:gd name="T24" fmla="*/ 40 w 58"/>
                <a:gd name="T25" fmla="*/ 40 h 58"/>
                <a:gd name="T26" fmla="*/ 18 w 58"/>
                <a:gd name="T27" fmla="*/ 40 h 58"/>
                <a:gd name="T28" fmla="*/ 18 w 58"/>
                <a:gd name="T2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3"/>
                  </a:moveTo>
                  <a:cubicBezTo>
                    <a:pt x="16" y="53"/>
                    <a:pt x="5" y="42"/>
                    <a:pt x="5" y="29"/>
                  </a:cubicBezTo>
                  <a:cubicBezTo>
                    <a:pt x="5" y="16"/>
                    <a:pt x="16" y="6"/>
                    <a:pt x="29" y="6"/>
                  </a:cubicBezTo>
                  <a:cubicBezTo>
                    <a:pt x="42" y="6"/>
                    <a:pt x="53" y="16"/>
                    <a:pt x="53" y="29"/>
                  </a:cubicBezTo>
                  <a:cubicBezTo>
                    <a:pt x="53" y="42"/>
                    <a:pt x="42" y="53"/>
                    <a:pt x="29" y="53"/>
                  </a:cubicBezTo>
                  <a:close/>
                  <a:moveTo>
                    <a:pt x="18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8" y="40"/>
                    <a:pt x="18" y="40"/>
                    <a:pt x="18" y="40"/>
                  </a:cubicBezTo>
                  <a:lnTo>
                    <a:pt x="18" y="18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69" name="Freeform 176"/>
            <p:cNvSpPr>
              <a:spLocks noEditPoints="1"/>
            </p:cNvSpPr>
            <p:nvPr userDrawn="1"/>
          </p:nvSpPr>
          <p:spPr bwMode="auto">
            <a:xfrm>
              <a:off x="6332014" y="3244967"/>
              <a:ext cx="100624" cy="89124"/>
            </a:xfrm>
            <a:custGeom>
              <a:avLst/>
              <a:gdLst>
                <a:gd name="T0" fmla="*/ 24 w 57"/>
                <a:gd name="T1" fmla="*/ 0 h 50"/>
                <a:gd name="T2" fmla="*/ 24 w 57"/>
                <a:gd name="T3" fmla="*/ 0 h 50"/>
                <a:gd name="T4" fmla="*/ 47 w 57"/>
                <a:gd name="T5" fmla="*/ 19 h 50"/>
                <a:gd name="T6" fmla="*/ 24 w 57"/>
                <a:gd name="T7" fmla="*/ 38 h 50"/>
                <a:gd name="T8" fmla="*/ 20 w 57"/>
                <a:gd name="T9" fmla="*/ 38 h 50"/>
                <a:gd name="T10" fmla="*/ 3 w 57"/>
                <a:gd name="T11" fmla="*/ 44 h 50"/>
                <a:gd name="T12" fmla="*/ 3 w 57"/>
                <a:gd name="T13" fmla="*/ 43 h 50"/>
                <a:gd name="T14" fmla="*/ 9 w 57"/>
                <a:gd name="T15" fmla="*/ 35 h 50"/>
                <a:gd name="T16" fmla="*/ 9 w 57"/>
                <a:gd name="T17" fmla="*/ 34 h 50"/>
                <a:gd name="T18" fmla="*/ 0 w 57"/>
                <a:gd name="T19" fmla="*/ 19 h 50"/>
                <a:gd name="T20" fmla="*/ 24 w 57"/>
                <a:gd name="T21" fmla="*/ 0 h 50"/>
                <a:gd name="T22" fmla="*/ 49 w 57"/>
                <a:gd name="T23" fmla="*/ 43 h 50"/>
                <a:gd name="T24" fmla="*/ 54 w 57"/>
                <a:gd name="T25" fmla="*/ 49 h 50"/>
                <a:gd name="T26" fmla="*/ 54 w 57"/>
                <a:gd name="T27" fmla="*/ 50 h 50"/>
                <a:gd name="T28" fmla="*/ 40 w 57"/>
                <a:gd name="T29" fmla="*/ 45 h 50"/>
                <a:gd name="T30" fmla="*/ 36 w 57"/>
                <a:gd name="T31" fmla="*/ 45 h 50"/>
                <a:gd name="T32" fmla="*/ 24 w 57"/>
                <a:gd name="T33" fmla="*/ 42 h 50"/>
                <a:gd name="T34" fmla="*/ 43 w 57"/>
                <a:gd name="T35" fmla="*/ 35 h 50"/>
                <a:gd name="T36" fmla="*/ 49 w 57"/>
                <a:gd name="T37" fmla="*/ 28 h 50"/>
                <a:gd name="T38" fmla="*/ 51 w 57"/>
                <a:gd name="T39" fmla="*/ 19 h 50"/>
                <a:gd name="T40" fmla="*/ 51 w 57"/>
                <a:gd name="T41" fmla="*/ 17 h 50"/>
                <a:gd name="T42" fmla="*/ 57 w 57"/>
                <a:gd name="T43" fmla="*/ 29 h 50"/>
                <a:gd name="T44" fmla="*/ 49 w 57"/>
                <a:gd name="T45" fmla="*/ 42 h 50"/>
                <a:gd name="T46" fmla="*/ 49 w 57"/>
                <a:gd name="T4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5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8"/>
                    <a:pt x="47" y="19"/>
                  </a:cubicBezTo>
                  <a:cubicBezTo>
                    <a:pt x="47" y="30"/>
                    <a:pt x="37" y="38"/>
                    <a:pt x="24" y="38"/>
                  </a:cubicBezTo>
                  <a:cubicBezTo>
                    <a:pt x="23" y="38"/>
                    <a:pt x="21" y="38"/>
                    <a:pt x="20" y="38"/>
                  </a:cubicBezTo>
                  <a:cubicBezTo>
                    <a:pt x="15" y="43"/>
                    <a:pt x="9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6" y="41"/>
                    <a:pt x="9" y="38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4" y="30"/>
                    <a:pt x="0" y="25"/>
                    <a:pt x="0" y="19"/>
                  </a:cubicBezTo>
                  <a:cubicBezTo>
                    <a:pt x="0" y="8"/>
                    <a:pt x="11" y="0"/>
                    <a:pt x="24" y="0"/>
                  </a:cubicBezTo>
                  <a:close/>
                  <a:moveTo>
                    <a:pt x="49" y="43"/>
                  </a:moveTo>
                  <a:cubicBezTo>
                    <a:pt x="49" y="45"/>
                    <a:pt x="51" y="48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9" y="50"/>
                    <a:pt x="44" y="49"/>
                    <a:pt x="40" y="45"/>
                  </a:cubicBezTo>
                  <a:cubicBezTo>
                    <a:pt x="39" y="45"/>
                    <a:pt x="38" y="45"/>
                    <a:pt x="36" y="45"/>
                  </a:cubicBezTo>
                  <a:cubicBezTo>
                    <a:pt x="32" y="45"/>
                    <a:pt x="27" y="44"/>
                    <a:pt x="24" y="42"/>
                  </a:cubicBezTo>
                  <a:cubicBezTo>
                    <a:pt x="31" y="42"/>
                    <a:pt x="38" y="40"/>
                    <a:pt x="43" y="35"/>
                  </a:cubicBezTo>
                  <a:cubicBezTo>
                    <a:pt x="45" y="33"/>
                    <a:pt x="47" y="31"/>
                    <a:pt x="49" y="28"/>
                  </a:cubicBezTo>
                  <a:cubicBezTo>
                    <a:pt x="50" y="25"/>
                    <a:pt x="51" y="22"/>
                    <a:pt x="51" y="19"/>
                  </a:cubicBezTo>
                  <a:cubicBezTo>
                    <a:pt x="51" y="18"/>
                    <a:pt x="51" y="18"/>
                    <a:pt x="51" y="17"/>
                  </a:cubicBezTo>
                  <a:cubicBezTo>
                    <a:pt x="55" y="20"/>
                    <a:pt x="57" y="24"/>
                    <a:pt x="57" y="29"/>
                  </a:cubicBezTo>
                  <a:cubicBezTo>
                    <a:pt x="57" y="34"/>
                    <a:pt x="54" y="39"/>
                    <a:pt x="49" y="42"/>
                  </a:cubicBezTo>
                  <a:cubicBezTo>
                    <a:pt x="49" y="42"/>
                    <a:pt x="49" y="42"/>
                    <a:pt x="49" y="43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70" name="Freeform 177"/>
            <p:cNvSpPr>
              <a:spLocks noEditPoints="1"/>
            </p:cNvSpPr>
            <p:nvPr userDrawn="1"/>
          </p:nvSpPr>
          <p:spPr bwMode="auto">
            <a:xfrm>
              <a:off x="9406809" y="857293"/>
              <a:ext cx="127937" cy="126499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0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0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4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6" y="46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6"/>
                    <a:pt x="53" y="50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4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71" name="Freeform 178"/>
            <p:cNvSpPr>
              <a:spLocks noEditPoints="1"/>
            </p:cNvSpPr>
            <p:nvPr userDrawn="1"/>
          </p:nvSpPr>
          <p:spPr bwMode="auto">
            <a:xfrm>
              <a:off x="8709626" y="555420"/>
              <a:ext cx="139437" cy="106374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3 w 79"/>
                <a:gd name="T5" fmla="*/ 3 h 60"/>
                <a:gd name="T6" fmla="*/ 0 w 79"/>
                <a:gd name="T7" fmla="*/ 30 h 60"/>
                <a:gd name="T8" fmla="*/ 3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4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2" y="0"/>
                    <a:pt x="40" y="0"/>
                  </a:cubicBezTo>
                  <a:cubicBezTo>
                    <a:pt x="27" y="0"/>
                    <a:pt x="14" y="1"/>
                    <a:pt x="3" y="3"/>
                  </a:cubicBezTo>
                  <a:cubicBezTo>
                    <a:pt x="1" y="11"/>
                    <a:pt x="0" y="20"/>
                    <a:pt x="0" y="30"/>
                  </a:cubicBezTo>
                  <a:cubicBezTo>
                    <a:pt x="0" y="40"/>
                    <a:pt x="1" y="49"/>
                    <a:pt x="3" y="57"/>
                  </a:cubicBezTo>
                  <a:cubicBezTo>
                    <a:pt x="14" y="59"/>
                    <a:pt x="27" y="60"/>
                    <a:pt x="40" y="60"/>
                  </a:cubicBezTo>
                  <a:cubicBezTo>
                    <a:pt x="52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4" y="30"/>
                    <a:pt x="54" y="30"/>
                    <a:pt x="54" y="30"/>
                  </a:cubicBezTo>
                  <a:lnTo>
                    <a:pt x="30" y="45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72" name="Freeform 179"/>
            <p:cNvSpPr>
              <a:spLocks noEditPoints="1"/>
            </p:cNvSpPr>
            <p:nvPr userDrawn="1"/>
          </p:nvSpPr>
          <p:spPr bwMode="auto">
            <a:xfrm>
              <a:off x="9482997" y="1203729"/>
              <a:ext cx="104937" cy="102062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4 w 59"/>
                <a:gd name="T15" fmla="*/ 44 h 58"/>
                <a:gd name="T16" fmla="*/ 18 w 59"/>
                <a:gd name="T17" fmla="*/ 26 h 58"/>
                <a:gd name="T18" fmla="*/ 14 w 59"/>
                <a:gd name="T19" fmla="*/ 28 h 58"/>
                <a:gd name="T20" fmla="*/ 12 w 59"/>
                <a:gd name="T21" fmla="*/ 26 h 58"/>
                <a:gd name="T22" fmla="*/ 23 w 59"/>
                <a:gd name="T23" fmla="*/ 18 h 58"/>
                <a:gd name="T24" fmla="*/ 29 w 59"/>
                <a:gd name="T25" fmla="*/ 30 h 58"/>
                <a:gd name="T26" fmla="*/ 32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8"/>
                    <a:pt x="30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6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0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73" name="Freeform 180"/>
            <p:cNvSpPr>
              <a:spLocks/>
            </p:cNvSpPr>
            <p:nvPr userDrawn="1"/>
          </p:nvSpPr>
          <p:spPr bwMode="auto">
            <a:xfrm>
              <a:off x="7875881" y="506545"/>
              <a:ext cx="132249" cy="132249"/>
            </a:xfrm>
            <a:custGeom>
              <a:avLst/>
              <a:gdLst>
                <a:gd name="T0" fmla="*/ 23 w 75"/>
                <a:gd name="T1" fmla="*/ 14 h 75"/>
                <a:gd name="T2" fmla="*/ 75 w 75"/>
                <a:gd name="T3" fmla="*/ 0 h 75"/>
                <a:gd name="T4" fmla="*/ 75 w 75"/>
                <a:gd name="T5" fmla="*/ 5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6 h 75"/>
                <a:gd name="T12" fmla="*/ 42 w 75"/>
                <a:gd name="T13" fmla="*/ 54 h 75"/>
                <a:gd name="T14" fmla="*/ 59 w 75"/>
                <a:gd name="T15" fmla="*/ 43 h 75"/>
                <a:gd name="T16" fmla="*/ 66 w 75"/>
                <a:gd name="T17" fmla="*/ 44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4 h 75"/>
                <a:gd name="T24" fmla="*/ 16 w 75"/>
                <a:gd name="T25" fmla="*/ 75 h 75"/>
                <a:gd name="T26" fmla="*/ 0 w 75"/>
                <a:gd name="T27" fmla="*/ 64 h 75"/>
                <a:gd name="T28" fmla="*/ 16 w 75"/>
                <a:gd name="T29" fmla="*/ 52 h 75"/>
                <a:gd name="T30" fmla="*/ 23 w 75"/>
                <a:gd name="T31" fmla="*/ 53 h 75"/>
                <a:gd name="T32" fmla="*/ 23 w 75"/>
                <a:gd name="T33" fmla="*/ 28 h 75"/>
                <a:gd name="T34" fmla="*/ 23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3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3"/>
                    <a:pt x="59" y="43"/>
                  </a:cubicBezTo>
                  <a:cubicBezTo>
                    <a:pt x="61" y="43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5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3" y="53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14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74" name="Freeform 181"/>
            <p:cNvSpPr>
              <a:spLocks noEditPoints="1"/>
            </p:cNvSpPr>
            <p:nvPr userDrawn="1"/>
          </p:nvSpPr>
          <p:spPr bwMode="auto">
            <a:xfrm>
              <a:off x="6240015" y="1544414"/>
              <a:ext cx="96312" cy="97749"/>
            </a:xfrm>
            <a:custGeom>
              <a:avLst/>
              <a:gdLst>
                <a:gd name="T0" fmla="*/ 46 w 55"/>
                <a:gd name="T1" fmla="*/ 0 h 55"/>
                <a:gd name="T2" fmla="*/ 9 w 55"/>
                <a:gd name="T3" fmla="*/ 1 h 55"/>
                <a:gd name="T4" fmla="*/ 0 w 55"/>
                <a:gd name="T5" fmla="*/ 10 h 55"/>
                <a:gd name="T6" fmla="*/ 0 w 55"/>
                <a:gd name="T7" fmla="*/ 46 h 55"/>
                <a:gd name="T8" fmla="*/ 9 w 55"/>
                <a:gd name="T9" fmla="*/ 55 h 55"/>
                <a:gd name="T10" fmla="*/ 46 w 55"/>
                <a:gd name="T11" fmla="*/ 55 h 55"/>
                <a:gd name="T12" fmla="*/ 55 w 55"/>
                <a:gd name="T13" fmla="*/ 46 h 55"/>
                <a:gd name="T14" fmla="*/ 55 w 55"/>
                <a:gd name="T15" fmla="*/ 9 h 55"/>
                <a:gd name="T16" fmla="*/ 46 w 55"/>
                <a:gd name="T17" fmla="*/ 0 h 55"/>
                <a:gd name="T18" fmla="*/ 18 w 55"/>
                <a:gd name="T19" fmla="*/ 25 h 55"/>
                <a:gd name="T20" fmla="*/ 37 w 55"/>
                <a:gd name="T21" fmla="*/ 24 h 55"/>
                <a:gd name="T22" fmla="*/ 38 w 55"/>
                <a:gd name="T23" fmla="*/ 28 h 55"/>
                <a:gd name="T24" fmla="*/ 28 w 55"/>
                <a:gd name="T25" fmla="*/ 38 h 55"/>
                <a:gd name="T26" fmla="*/ 17 w 55"/>
                <a:gd name="T27" fmla="*/ 28 h 55"/>
                <a:gd name="T28" fmla="*/ 18 w 55"/>
                <a:gd name="T29" fmla="*/ 25 h 55"/>
                <a:gd name="T30" fmla="*/ 48 w 55"/>
                <a:gd name="T31" fmla="*/ 24 h 55"/>
                <a:gd name="T32" fmla="*/ 48 w 55"/>
                <a:gd name="T33" fmla="*/ 38 h 55"/>
                <a:gd name="T34" fmla="*/ 48 w 55"/>
                <a:gd name="T35" fmla="*/ 45 h 55"/>
                <a:gd name="T36" fmla="*/ 45 w 55"/>
                <a:gd name="T37" fmla="*/ 48 h 55"/>
                <a:gd name="T38" fmla="*/ 11 w 55"/>
                <a:gd name="T39" fmla="*/ 49 h 55"/>
                <a:gd name="T40" fmla="*/ 7 w 55"/>
                <a:gd name="T41" fmla="*/ 45 h 55"/>
                <a:gd name="T42" fmla="*/ 7 w 55"/>
                <a:gd name="T43" fmla="*/ 38 h 55"/>
                <a:gd name="T44" fmla="*/ 7 w 55"/>
                <a:gd name="T45" fmla="*/ 25 h 55"/>
                <a:gd name="T46" fmla="*/ 7 w 55"/>
                <a:gd name="T47" fmla="*/ 25 h 55"/>
                <a:gd name="T48" fmla="*/ 12 w 55"/>
                <a:gd name="T49" fmla="*/ 25 h 55"/>
                <a:gd name="T50" fmla="*/ 12 w 55"/>
                <a:gd name="T51" fmla="*/ 28 h 55"/>
                <a:gd name="T52" fmla="*/ 28 w 55"/>
                <a:gd name="T53" fmla="*/ 43 h 55"/>
                <a:gd name="T54" fmla="*/ 43 w 55"/>
                <a:gd name="T55" fmla="*/ 28 h 55"/>
                <a:gd name="T56" fmla="*/ 43 w 55"/>
                <a:gd name="T57" fmla="*/ 24 h 55"/>
                <a:gd name="T58" fmla="*/ 48 w 55"/>
                <a:gd name="T59" fmla="*/ 24 h 55"/>
                <a:gd name="T60" fmla="*/ 48 w 55"/>
                <a:gd name="T61" fmla="*/ 12 h 55"/>
                <a:gd name="T62" fmla="*/ 46 w 55"/>
                <a:gd name="T63" fmla="*/ 14 h 55"/>
                <a:gd name="T64" fmla="*/ 43 w 55"/>
                <a:gd name="T65" fmla="*/ 14 h 55"/>
                <a:gd name="T66" fmla="*/ 41 w 55"/>
                <a:gd name="T67" fmla="*/ 12 h 55"/>
                <a:gd name="T68" fmla="*/ 41 w 55"/>
                <a:gd name="T69" fmla="*/ 9 h 55"/>
                <a:gd name="T70" fmla="*/ 43 w 55"/>
                <a:gd name="T71" fmla="*/ 7 h 55"/>
                <a:gd name="T72" fmla="*/ 46 w 55"/>
                <a:gd name="T73" fmla="*/ 7 h 55"/>
                <a:gd name="T74" fmla="*/ 48 w 55"/>
                <a:gd name="T75" fmla="*/ 9 h 55"/>
                <a:gd name="T76" fmla="*/ 48 w 55"/>
                <a:gd name="T7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55">
                  <a:moveTo>
                    <a:pt x="46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4" y="55"/>
                    <a:pt x="9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1" y="55"/>
                    <a:pt x="55" y="51"/>
                    <a:pt x="55" y="46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51" y="0"/>
                    <a:pt x="46" y="0"/>
                  </a:cubicBezTo>
                  <a:close/>
                  <a:moveTo>
                    <a:pt x="18" y="25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8" y="25"/>
                    <a:pt x="38" y="27"/>
                    <a:pt x="38" y="28"/>
                  </a:cubicBezTo>
                  <a:cubicBezTo>
                    <a:pt x="38" y="34"/>
                    <a:pt x="33" y="38"/>
                    <a:pt x="28" y="38"/>
                  </a:cubicBezTo>
                  <a:cubicBezTo>
                    <a:pt x="22" y="38"/>
                    <a:pt x="17" y="34"/>
                    <a:pt x="17" y="28"/>
                  </a:cubicBezTo>
                  <a:cubicBezTo>
                    <a:pt x="17" y="27"/>
                    <a:pt x="17" y="26"/>
                    <a:pt x="18" y="25"/>
                  </a:cubicBezTo>
                  <a:close/>
                  <a:moveTo>
                    <a:pt x="48" y="24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49"/>
                    <a:pt x="7" y="47"/>
                    <a:pt x="7" y="4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37"/>
                    <a:pt x="19" y="43"/>
                    <a:pt x="28" y="43"/>
                  </a:cubicBezTo>
                  <a:cubicBezTo>
                    <a:pt x="36" y="43"/>
                    <a:pt x="43" y="36"/>
                    <a:pt x="43" y="28"/>
                  </a:cubicBezTo>
                  <a:cubicBezTo>
                    <a:pt x="43" y="27"/>
                    <a:pt x="43" y="25"/>
                    <a:pt x="43" y="24"/>
                  </a:cubicBezTo>
                  <a:cubicBezTo>
                    <a:pt x="48" y="24"/>
                    <a:pt x="48" y="24"/>
                    <a:pt x="48" y="24"/>
                  </a:cubicBezTo>
                  <a:close/>
                  <a:moveTo>
                    <a:pt x="48" y="12"/>
                  </a:moveTo>
                  <a:cubicBezTo>
                    <a:pt x="48" y="13"/>
                    <a:pt x="47" y="14"/>
                    <a:pt x="46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1" y="13"/>
                    <a:pt x="41" y="1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8" y="8"/>
                    <a:pt x="48" y="9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76" name="Freeform 183"/>
            <p:cNvSpPr>
              <a:spLocks noEditPoints="1"/>
            </p:cNvSpPr>
            <p:nvPr userDrawn="1"/>
          </p:nvSpPr>
          <p:spPr bwMode="auto">
            <a:xfrm>
              <a:off x="7060823" y="440421"/>
              <a:ext cx="145187" cy="146624"/>
            </a:xfrm>
            <a:custGeom>
              <a:avLst/>
              <a:gdLst>
                <a:gd name="T0" fmla="*/ 79 w 82"/>
                <a:gd name="T1" fmla="*/ 70 h 83"/>
                <a:gd name="T2" fmla="*/ 59 w 82"/>
                <a:gd name="T3" fmla="*/ 53 h 83"/>
                <a:gd name="T4" fmla="*/ 54 w 82"/>
                <a:gd name="T5" fmla="*/ 51 h 83"/>
                <a:gd name="T6" fmla="*/ 61 w 82"/>
                <a:gd name="T7" fmla="*/ 31 h 83"/>
                <a:gd name="T8" fmla="*/ 30 w 82"/>
                <a:gd name="T9" fmla="*/ 0 h 83"/>
                <a:gd name="T10" fmla="*/ 0 w 82"/>
                <a:gd name="T11" fmla="*/ 31 h 83"/>
                <a:gd name="T12" fmla="*/ 30 w 82"/>
                <a:gd name="T13" fmla="*/ 62 h 83"/>
                <a:gd name="T14" fmla="*/ 50 w 82"/>
                <a:gd name="T15" fmla="*/ 54 h 83"/>
                <a:gd name="T16" fmla="*/ 53 w 82"/>
                <a:gd name="T17" fmla="*/ 60 h 83"/>
                <a:gd name="T18" fmla="*/ 69 w 82"/>
                <a:gd name="T19" fmla="*/ 80 h 83"/>
                <a:gd name="T20" fmla="*/ 79 w 82"/>
                <a:gd name="T21" fmla="*/ 80 h 83"/>
                <a:gd name="T22" fmla="*/ 79 w 82"/>
                <a:gd name="T23" fmla="*/ 70 h 83"/>
                <a:gd name="T24" fmla="*/ 30 w 82"/>
                <a:gd name="T25" fmla="*/ 51 h 83"/>
                <a:gd name="T26" fmla="*/ 10 w 82"/>
                <a:gd name="T27" fmla="*/ 31 h 83"/>
                <a:gd name="T28" fmla="*/ 30 w 82"/>
                <a:gd name="T29" fmla="*/ 11 h 83"/>
                <a:gd name="T30" fmla="*/ 51 w 82"/>
                <a:gd name="T31" fmla="*/ 31 h 83"/>
                <a:gd name="T32" fmla="*/ 30 w 82"/>
                <a:gd name="T33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3">
                  <a:moveTo>
                    <a:pt x="79" y="70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7" y="52"/>
                    <a:pt x="55" y="51"/>
                    <a:pt x="54" y="51"/>
                  </a:cubicBezTo>
                  <a:cubicBezTo>
                    <a:pt x="58" y="46"/>
                    <a:pt x="61" y="39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38" y="62"/>
                    <a:pt x="45" y="59"/>
                    <a:pt x="50" y="54"/>
                  </a:cubicBezTo>
                  <a:cubicBezTo>
                    <a:pt x="50" y="56"/>
                    <a:pt x="51" y="58"/>
                    <a:pt x="53" y="6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2" y="83"/>
                    <a:pt x="77" y="83"/>
                    <a:pt x="79" y="80"/>
                  </a:cubicBezTo>
                  <a:cubicBezTo>
                    <a:pt x="82" y="77"/>
                    <a:pt x="82" y="73"/>
                    <a:pt x="79" y="70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77" name="Freeform 184"/>
            <p:cNvSpPr>
              <a:spLocks noEditPoints="1"/>
            </p:cNvSpPr>
            <p:nvPr userDrawn="1"/>
          </p:nvSpPr>
          <p:spPr bwMode="auto">
            <a:xfrm>
              <a:off x="6426889" y="628732"/>
              <a:ext cx="120749" cy="127937"/>
            </a:xfrm>
            <a:custGeom>
              <a:avLst/>
              <a:gdLst>
                <a:gd name="T0" fmla="*/ 61 w 68"/>
                <a:gd name="T1" fmla="*/ 0 h 73"/>
                <a:gd name="T2" fmla="*/ 6 w 68"/>
                <a:gd name="T3" fmla="*/ 0 h 73"/>
                <a:gd name="T4" fmla="*/ 0 w 68"/>
                <a:gd name="T5" fmla="*/ 7 h 73"/>
                <a:gd name="T6" fmla="*/ 0 w 68"/>
                <a:gd name="T7" fmla="*/ 66 h 73"/>
                <a:gd name="T8" fmla="*/ 6 w 68"/>
                <a:gd name="T9" fmla="*/ 73 h 73"/>
                <a:gd name="T10" fmla="*/ 61 w 68"/>
                <a:gd name="T11" fmla="*/ 73 h 73"/>
                <a:gd name="T12" fmla="*/ 68 w 68"/>
                <a:gd name="T13" fmla="*/ 66 h 73"/>
                <a:gd name="T14" fmla="*/ 68 w 68"/>
                <a:gd name="T15" fmla="*/ 7 h 73"/>
                <a:gd name="T16" fmla="*/ 61 w 68"/>
                <a:gd name="T17" fmla="*/ 0 h 73"/>
                <a:gd name="T18" fmla="*/ 59 w 68"/>
                <a:gd name="T19" fmla="*/ 64 h 73"/>
                <a:gd name="T20" fmla="*/ 9 w 68"/>
                <a:gd name="T21" fmla="*/ 64 h 73"/>
                <a:gd name="T22" fmla="*/ 9 w 68"/>
                <a:gd name="T23" fmla="*/ 9 h 73"/>
                <a:gd name="T24" fmla="*/ 59 w 68"/>
                <a:gd name="T25" fmla="*/ 9 h 73"/>
                <a:gd name="T26" fmla="*/ 59 w 68"/>
                <a:gd name="T27" fmla="*/ 64 h 73"/>
                <a:gd name="T28" fmla="*/ 18 w 68"/>
                <a:gd name="T29" fmla="*/ 32 h 73"/>
                <a:gd name="T30" fmla="*/ 50 w 68"/>
                <a:gd name="T31" fmla="*/ 32 h 73"/>
                <a:gd name="T32" fmla="*/ 50 w 68"/>
                <a:gd name="T33" fmla="*/ 36 h 73"/>
                <a:gd name="T34" fmla="*/ 18 w 68"/>
                <a:gd name="T35" fmla="*/ 36 h 73"/>
                <a:gd name="T36" fmla="*/ 18 w 68"/>
                <a:gd name="T37" fmla="*/ 32 h 73"/>
                <a:gd name="T38" fmla="*/ 18 w 68"/>
                <a:gd name="T39" fmla="*/ 41 h 73"/>
                <a:gd name="T40" fmla="*/ 50 w 68"/>
                <a:gd name="T41" fmla="*/ 41 h 73"/>
                <a:gd name="T42" fmla="*/ 50 w 68"/>
                <a:gd name="T43" fmla="*/ 45 h 73"/>
                <a:gd name="T44" fmla="*/ 18 w 68"/>
                <a:gd name="T45" fmla="*/ 45 h 73"/>
                <a:gd name="T46" fmla="*/ 18 w 68"/>
                <a:gd name="T47" fmla="*/ 41 h 73"/>
                <a:gd name="T48" fmla="*/ 18 w 68"/>
                <a:gd name="T49" fmla="*/ 50 h 73"/>
                <a:gd name="T50" fmla="*/ 50 w 68"/>
                <a:gd name="T51" fmla="*/ 50 h 73"/>
                <a:gd name="T52" fmla="*/ 50 w 68"/>
                <a:gd name="T53" fmla="*/ 54 h 73"/>
                <a:gd name="T54" fmla="*/ 18 w 68"/>
                <a:gd name="T55" fmla="*/ 54 h 73"/>
                <a:gd name="T56" fmla="*/ 18 w 68"/>
                <a:gd name="T57" fmla="*/ 50 h 73"/>
                <a:gd name="T58" fmla="*/ 18 w 68"/>
                <a:gd name="T59" fmla="*/ 23 h 73"/>
                <a:gd name="T60" fmla="*/ 50 w 68"/>
                <a:gd name="T61" fmla="*/ 23 h 73"/>
                <a:gd name="T62" fmla="*/ 50 w 68"/>
                <a:gd name="T63" fmla="*/ 27 h 73"/>
                <a:gd name="T64" fmla="*/ 18 w 68"/>
                <a:gd name="T65" fmla="*/ 27 h 73"/>
                <a:gd name="T66" fmla="*/ 18 w 68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73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5" y="73"/>
                    <a:pt x="68" y="70"/>
                    <a:pt x="68" y="6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  <a:close/>
                  <a:moveTo>
                    <a:pt x="5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9" y="64"/>
                  </a:lnTo>
                  <a:close/>
                  <a:moveTo>
                    <a:pt x="18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18" y="36"/>
                    <a:pt x="18" y="36"/>
                    <a:pt x="18" y="36"/>
                  </a:cubicBezTo>
                  <a:lnTo>
                    <a:pt x="18" y="32"/>
                  </a:lnTo>
                  <a:close/>
                  <a:moveTo>
                    <a:pt x="18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18" y="45"/>
                    <a:pt x="18" y="45"/>
                    <a:pt x="18" y="45"/>
                  </a:cubicBezTo>
                  <a:lnTo>
                    <a:pt x="18" y="41"/>
                  </a:lnTo>
                  <a:close/>
                  <a:moveTo>
                    <a:pt x="18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8" y="50"/>
                  </a:lnTo>
                  <a:close/>
                  <a:moveTo>
                    <a:pt x="18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18" y="27"/>
                    <a:pt x="18" y="27"/>
                    <a:pt x="18" y="27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  <p:sp>
          <p:nvSpPr>
            <p:cNvPr id="378" name="Freeform 185"/>
            <p:cNvSpPr>
              <a:spLocks noEditPoints="1"/>
            </p:cNvSpPr>
            <p:nvPr userDrawn="1"/>
          </p:nvSpPr>
          <p:spPr bwMode="auto">
            <a:xfrm>
              <a:off x="7395758" y="4861"/>
              <a:ext cx="96312" cy="94874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27 w 54"/>
                <a:gd name="T5" fmla="*/ 54 h 54"/>
                <a:gd name="T6" fmla="*/ 54 w 54"/>
                <a:gd name="T7" fmla="*/ 27 h 54"/>
                <a:gd name="T8" fmla="*/ 27 w 54"/>
                <a:gd name="T9" fmla="*/ 0 h 54"/>
                <a:gd name="T10" fmla="*/ 43 w 54"/>
                <a:gd name="T11" fmla="*/ 24 h 54"/>
                <a:gd name="T12" fmla="*/ 28 w 54"/>
                <a:gd name="T13" fmla="*/ 44 h 54"/>
                <a:gd name="T14" fmla="*/ 21 w 54"/>
                <a:gd name="T15" fmla="*/ 41 h 54"/>
                <a:gd name="T16" fmla="*/ 16 w 54"/>
                <a:gd name="T17" fmla="*/ 25 h 54"/>
                <a:gd name="T18" fmla="*/ 12 w 54"/>
                <a:gd name="T19" fmla="*/ 26 h 54"/>
                <a:gd name="T20" fmla="*/ 11 w 54"/>
                <a:gd name="T21" fmla="*/ 24 h 54"/>
                <a:gd name="T22" fmla="*/ 20 w 54"/>
                <a:gd name="T23" fmla="*/ 17 h 54"/>
                <a:gd name="T24" fmla="*/ 26 w 54"/>
                <a:gd name="T25" fmla="*/ 28 h 54"/>
                <a:gd name="T26" fmla="*/ 28 w 54"/>
                <a:gd name="T27" fmla="*/ 35 h 54"/>
                <a:gd name="T28" fmla="*/ 33 w 54"/>
                <a:gd name="T29" fmla="*/ 29 h 54"/>
                <a:gd name="T30" fmla="*/ 29 w 54"/>
                <a:gd name="T31" fmla="*/ 24 h 54"/>
                <a:gd name="T32" fmla="*/ 43 w 54"/>
                <a:gd name="T3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3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3"/>
                    <a:pt x="42" y="0"/>
                    <a:pt x="27" y="0"/>
                  </a:cubicBezTo>
                  <a:close/>
                  <a:moveTo>
                    <a:pt x="43" y="24"/>
                  </a:moveTo>
                  <a:cubicBezTo>
                    <a:pt x="41" y="34"/>
                    <a:pt x="31" y="42"/>
                    <a:pt x="28" y="44"/>
                  </a:cubicBezTo>
                  <a:cubicBezTo>
                    <a:pt x="25" y="46"/>
                    <a:pt x="22" y="43"/>
                    <a:pt x="21" y="41"/>
                  </a:cubicBezTo>
                  <a:cubicBezTo>
                    <a:pt x="20" y="39"/>
                    <a:pt x="17" y="26"/>
                    <a:pt x="16" y="25"/>
                  </a:cubicBezTo>
                  <a:cubicBezTo>
                    <a:pt x="15" y="24"/>
                    <a:pt x="12" y="26"/>
                    <a:pt x="12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6" y="18"/>
                    <a:pt x="20" y="17"/>
                  </a:cubicBezTo>
                  <a:cubicBezTo>
                    <a:pt x="25" y="16"/>
                    <a:pt x="25" y="24"/>
                    <a:pt x="26" y="28"/>
                  </a:cubicBezTo>
                  <a:cubicBezTo>
                    <a:pt x="27" y="32"/>
                    <a:pt x="28" y="35"/>
                    <a:pt x="28" y="35"/>
                  </a:cubicBezTo>
                  <a:cubicBezTo>
                    <a:pt x="29" y="35"/>
                    <a:pt x="31" y="32"/>
                    <a:pt x="33" y="29"/>
                  </a:cubicBezTo>
                  <a:cubicBezTo>
                    <a:pt x="35" y="25"/>
                    <a:pt x="33" y="22"/>
                    <a:pt x="29" y="24"/>
                  </a:cubicBezTo>
                  <a:cubicBezTo>
                    <a:pt x="31" y="16"/>
                    <a:pt x="45" y="13"/>
                    <a:pt x="43" y="2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+mn-lt"/>
              </a:endParaRPr>
            </a:p>
          </p:txBody>
        </p:sp>
      </p:grpSp>
      <p:sp>
        <p:nvSpPr>
          <p:cNvPr id="7" name="6 Rectángulo"/>
          <p:cNvSpPr/>
          <p:nvPr userDrawn="1"/>
        </p:nvSpPr>
        <p:spPr>
          <a:xfrm>
            <a:off x="0" y="4509120"/>
            <a:ext cx="12192000" cy="2366739"/>
          </a:xfrm>
          <a:prstGeom prst="rect">
            <a:avLst/>
          </a:prstGeom>
          <a:gradFill flip="none" rotWithShape="1">
            <a:gsLst>
              <a:gs pos="0">
                <a:srgbClr val="0065BD"/>
              </a:gs>
              <a:gs pos="100000">
                <a:srgbClr val="3DB7E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2" name="11 Marcador de texto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3392" y="2996952"/>
            <a:ext cx="10849205" cy="1296144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buNone/>
              <a:defRPr lang="es-ES" sz="4000" kern="1200" dirty="0" smtClean="0">
                <a:solidFill>
                  <a:srgbClr val="0070C0"/>
                </a:solidFill>
                <a:latin typeface="Netto Off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es-ES" sz="4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tto Off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es-ES" sz="4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tto Off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es-ES" sz="4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tto Off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es-ES" sz="4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tto Off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Título de sección</a:t>
            </a:r>
          </a:p>
        </p:txBody>
      </p:sp>
      <p:sp>
        <p:nvSpPr>
          <p:cNvPr id="189" name="CuadroTexto 188"/>
          <p:cNvSpPr txBox="1"/>
          <p:nvPr userDrawn="1"/>
        </p:nvSpPr>
        <p:spPr>
          <a:xfrm>
            <a:off x="4916318" y="6538912"/>
            <a:ext cx="2359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noProof="0" dirty="0">
                <a:solidFill>
                  <a:schemeClr val="bg1"/>
                </a:solidFill>
                <a:latin typeface="Netto Offc" panose="020B0504020101010102" pitchFamily="34" charset="0"/>
              </a:rPr>
              <a:t>Oficina de Cooperación Universitaria</a:t>
            </a:r>
          </a:p>
        </p:txBody>
      </p:sp>
    </p:spTree>
    <p:extLst>
      <p:ext uri="{BB962C8B-B14F-4D97-AF65-F5344CB8AC3E}">
        <p14:creationId xmlns:p14="http://schemas.microsoft.com/office/powerpoint/2010/main" val="344488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4916318" y="6538912"/>
            <a:ext cx="2359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noProof="0" dirty="0">
                <a:solidFill>
                  <a:srgbClr val="0065BD"/>
                </a:solidFill>
                <a:latin typeface="Netto Offc" panose="020B0504020101010102" pitchFamily="34" charset="0"/>
              </a:rPr>
              <a:t>Oficina de Cooperación Universitaria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4916318" y="6538912"/>
            <a:ext cx="2359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noProof="0" dirty="0">
                <a:solidFill>
                  <a:srgbClr val="0065BD"/>
                </a:solidFill>
                <a:latin typeface="Netto Offc" panose="020B0504020101010102" pitchFamily="34" charset="0"/>
              </a:rPr>
              <a:t>Oficina de Cooperación Universitaria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554816" y="6538548"/>
            <a:ext cx="685867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0" y="4509120"/>
            <a:ext cx="12192000" cy="2366739"/>
          </a:xfrm>
          <a:prstGeom prst="rect">
            <a:avLst/>
          </a:prstGeom>
          <a:gradFill flip="none" rotWithShape="1">
            <a:gsLst>
              <a:gs pos="0">
                <a:srgbClr val="0065BD"/>
              </a:gs>
              <a:gs pos="100000">
                <a:srgbClr val="3DB7E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5157193"/>
            <a:ext cx="8256917" cy="720725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buNone/>
              <a:defRPr lang="es-ES" sz="1800" kern="1200" dirty="0" smtClean="0">
                <a:solidFill>
                  <a:schemeClr val="bg1"/>
                </a:solidFill>
                <a:latin typeface="Netto Off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es-ES" sz="2400" kern="1200" dirty="0" smtClean="0">
                <a:solidFill>
                  <a:schemeClr val="bg1"/>
                </a:solidFill>
                <a:latin typeface="Netto Off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es-ES" sz="2400" kern="1200" dirty="0" smtClean="0">
                <a:solidFill>
                  <a:schemeClr val="bg1"/>
                </a:solidFill>
                <a:latin typeface="Netto Off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es-ES" sz="2400" kern="1200" dirty="0" smtClean="0">
                <a:solidFill>
                  <a:schemeClr val="bg1"/>
                </a:solidFill>
                <a:latin typeface="Netto Off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es-ES" sz="2400" kern="1200" dirty="0" smtClean="0">
                <a:solidFill>
                  <a:schemeClr val="bg1"/>
                </a:solidFill>
                <a:latin typeface="Netto Off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Oficina de Cooperación Universitaria</a:t>
            </a:r>
          </a:p>
          <a:p>
            <a:pPr lvl="0"/>
            <a:r>
              <a:rPr lang="es-ES" dirty="0"/>
              <a:t>c/ Arequipa, 1, bloque 1, planta 5. 28043. Madrid.</a:t>
            </a:r>
          </a:p>
          <a:p>
            <a:pPr lvl="0"/>
            <a:r>
              <a:rPr lang="es-ES" dirty="0"/>
              <a:t>info@ocu.es</a:t>
            </a:r>
          </a:p>
          <a:p>
            <a:pPr lvl="0"/>
            <a:r>
              <a:rPr lang="es-ES" dirty="0"/>
              <a:t>www.ocu.es</a:t>
            </a:r>
          </a:p>
        </p:txBody>
      </p:sp>
      <p:sp>
        <p:nvSpPr>
          <p:cNvPr id="10" name="9 Rectángulo"/>
          <p:cNvSpPr/>
          <p:nvPr userDrawn="1"/>
        </p:nvSpPr>
        <p:spPr>
          <a:xfrm>
            <a:off x="10056440" y="4923392"/>
            <a:ext cx="1632181" cy="1200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0" algn="l" defTabSz="914400" rtl="0" eaLnBrk="1" latinLnBrk="0" hangingPunct="1"/>
            <a:r>
              <a:rPr lang="es-ES" sz="1050" kern="1200" dirty="0">
                <a:solidFill>
                  <a:schemeClr val="bg1"/>
                </a:solidFill>
                <a:latin typeface="Netto Offc" pitchFamily="34" charset="0"/>
                <a:ea typeface="+mn-ea"/>
                <a:cs typeface="+mn-cs"/>
              </a:rPr>
              <a:t>ESPAÑA</a:t>
            </a:r>
          </a:p>
          <a:p>
            <a:pPr marL="0" algn="l" defTabSz="914400" rtl="0" eaLnBrk="1" latinLnBrk="0" hangingPunct="1"/>
            <a:r>
              <a:rPr lang="es-ES" sz="1050" kern="1200" dirty="0">
                <a:solidFill>
                  <a:schemeClr val="bg1"/>
                </a:solidFill>
                <a:latin typeface="Netto Offc" pitchFamily="34" charset="0"/>
                <a:ea typeface="+mn-ea"/>
                <a:cs typeface="+mn-cs"/>
              </a:rPr>
              <a:t>COLOMBIA</a:t>
            </a:r>
          </a:p>
          <a:p>
            <a:pPr marL="0" algn="l" defTabSz="914400" rtl="0" eaLnBrk="1" latinLnBrk="0" hangingPunct="1"/>
            <a:r>
              <a:rPr lang="es-ES" sz="1050" kern="1200" dirty="0">
                <a:solidFill>
                  <a:schemeClr val="bg1"/>
                </a:solidFill>
                <a:latin typeface="Netto Offc" pitchFamily="34" charset="0"/>
                <a:ea typeface="+mn-ea"/>
                <a:cs typeface="+mn-cs"/>
              </a:rPr>
              <a:t>CHILE</a:t>
            </a:r>
          </a:p>
          <a:p>
            <a:pPr marL="0" algn="l" defTabSz="914400" rtl="0" eaLnBrk="1" latinLnBrk="0" hangingPunct="1"/>
            <a:r>
              <a:rPr lang="es-ES" sz="1050" kern="1200" dirty="0">
                <a:solidFill>
                  <a:schemeClr val="bg1"/>
                </a:solidFill>
                <a:latin typeface="Netto Offc" pitchFamily="34" charset="0"/>
                <a:ea typeface="+mn-ea"/>
                <a:cs typeface="+mn-cs"/>
              </a:rPr>
              <a:t>ECUADOR</a:t>
            </a:r>
          </a:p>
          <a:p>
            <a:pPr marL="0" algn="l" defTabSz="914400" rtl="0" eaLnBrk="1" latinLnBrk="0" hangingPunct="1"/>
            <a:r>
              <a:rPr lang="es-ES" sz="1050" kern="1200" dirty="0">
                <a:solidFill>
                  <a:schemeClr val="bg1"/>
                </a:solidFill>
                <a:latin typeface="Netto Offc" pitchFamily="34" charset="0"/>
                <a:ea typeface="+mn-ea"/>
                <a:cs typeface="+mn-cs"/>
              </a:rPr>
              <a:t>NICARAGUA</a:t>
            </a:r>
          </a:p>
          <a:p>
            <a:pPr marL="0" algn="l" defTabSz="914400" rtl="0" eaLnBrk="1" latinLnBrk="0" hangingPunct="1"/>
            <a:r>
              <a:rPr lang="es-ES" sz="1050" kern="1200" dirty="0">
                <a:solidFill>
                  <a:schemeClr val="bg1"/>
                </a:solidFill>
                <a:latin typeface="Netto Offc" pitchFamily="34" charset="0"/>
                <a:ea typeface="+mn-ea"/>
                <a:cs typeface="+mn-cs"/>
              </a:rPr>
              <a:t>PERÚ</a:t>
            </a:r>
          </a:p>
          <a:p>
            <a:pPr marL="0" algn="l" defTabSz="914400" rtl="0" eaLnBrk="1" latinLnBrk="0" hangingPunct="1"/>
            <a:r>
              <a:rPr lang="es-ES" sz="1050" kern="1200" dirty="0">
                <a:solidFill>
                  <a:schemeClr val="bg1"/>
                </a:solidFill>
                <a:latin typeface="Netto Offc" pitchFamily="34" charset="0"/>
                <a:ea typeface="+mn-ea"/>
                <a:cs typeface="+mn-cs"/>
              </a:rPr>
              <a:t>REPÚBLICA DOMINICANA</a:t>
            </a:r>
          </a:p>
          <a:p>
            <a:pPr marL="0" algn="l" defTabSz="914400" rtl="0" eaLnBrk="1" latinLnBrk="0" hangingPunct="1"/>
            <a:r>
              <a:rPr lang="es-ES_tradnl" sz="1050" kern="1200" dirty="0">
                <a:solidFill>
                  <a:schemeClr val="bg1"/>
                </a:solidFill>
                <a:latin typeface="Netto Offc" pitchFamily="34" charset="0"/>
                <a:ea typeface="+mn-ea"/>
                <a:cs typeface="+mn-cs"/>
              </a:rPr>
              <a:t>URUGUAY</a:t>
            </a:r>
            <a:endParaRPr lang="es-ES" sz="1050" kern="1200" dirty="0">
              <a:solidFill>
                <a:schemeClr val="bg1"/>
              </a:solidFill>
              <a:latin typeface="Netto Offc" pitchFamily="34" charset="0"/>
              <a:ea typeface="+mn-ea"/>
              <a:cs typeface="+mn-cs"/>
            </a:endParaRPr>
          </a:p>
          <a:p>
            <a:pPr marL="0" algn="l" defTabSz="914400" rtl="0" eaLnBrk="1" latinLnBrk="0" hangingPunct="1"/>
            <a:r>
              <a:rPr lang="es-ES" sz="1050" kern="1200" dirty="0">
                <a:solidFill>
                  <a:schemeClr val="bg1"/>
                </a:solidFill>
                <a:latin typeface="Netto Offc" pitchFamily="34" charset="0"/>
                <a:ea typeface="+mn-ea"/>
                <a:cs typeface="+mn-cs"/>
              </a:rPr>
              <a:t>VENEZUELA</a:t>
            </a: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3185192" y="3429000"/>
            <a:ext cx="5816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dirty="0">
                <a:solidFill>
                  <a:srgbClr val="0065BD"/>
                </a:solidFill>
                <a:latin typeface="Netto Offc" panose="020B0504020101010102" pitchFamily="34" charset="0"/>
              </a:rPr>
              <a:t>Gracias por su atención</a:t>
            </a:r>
          </a:p>
        </p:txBody>
      </p:sp>
      <p:pic>
        <p:nvPicPr>
          <p:cNvPr id="11" name="14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7" t="26840" r="10039" b="26604"/>
          <a:stretch>
            <a:fillRect/>
          </a:stretch>
        </p:blipFill>
        <p:spPr>
          <a:xfrm>
            <a:off x="3701761" y="980728"/>
            <a:ext cx="4783389" cy="10801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2FDD-399D-4F5C-845E-D92F1D8D675F}" type="datetimeFigureOut">
              <a:rPr lang="es-ES" smtClean="0"/>
              <a:t>04/05/2018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3A52-1D04-4967-950D-3B551A857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28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484784"/>
            <a:ext cx="109728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Primer nivel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8" r:id="rId4"/>
    <p:sldLayoutId id="2147483656" r:id="rId5"/>
    <p:sldLayoutId id="2147483660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>
          <a:xfrm>
            <a:off x="623392" y="1916832"/>
            <a:ext cx="10849205" cy="2376264"/>
          </a:xfrm>
        </p:spPr>
        <p:txBody>
          <a:bodyPr/>
          <a:lstStyle/>
          <a:p>
            <a:r>
              <a:rPr lang="es-ES" dirty="0"/>
              <a:t>PROCEDIMIENTOS CENTROS DE GASTO</a:t>
            </a:r>
          </a:p>
          <a:p>
            <a:r>
              <a:rPr lang="es-ES" dirty="0"/>
              <a:t>Universidad de Málaga</a:t>
            </a:r>
          </a:p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/>
              <a:t>UNIVERSITAS XXI-ECONÓMICO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5"/>
          </p:nvPr>
        </p:nvSpPr>
        <p:spPr>
          <a:xfrm>
            <a:off x="623392" y="5967536"/>
            <a:ext cx="10849205" cy="504056"/>
          </a:xfrm>
        </p:spPr>
        <p:txBody>
          <a:bodyPr/>
          <a:lstStyle/>
          <a:p>
            <a:r>
              <a:rPr lang="es-ES" dirty="0"/>
              <a:t>Abril de 2018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F1F210C-F649-4B68-A982-C4D6BFBF1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328" y="260648"/>
            <a:ext cx="1304325" cy="1128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DE ALTA DE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60" y="1066287"/>
            <a:ext cx="964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REGISTRO DEL CONTRATO MENOR (Ficha Conceptos)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E76C1F8E-9F2C-42EA-A730-8E8F3C38E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878" y="1484313"/>
            <a:ext cx="10148244" cy="4752975"/>
          </a:xfrm>
          <a:prstGeom prst="rect">
            <a:avLst/>
          </a:prstGeom>
        </p:spPr>
      </p:pic>
      <p:sp>
        <p:nvSpPr>
          <p:cNvPr id="27" name="Llamada rectangular redondeada 29">
            <a:extLst>
              <a:ext uri="{FF2B5EF4-FFF2-40B4-BE49-F238E27FC236}">
                <a16:creationId xmlns:a16="http://schemas.microsoft.com/office/drawing/2014/main" xmlns="" id="{7509E3E2-439F-4B76-8C26-E269B7C54AF3}"/>
              </a:ext>
            </a:extLst>
          </p:cNvPr>
          <p:cNvSpPr/>
          <p:nvPr/>
        </p:nvSpPr>
        <p:spPr>
          <a:xfrm>
            <a:off x="4943872" y="2564904"/>
            <a:ext cx="1512168" cy="576064"/>
          </a:xfrm>
          <a:prstGeom prst="wedgeRoundRectCallout">
            <a:avLst>
              <a:gd name="adj1" fmla="val -93414"/>
              <a:gd name="adj2" fmla="val -157072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MARCARÁ ESTA OPCIÓN DE MENÚ PARA ABRIR UNA NUEVA LÍNEA DE CONCEPTOS DE COMPRA</a:t>
            </a:r>
          </a:p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36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DE ALTA DE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60" y="1066287"/>
            <a:ext cx="964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REGISTRO DEL CONTRATO MENOR (Ficha Conceptos)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20137924-1CE8-473B-90A0-C424B0060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22575"/>
            <a:ext cx="10972800" cy="3876450"/>
          </a:xfrm>
          <a:prstGeom prst="rect">
            <a:avLst/>
          </a:prstGeom>
        </p:spPr>
      </p:pic>
      <p:sp>
        <p:nvSpPr>
          <p:cNvPr id="26" name="Llamada rectangular redondeada 29">
            <a:extLst>
              <a:ext uri="{FF2B5EF4-FFF2-40B4-BE49-F238E27FC236}">
                <a16:creationId xmlns:a16="http://schemas.microsoft.com/office/drawing/2014/main" xmlns="" id="{1A7D1D54-17F1-4B36-853C-B7DC8A7EC62E}"/>
              </a:ext>
            </a:extLst>
          </p:cNvPr>
          <p:cNvSpPr/>
          <p:nvPr/>
        </p:nvSpPr>
        <p:spPr>
          <a:xfrm>
            <a:off x="5444969" y="2780928"/>
            <a:ext cx="1512168" cy="720080"/>
          </a:xfrm>
          <a:prstGeom prst="wedgeRoundRectCallout">
            <a:avLst>
              <a:gd name="adj1" fmla="val -31771"/>
              <a:gd name="adj2" fmla="val 140975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VUELCA POR DEFECTO LA MISMA DESCRIPCIÓN REFLEJADA EN EL OBJETO DEL CONTRATO DE LA FICHA GENERAL. SE PUEDE MODIFICAR</a:t>
            </a:r>
          </a:p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Llamada rectangular redondeada 29">
            <a:extLst>
              <a:ext uri="{FF2B5EF4-FFF2-40B4-BE49-F238E27FC236}">
                <a16:creationId xmlns:a16="http://schemas.microsoft.com/office/drawing/2014/main" xmlns="" id="{68DD6908-DA58-4982-8A81-0DCFC12D2851}"/>
              </a:ext>
            </a:extLst>
          </p:cNvPr>
          <p:cNvSpPr/>
          <p:nvPr/>
        </p:nvSpPr>
        <p:spPr>
          <a:xfrm>
            <a:off x="3071664" y="5379067"/>
            <a:ext cx="1296144" cy="432048"/>
          </a:xfrm>
          <a:prstGeom prst="wedgeRoundRectCallout">
            <a:avLst>
              <a:gd name="adj1" fmla="val 32221"/>
              <a:gd name="adj2" fmla="val -126763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CUMPLIMENTA EL TIPO DE IVA DE LA COMPRA</a:t>
            </a:r>
          </a:p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Llamada rectangular redondeada 29">
            <a:extLst>
              <a:ext uri="{FF2B5EF4-FFF2-40B4-BE49-F238E27FC236}">
                <a16:creationId xmlns:a16="http://schemas.microsoft.com/office/drawing/2014/main" xmlns="" id="{4E20584E-6C85-41BA-BF5C-FD0D0631FC42}"/>
              </a:ext>
            </a:extLst>
          </p:cNvPr>
          <p:cNvSpPr/>
          <p:nvPr/>
        </p:nvSpPr>
        <p:spPr>
          <a:xfrm>
            <a:off x="9912424" y="3645024"/>
            <a:ext cx="1512168" cy="720080"/>
          </a:xfrm>
          <a:prstGeom prst="wedgeRoundRectCallout">
            <a:avLst>
              <a:gd name="adj1" fmla="val 8151"/>
              <a:gd name="adj2" fmla="val 119400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CUMPLIMENTA EL IMPORTE NETO DE LA COMPRA DIRECTAMENTE, O A TRAVÉS DE LOS CAMPOS IMPORTE UNITARIO Y NÚMERO DE UNIDADES</a:t>
            </a:r>
          </a:p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49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DE ALTA DE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60" y="1066287"/>
            <a:ext cx="964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REGISTRO DEL CONTRATO MENOR (Ficha Financiación\Bloque Datos generales)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65BA178A-FEED-434B-AE64-CCDD96AA9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90566"/>
            <a:ext cx="10972800" cy="4540469"/>
          </a:xfrm>
          <a:prstGeom prst="rect">
            <a:avLst/>
          </a:prstGeom>
        </p:spPr>
      </p:pic>
      <p:sp>
        <p:nvSpPr>
          <p:cNvPr id="27" name="Llamada rectangular redondeada 29">
            <a:extLst>
              <a:ext uri="{FF2B5EF4-FFF2-40B4-BE49-F238E27FC236}">
                <a16:creationId xmlns:a16="http://schemas.microsoft.com/office/drawing/2014/main" xmlns="" id="{45DFBD2B-645F-4F9E-958B-7838B65646DC}"/>
              </a:ext>
            </a:extLst>
          </p:cNvPr>
          <p:cNvSpPr/>
          <p:nvPr/>
        </p:nvSpPr>
        <p:spPr>
          <a:xfrm>
            <a:off x="4007768" y="2208070"/>
            <a:ext cx="1728192" cy="720080"/>
          </a:xfrm>
          <a:prstGeom prst="wedgeRoundRectCallout">
            <a:avLst>
              <a:gd name="adj1" fmla="val -31771"/>
              <a:gd name="adj2" fmla="val 148372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VUELCA POR DEFECTO ESTE TIPO DE PAGO. SE PUEDE MODIFICAR A PJ SI FUERA NECESARIO. SI SELECCIONA ACF EL SISTEMA NO PERMITIRÁ SEGUIR CON LA TRAMITACIÓN</a:t>
            </a:r>
          </a:p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Llamada rectangular redondeada 29">
            <a:extLst>
              <a:ext uri="{FF2B5EF4-FFF2-40B4-BE49-F238E27FC236}">
                <a16:creationId xmlns:a16="http://schemas.microsoft.com/office/drawing/2014/main" xmlns="" id="{4057450F-8AC9-40BC-A8A9-F0A071862C0E}"/>
              </a:ext>
            </a:extLst>
          </p:cNvPr>
          <p:cNvSpPr/>
          <p:nvPr/>
        </p:nvSpPr>
        <p:spPr>
          <a:xfrm>
            <a:off x="4871864" y="3929851"/>
            <a:ext cx="1276417" cy="487792"/>
          </a:xfrm>
          <a:prstGeom prst="wedgeRoundRectCallout">
            <a:avLst>
              <a:gd name="adj1" fmla="val -32467"/>
              <a:gd name="adj2" fmla="val 111855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VUELCA POR DEFECTO OPERACIÓN NACIONAL. SE PUEDE MODIFICAR</a:t>
            </a:r>
          </a:p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Llamada rectangular redondeada 29">
            <a:extLst>
              <a:ext uri="{FF2B5EF4-FFF2-40B4-BE49-F238E27FC236}">
                <a16:creationId xmlns:a16="http://schemas.microsoft.com/office/drawing/2014/main" xmlns="" id="{B11A0E3B-4770-4F02-8E0A-44080A4228BC}"/>
              </a:ext>
            </a:extLst>
          </p:cNvPr>
          <p:cNvSpPr/>
          <p:nvPr/>
        </p:nvSpPr>
        <p:spPr>
          <a:xfrm>
            <a:off x="9408368" y="3068960"/>
            <a:ext cx="1440160" cy="720080"/>
          </a:xfrm>
          <a:prstGeom prst="wedgeRoundRectCallout">
            <a:avLst>
              <a:gd name="adj1" fmla="val 32338"/>
              <a:gd name="adj2" fmla="val 100290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VUELCA EL TOTAL DE IMPORTES DE LA FICHA CONCEPTOS. SE PUEDEN AÑADIR GASTOS GENERALES AL CONTRATO</a:t>
            </a:r>
          </a:p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Llamada rectangular redondeada 29">
            <a:extLst>
              <a:ext uri="{FF2B5EF4-FFF2-40B4-BE49-F238E27FC236}">
                <a16:creationId xmlns:a16="http://schemas.microsoft.com/office/drawing/2014/main" xmlns="" id="{22960CB7-2461-449E-B5AB-BD6032809388}"/>
              </a:ext>
            </a:extLst>
          </p:cNvPr>
          <p:cNvSpPr/>
          <p:nvPr/>
        </p:nvSpPr>
        <p:spPr>
          <a:xfrm>
            <a:off x="4853119" y="5001433"/>
            <a:ext cx="1083079" cy="417911"/>
          </a:xfrm>
          <a:prstGeom prst="wedgeRoundRectCallout">
            <a:avLst>
              <a:gd name="adj1" fmla="val -88328"/>
              <a:gd name="adj2" fmla="val -22597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CUMPLIMENTA PRORRATA SI PROCEDE</a:t>
            </a:r>
          </a:p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451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DE ALTA DE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59" y="1066287"/>
            <a:ext cx="1024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REGISTRO DEL CONTRATO MENOR (Ficha Financiación\Bloque Procedimiento de gestión)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B2AF7026-D57A-45A7-A255-E1DB8120F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219" y="1484313"/>
            <a:ext cx="9437562" cy="4752975"/>
          </a:xfrm>
          <a:prstGeom prst="rect">
            <a:avLst/>
          </a:prstGeom>
        </p:spPr>
      </p:pic>
      <p:sp>
        <p:nvSpPr>
          <p:cNvPr id="26" name="Llamada rectangular redondeada 29">
            <a:extLst>
              <a:ext uri="{FF2B5EF4-FFF2-40B4-BE49-F238E27FC236}">
                <a16:creationId xmlns:a16="http://schemas.microsoft.com/office/drawing/2014/main" xmlns="" id="{6E87B38A-9789-49C4-841B-090044F7F690}"/>
              </a:ext>
            </a:extLst>
          </p:cNvPr>
          <p:cNvSpPr/>
          <p:nvPr/>
        </p:nvSpPr>
        <p:spPr>
          <a:xfrm>
            <a:off x="6456040" y="4509591"/>
            <a:ext cx="1728192" cy="720080"/>
          </a:xfrm>
          <a:prstGeom prst="wedgeRoundRectCallout">
            <a:avLst>
              <a:gd name="adj1" fmla="val -33312"/>
              <a:gd name="adj2" fmla="val -94504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VUELCA POR PAGO POR FACTURA, PARA TIPO DE PAGO PD. SE DEBE MODIFICAR A “PAGO A LA ENTREGA” EN EL CASO DE SELECCIONAR TIPO DE PAGO PJ</a:t>
            </a:r>
          </a:p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98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DE ALTA DE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60" y="1066287"/>
            <a:ext cx="1000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REGISTRO DEL CONTRATO MENOR (Ficha Financiación\Bloque Datos presupuestarios)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63FD0359-86EC-4AF6-B906-B27A29E37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620" y="1484313"/>
            <a:ext cx="9794759" cy="4752975"/>
          </a:xfrm>
          <a:prstGeom prst="rect">
            <a:avLst/>
          </a:prstGeom>
        </p:spPr>
      </p:pic>
      <p:sp>
        <p:nvSpPr>
          <p:cNvPr id="27" name="Llamada rectangular redondeada 29">
            <a:extLst>
              <a:ext uri="{FF2B5EF4-FFF2-40B4-BE49-F238E27FC236}">
                <a16:creationId xmlns:a16="http://schemas.microsoft.com/office/drawing/2014/main" xmlns="" id="{787A9607-180C-47FA-8C2C-EA1351429814}"/>
              </a:ext>
            </a:extLst>
          </p:cNvPr>
          <p:cNvSpPr/>
          <p:nvPr/>
        </p:nvSpPr>
        <p:spPr>
          <a:xfrm>
            <a:off x="1558702" y="4437112"/>
            <a:ext cx="1584970" cy="720080"/>
          </a:xfrm>
          <a:prstGeom prst="wedgeRoundRectCallout">
            <a:avLst>
              <a:gd name="adj1" fmla="val -32798"/>
              <a:gd name="adj2" fmla="val 154536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PULSARÁ LA OPCIÓN PARA INTRODUCIR LAS APLICACIONES PRESUPUESTARIAS A LAS QUE SE IMPUTARÁ LA COMPRA.</a:t>
            </a:r>
          </a:p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71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DE ALTA DE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60" y="1066287"/>
            <a:ext cx="1000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REGISTRO DEL CONTRATO MENOR (Ficha Financiación\Bloque Datos presupuestarios)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EEE886D2-F068-4641-8897-D7D5D1C94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22366"/>
            <a:ext cx="10972800" cy="3876869"/>
          </a:xfrm>
          <a:prstGeom prst="rect">
            <a:avLst/>
          </a:prstGeom>
        </p:spPr>
      </p:pic>
      <p:sp>
        <p:nvSpPr>
          <p:cNvPr id="26" name="Llamada rectangular redondeada 29">
            <a:extLst>
              <a:ext uri="{FF2B5EF4-FFF2-40B4-BE49-F238E27FC236}">
                <a16:creationId xmlns:a16="http://schemas.microsoft.com/office/drawing/2014/main" xmlns="" id="{E2973F8F-7936-467D-AD95-8DFC79710A26}"/>
              </a:ext>
            </a:extLst>
          </p:cNvPr>
          <p:cNvSpPr/>
          <p:nvPr/>
        </p:nvSpPr>
        <p:spPr>
          <a:xfrm>
            <a:off x="7248128" y="2492896"/>
            <a:ext cx="1800200" cy="936104"/>
          </a:xfrm>
          <a:prstGeom prst="wedgeRoundRectCallout">
            <a:avLst>
              <a:gd name="adj1" fmla="val -68798"/>
              <a:gd name="adj2" fmla="val 108066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BUSCA Y CUMPLIMENTA LA APLICACIÓN PRESUPUESTARIA A LA QUE IMPUTAR LA COMPRA. SI SON VARIAS SE REPITE EL PROCESO ASIGNANDO AL IMPORTE CORRESPONDIENTE A  CADA UNA</a:t>
            </a:r>
          </a:p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14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DE ALTA DE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60" y="1066287"/>
            <a:ext cx="1000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REGISTRO DEL CONTRATO MENOR (Ficha Financiación\Bloque Datos presupuestarios)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4708831D-D29D-4AB4-AE15-BC487C519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56871"/>
            <a:ext cx="10972800" cy="3807858"/>
          </a:xfrm>
          <a:prstGeom prst="rect">
            <a:avLst/>
          </a:prstGeom>
        </p:spPr>
      </p:pic>
      <p:sp>
        <p:nvSpPr>
          <p:cNvPr id="27" name="Llamada rectangular redondeada 29">
            <a:extLst>
              <a:ext uri="{FF2B5EF4-FFF2-40B4-BE49-F238E27FC236}">
                <a16:creationId xmlns:a16="http://schemas.microsoft.com/office/drawing/2014/main" xmlns="" id="{4A25D780-FDEF-425C-9BAC-0C69421D88EE}"/>
              </a:ext>
            </a:extLst>
          </p:cNvPr>
          <p:cNvSpPr/>
          <p:nvPr/>
        </p:nvSpPr>
        <p:spPr>
          <a:xfrm>
            <a:off x="2262806" y="2672916"/>
            <a:ext cx="1008112" cy="504056"/>
          </a:xfrm>
          <a:prstGeom prst="wedgeRoundRectCallout">
            <a:avLst>
              <a:gd name="adj1" fmla="val -59112"/>
              <a:gd name="adj2" fmla="val -131464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GUARDA EL CONTRATO UNA VEZ LLEGADO A ESTE PUNTO</a:t>
            </a:r>
          </a:p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42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DE ALTA DE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60" y="1066287"/>
            <a:ext cx="1000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REGISTRO DEL CONTRATO MENOR (Ficha Financiación\Bloque Datos presupuestarios)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71EE28B8-8258-4FF0-90F5-6629ECBC7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862247"/>
            <a:ext cx="10972800" cy="3997107"/>
          </a:xfrm>
          <a:prstGeom prst="rect">
            <a:avLst/>
          </a:prstGeom>
        </p:spPr>
      </p:pic>
      <p:sp>
        <p:nvSpPr>
          <p:cNvPr id="26" name="Llamada rectangular redondeada 29">
            <a:extLst>
              <a:ext uri="{FF2B5EF4-FFF2-40B4-BE49-F238E27FC236}">
                <a16:creationId xmlns:a16="http://schemas.microsoft.com/office/drawing/2014/main" xmlns="" id="{7EFE5443-AFAE-44BA-B2D9-C68B4F275A40}"/>
              </a:ext>
            </a:extLst>
          </p:cNvPr>
          <p:cNvSpPr/>
          <p:nvPr/>
        </p:nvSpPr>
        <p:spPr>
          <a:xfrm>
            <a:off x="7464152" y="3608772"/>
            <a:ext cx="1512168" cy="900348"/>
          </a:xfrm>
          <a:prstGeom prst="wedgeRoundRectCallout">
            <a:avLst>
              <a:gd name="adj1" fmla="val -33867"/>
              <a:gd name="adj2" fmla="val -78279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GRABA EL CONTRATO PERO NO SE INICIARÁ LA TRAMIIATACIÓN (FLUJO DE TRABAJO) HASTA QUE SE CERTIFIQUE EXISTENCIA DE CRÉDITO Y SE ADJUDIQUE EL CONTRATO</a:t>
            </a:r>
          </a:p>
        </p:txBody>
      </p:sp>
      <p:sp>
        <p:nvSpPr>
          <p:cNvPr id="28" name="Llamada rectangular redondeada 29">
            <a:extLst>
              <a:ext uri="{FF2B5EF4-FFF2-40B4-BE49-F238E27FC236}">
                <a16:creationId xmlns:a16="http://schemas.microsoft.com/office/drawing/2014/main" xmlns="" id="{831DDEFF-4A93-4C23-96FB-F0BA9B88C962}"/>
              </a:ext>
            </a:extLst>
          </p:cNvPr>
          <p:cNvSpPr/>
          <p:nvPr/>
        </p:nvSpPr>
        <p:spPr>
          <a:xfrm>
            <a:off x="3791744" y="5445224"/>
            <a:ext cx="1656184" cy="648072"/>
          </a:xfrm>
          <a:prstGeom prst="wedgeRoundRectCallout">
            <a:avLst>
              <a:gd name="adj1" fmla="val -32769"/>
              <a:gd name="adj2" fmla="val -130877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CERTIFICA LA EXISTENCIA DE CRÉDITO GENERANDO EL EXPEDIENTE DE DOCUMENTA AUTOMÁTICAMENTE PULSANDO EL BOTÓN</a:t>
            </a:r>
          </a:p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68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DE ALTA DE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60" y="1066287"/>
            <a:ext cx="1000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REGISTRO DEL CONTRATO MENOR (Ficha Financiación\Bloque Datos presupuestarios)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ABFA3968-D3B7-499B-A5BC-BF268BD51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40582"/>
            <a:ext cx="10972800" cy="424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77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DE ALTA DE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60" y="1066287"/>
            <a:ext cx="1000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REGISTRO DEL CONTRATO MENOR (Ficha UXXI\Bloque Expedientes económicos)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2769D0B1-FFE7-42EE-A873-ED7E28908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232255"/>
            <a:ext cx="10972800" cy="3257090"/>
          </a:xfrm>
          <a:prstGeom prst="rect">
            <a:avLst/>
          </a:prstGeom>
        </p:spPr>
      </p:pic>
      <p:sp>
        <p:nvSpPr>
          <p:cNvPr id="27" name="Llamada rectangular redondeada 29">
            <a:extLst>
              <a:ext uri="{FF2B5EF4-FFF2-40B4-BE49-F238E27FC236}">
                <a16:creationId xmlns:a16="http://schemas.microsoft.com/office/drawing/2014/main" xmlns="" id="{DF3D96B8-8B49-4786-8524-8580CEA0B594}"/>
              </a:ext>
            </a:extLst>
          </p:cNvPr>
          <p:cNvSpPr/>
          <p:nvPr/>
        </p:nvSpPr>
        <p:spPr>
          <a:xfrm>
            <a:off x="1753093" y="4437112"/>
            <a:ext cx="1296144" cy="720080"/>
          </a:xfrm>
          <a:prstGeom prst="wedgeRoundRectCallout">
            <a:avLst>
              <a:gd name="adj1" fmla="val -85237"/>
              <a:gd name="adj2" fmla="val -96772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EXPEDIENTES DE RESERVA DE CRÉDITO DE DOCUMENTA ASOCIADO AL CONTRATO MENOR</a:t>
            </a:r>
          </a:p>
        </p:txBody>
      </p:sp>
    </p:spTree>
    <p:extLst>
      <p:ext uri="{BB962C8B-B14F-4D97-AF65-F5344CB8AC3E}">
        <p14:creationId xmlns:p14="http://schemas.microsoft.com/office/powerpoint/2010/main" val="304161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¿Qué tipo de gastos se tramitarán por este procedimiento?</a:t>
            </a:r>
          </a:p>
          <a:p>
            <a:pPr lvl="1"/>
            <a:r>
              <a:rPr lang="es-ES" dirty="0"/>
              <a:t>Todos los gastos sometidos al artículo 118 de la nueva Ley de Contratos, excepto:</a:t>
            </a:r>
          </a:p>
          <a:p>
            <a:pPr lvl="2"/>
            <a:r>
              <a:rPr lang="es-ES" dirty="0"/>
              <a:t>Gastos con tipo de pago ACF, que a partir de este momento no podrán ser utilizados para compras menores susceptibles del anterior artículo.</a:t>
            </a:r>
          </a:p>
          <a:p>
            <a:pPr lvl="2"/>
            <a:r>
              <a:rPr lang="es-ES" dirty="0"/>
              <a:t>Gastos tramitados con otro tipos de contratación diferente como Acuerdos Marco o Expedientes de Contratación.</a:t>
            </a:r>
          </a:p>
        </p:txBody>
      </p:sp>
      <p:sp>
        <p:nvSpPr>
          <p:cNvPr id="15" name="TextBox 250"/>
          <p:cNvSpPr txBox="1"/>
          <p:nvPr/>
        </p:nvSpPr>
        <p:spPr>
          <a:xfrm>
            <a:off x="191344" y="251747"/>
            <a:ext cx="1038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ALTA DE CONTRATO MENOR. </a:t>
            </a:r>
            <a:endParaRPr lang="id-ID" sz="28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7733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DE ALTA DE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60" y="1066287"/>
            <a:ext cx="1000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REGISTRO DEL CONTRATO MENOR (Ficha Otros\Bloque Archivos adjuntos)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xmlns="" id="{6B4F88DF-B2A5-40C1-AEFE-2D55BC047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965" y="1535343"/>
            <a:ext cx="10862723" cy="4752975"/>
          </a:xfrm>
          <a:prstGeom prst="rect">
            <a:avLst/>
          </a:prstGeom>
        </p:spPr>
      </p:pic>
      <p:sp>
        <p:nvSpPr>
          <p:cNvPr id="26" name="Llamada rectangular redondeada 29">
            <a:extLst>
              <a:ext uri="{FF2B5EF4-FFF2-40B4-BE49-F238E27FC236}">
                <a16:creationId xmlns:a16="http://schemas.microsoft.com/office/drawing/2014/main" xmlns="" id="{FFA6D06A-4F72-49B8-A9F4-891213749980}"/>
              </a:ext>
            </a:extLst>
          </p:cNvPr>
          <p:cNvSpPr/>
          <p:nvPr/>
        </p:nvSpPr>
        <p:spPr>
          <a:xfrm>
            <a:off x="1893487" y="4653136"/>
            <a:ext cx="1296144" cy="720080"/>
          </a:xfrm>
          <a:prstGeom prst="wedgeRoundRectCallout">
            <a:avLst>
              <a:gd name="adj1" fmla="val -85237"/>
              <a:gd name="adj2" fmla="val -99238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PULSA EL BOTÓN EN EL CASO DE QUERER ADJUNTAR DOCUMENTACIÓN ADICIONAL AL CONTRATO MENOR</a:t>
            </a:r>
          </a:p>
        </p:txBody>
      </p:sp>
    </p:spTree>
    <p:extLst>
      <p:ext uri="{BB962C8B-B14F-4D97-AF65-F5344CB8AC3E}">
        <p14:creationId xmlns:p14="http://schemas.microsoft.com/office/powerpoint/2010/main" val="1001479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DE ALTA DE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60" y="1066287"/>
            <a:ext cx="1000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REGISTRO DEL CONTRATO MENOR (Ficha Adjudicación\Bloque Datos adjudicación)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B3D8307D-FC94-470B-9F33-7DDCD7E4B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833931"/>
            <a:ext cx="10972800" cy="4053738"/>
          </a:xfrm>
          <a:prstGeom prst="rect">
            <a:avLst/>
          </a:prstGeom>
        </p:spPr>
      </p:pic>
      <p:sp>
        <p:nvSpPr>
          <p:cNvPr id="27" name="Llamada rectangular redondeada 29">
            <a:extLst>
              <a:ext uri="{FF2B5EF4-FFF2-40B4-BE49-F238E27FC236}">
                <a16:creationId xmlns:a16="http://schemas.microsoft.com/office/drawing/2014/main" xmlns="" id="{4BACFC95-018B-49DE-8F1B-21ED50739265}"/>
              </a:ext>
            </a:extLst>
          </p:cNvPr>
          <p:cNvSpPr/>
          <p:nvPr/>
        </p:nvSpPr>
        <p:spPr>
          <a:xfrm>
            <a:off x="5447928" y="4293096"/>
            <a:ext cx="1080120" cy="576064"/>
          </a:xfrm>
          <a:prstGeom prst="wedgeRoundRectCallout">
            <a:avLst>
              <a:gd name="adj1" fmla="val -46607"/>
              <a:gd name="adj2" fmla="val -108484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CUMPLIMENTA EL PROVEEDOR AL QUE SE VA A REALIZAR LA COMPRA</a:t>
            </a:r>
          </a:p>
        </p:txBody>
      </p:sp>
      <p:sp>
        <p:nvSpPr>
          <p:cNvPr id="28" name="Llamada rectangular redondeada 29">
            <a:extLst>
              <a:ext uri="{FF2B5EF4-FFF2-40B4-BE49-F238E27FC236}">
                <a16:creationId xmlns:a16="http://schemas.microsoft.com/office/drawing/2014/main" xmlns="" id="{BBD08AAD-E69B-4582-9BA5-B7226C228A66}"/>
              </a:ext>
            </a:extLst>
          </p:cNvPr>
          <p:cNvSpPr/>
          <p:nvPr/>
        </p:nvSpPr>
        <p:spPr>
          <a:xfrm>
            <a:off x="9804412" y="3645024"/>
            <a:ext cx="1260140" cy="576064"/>
          </a:xfrm>
          <a:prstGeom prst="wedgeRoundRectCallout">
            <a:avLst>
              <a:gd name="adj1" fmla="val 83021"/>
              <a:gd name="adj2" fmla="val 93399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CUMPLIMENTA LA FECHA DEL DÍA EN QUE SE ESTÁ REGISTRANDO EL CONTRATO MENOR</a:t>
            </a:r>
          </a:p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3058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DE ALTA DE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60" y="1066287"/>
            <a:ext cx="1000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REGISTRO DEL CONTRATO MENOR (Ficha Adjudicación\Bloque Datos adjudicación)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601ED84A-5F3C-4612-848F-00E2112DB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33431"/>
            <a:ext cx="10972800" cy="4454738"/>
          </a:xfrm>
          <a:prstGeom prst="rect">
            <a:avLst/>
          </a:prstGeom>
        </p:spPr>
      </p:pic>
      <p:sp>
        <p:nvSpPr>
          <p:cNvPr id="26" name="Llamada rectangular redondeada 29">
            <a:extLst>
              <a:ext uri="{FF2B5EF4-FFF2-40B4-BE49-F238E27FC236}">
                <a16:creationId xmlns:a16="http://schemas.microsoft.com/office/drawing/2014/main" xmlns="" id="{9DCFFD5F-FD61-47E3-BDA3-82EB4DD4CA52}"/>
              </a:ext>
            </a:extLst>
          </p:cNvPr>
          <p:cNvSpPr/>
          <p:nvPr/>
        </p:nvSpPr>
        <p:spPr>
          <a:xfrm>
            <a:off x="3143672" y="2434947"/>
            <a:ext cx="1512168" cy="576064"/>
          </a:xfrm>
          <a:prstGeom prst="wedgeRoundRectCallout">
            <a:avLst>
              <a:gd name="adj1" fmla="val -64807"/>
              <a:gd name="adj2" fmla="val 99563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COMIENZA LA TRAMITACIÓN DEL CONTRATO, UNA VEZ CERTIFICADA EXISTENCIA DE CRÉDITO Y PUESTO EL ADJUDICATARIO</a:t>
            </a:r>
          </a:p>
        </p:txBody>
      </p:sp>
      <p:sp>
        <p:nvSpPr>
          <p:cNvPr id="29" name="Llamada rectangular redondeada 29">
            <a:extLst>
              <a:ext uri="{FF2B5EF4-FFF2-40B4-BE49-F238E27FC236}">
                <a16:creationId xmlns:a16="http://schemas.microsoft.com/office/drawing/2014/main" xmlns="" id="{716BD5F3-142E-4CEF-B38E-9AB1B76E91D9}"/>
              </a:ext>
            </a:extLst>
          </p:cNvPr>
          <p:cNvSpPr/>
          <p:nvPr/>
        </p:nvSpPr>
        <p:spPr>
          <a:xfrm>
            <a:off x="5689580" y="2488209"/>
            <a:ext cx="1846582" cy="576064"/>
          </a:xfrm>
          <a:prstGeom prst="wedgeRoundRectCallout">
            <a:avLst>
              <a:gd name="adj1" fmla="val -183416"/>
              <a:gd name="adj2" fmla="val 90316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ESTE MOMENTO CUANDO COMIENZA EL FLUJO DE TRABAJO ES CUANDO SE REALIZA LA COMPROBACIÓN DE UMBRALES DEL ARTÍCULO 118</a:t>
            </a:r>
          </a:p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3159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DE ALTA DE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60" y="1066287"/>
            <a:ext cx="1000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CONTRATO MENOR REGISTRADO (Ficha General\Bloque Datos generales)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E0681159-7B42-4208-B44F-700D66A2C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928" y="1484313"/>
            <a:ext cx="7762143" cy="4752975"/>
          </a:xfrm>
          <a:prstGeom prst="rect">
            <a:avLst/>
          </a:prstGeom>
        </p:spPr>
      </p:pic>
      <p:sp>
        <p:nvSpPr>
          <p:cNvPr id="27" name="Llamada rectangular redondeada 29">
            <a:extLst>
              <a:ext uri="{FF2B5EF4-FFF2-40B4-BE49-F238E27FC236}">
                <a16:creationId xmlns:a16="http://schemas.microsoft.com/office/drawing/2014/main" xmlns="" id="{F9F58EDA-EB34-4DE4-BBFE-4969D6109B89}"/>
              </a:ext>
            </a:extLst>
          </p:cNvPr>
          <p:cNvSpPr/>
          <p:nvPr/>
        </p:nvSpPr>
        <p:spPr>
          <a:xfrm>
            <a:off x="6312024" y="2300186"/>
            <a:ext cx="1728192" cy="576064"/>
          </a:xfrm>
          <a:prstGeom prst="wedgeRoundRectCallout">
            <a:avLst>
              <a:gd name="adj1" fmla="val -59670"/>
              <a:gd name="adj2" fmla="val 128844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GRABADO EL EXPEDIENTE CON SU RESERVA DE DOCUMENTA REALIZADA, E INICIADO EL FLUJO, PASA AL ESTADO REGISTRADO</a:t>
            </a:r>
          </a:p>
        </p:txBody>
      </p:sp>
    </p:spTree>
    <p:extLst>
      <p:ext uri="{BB962C8B-B14F-4D97-AF65-F5344CB8AC3E}">
        <p14:creationId xmlns:p14="http://schemas.microsoft.com/office/powerpoint/2010/main" val="225734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82702"/>
          </a:xfrm>
        </p:spPr>
        <p:txBody>
          <a:bodyPr/>
          <a:lstStyle/>
          <a:p>
            <a:r>
              <a:rPr lang="es-ES" dirty="0"/>
              <a:t>PROCEDIMIENTO GENERACIÓN INFORMES APROBACIÓN GASTO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5234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GENERACIÓN INFORMES APROBACIÓN DEL GASTO.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59" y="1066287"/>
            <a:ext cx="1024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GENERACIÓN INFORME DE NECESIDAD Y NO ALTERACIÓN OBJETO CONTRATO (Icono Historial del Contrato)</a:t>
            </a:r>
          </a:p>
        </p:txBody>
      </p:sp>
      <p:pic>
        <p:nvPicPr>
          <p:cNvPr id="26" name="Marcador de contenido 4">
            <a:extLst>
              <a:ext uri="{FF2B5EF4-FFF2-40B4-BE49-F238E27FC236}">
                <a16:creationId xmlns:a16="http://schemas.microsoft.com/office/drawing/2014/main" xmlns="" id="{1CE19237-B66C-451C-ADA6-2BCEE70ED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928" y="1484313"/>
            <a:ext cx="7762143" cy="4752975"/>
          </a:xfrm>
          <a:prstGeom prst="rect">
            <a:avLst/>
          </a:prstGeom>
        </p:spPr>
      </p:pic>
      <p:sp>
        <p:nvSpPr>
          <p:cNvPr id="28" name="Llamada rectangular redondeada 29">
            <a:extLst>
              <a:ext uri="{FF2B5EF4-FFF2-40B4-BE49-F238E27FC236}">
                <a16:creationId xmlns:a16="http://schemas.microsoft.com/office/drawing/2014/main" xmlns="" id="{E7E343BD-BC4D-497F-9DA5-622BAB922EB0}"/>
              </a:ext>
            </a:extLst>
          </p:cNvPr>
          <p:cNvSpPr/>
          <p:nvPr/>
        </p:nvSpPr>
        <p:spPr>
          <a:xfrm>
            <a:off x="6960096" y="2036501"/>
            <a:ext cx="1152128" cy="576064"/>
          </a:xfrm>
          <a:prstGeom prst="wedgeRoundRectCallout">
            <a:avLst>
              <a:gd name="adj1" fmla="val -73540"/>
              <a:gd name="adj2" fmla="val -89991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ACCEDER AL HISTORIAL DEL CONTRATO MENOR PARA VER TAREAS PENDIENTES</a:t>
            </a:r>
          </a:p>
        </p:txBody>
      </p:sp>
    </p:spTree>
    <p:extLst>
      <p:ext uri="{BB962C8B-B14F-4D97-AF65-F5344CB8AC3E}">
        <p14:creationId xmlns:p14="http://schemas.microsoft.com/office/powerpoint/2010/main" val="717494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GENERACIÓN INFORMES APROBACIÓN DEL GASTO.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59" y="1066287"/>
            <a:ext cx="11247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GENERACIÓN INFORME DE NECESIDAD Y NO ALTERACIÓN OBJETO CONTRATO (Ficha Histórico\Bloque Tareas abiertas)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8CFFDC3A-A8CA-4BBE-B432-C900E6302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43640"/>
            <a:ext cx="10972800" cy="4434320"/>
          </a:xfrm>
          <a:prstGeom prst="rect">
            <a:avLst/>
          </a:prstGeom>
        </p:spPr>
      </p:pic>
      <p:sp>
        <p:nvSpPr>
          <p:cNvPr id="27" name="Llamada rectangular redondeada 29">
            <a:extLst>
              <a:ext uri="{FF2B5EF4-FFF2-40B4-BE49-F238E27FC236}">
                <a16:creationId xmlns:a16="http://schemas.microsoft.com/office/drawing/2014/main" xmlns="" id="{F4A7BA29-2CEF-46C3-BE03-243A81458539}"/>
              </a:ext>
            </a:extLst>
          </p:cNvPr>
          <p:cNvSpPr/>
          <p:nvPr/>
        </p:nvSpPr>
        <p:spPr>
          <a:xfrm>
            <a:off x="2495600" y="3068960"/>
            <a:ext cx="1512168" cy="576064"/>
          </a:xfrm>
          <a:prstGeom prst="wedgeRoundRectCallout">
            <a:avLst>
              <a:gd name="adj1" fmla="val -92400"/>
              <a:gd name="adj2" fmla="val 135008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MISMA TAREA SE HABRÁ ENVIADO AL GESTOR DEL EXPEDEINTE POR CORREO A TRAVÉS DE UXXI COMUNICA</a:t>
            </a:r>
          </a:p>
        </p:txBody>
      </p:sp>
    </p:spTree>
    <p:extLst>
      <p:ext uri="{BB962C8B-B14F-4D97-AF65-F5344CB8AC3E}">
        <p14:creationId xmlns:p14="http://schemas.microsoft.com/office/powerpoint/2010/main" val="482589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GENERACIÓN INFORMES APROBACIÓN DEL GASTO.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59" y="1066287"/>
            <a:ext cx="1130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GENERACIÓN INFORME DE NECESIDAD Y NO ALTERACIÓN OBJETO CONTRATO (Ficha Adjudicación\Bloque Documentos)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1241E4B6-0BEE-4E39-ACD5-BC1AD2011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480" y="1484313"/>
            <a:ext cx="9795040" cy="4752975"/>
          </a:xfrm>
          <a:prstGeom prst="rect">
            <a:avLst/>
          </a:prstGeom>
        </p:spPr>
      </p:pic>
      <p:sp>
        <p:nvSpPr>
          <p:cNvPr id="26" name="Llamada rectangular redondeada 29">
            <a:extLst>
              <a:ext uri="{FF2B5EF4-FFF2-40B4-BE49-F238E27FC236}">
                <a16:creationId xmlns:a16="http://schemas.microsoft.com/office/drawing/2014/main" xmlns="" id="{5EA0350D-5919-4577-9F75-794628E87C8C}"/>
              </a:ext>
            </a:extLst>
          </p:cNvPr>
          <p:cNvSpPr/>
          <p:nvPr/>
        </p:nvSpPr>
        <p:spPr>
          <a:xfrm>
            <a:off x="5202795" y="4365104"/>
            <a:ext cx="893205" cy="576064"/>
          </a:xfrm>
          <a:prstGeom prst="wedgeRoundRectCallout">
            <a:avLst>
              <a:gd name="adj1" fmla="val -91406"/>
              <a:gd name="adj2" fmla="val -73039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GENERACIÓN INFORMES DE APROBACIÓN DEL GASTO</a:t>
            </a:r>
          </a:p>
        </p:txBody>
      </p:sp>
    </p:spTree>
    <p:extLst>
      <p:ext uri="{BB962C8B-B14F-4D97-AF65-F5344CB8AC3E}">
        <p14:creationId xmlns:p14="http://schemas.microsoft.com/office/powerpoint/2010/main" val="3287811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GENERACIÓN INFORMES APROBACIÓN DEL GASTO.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59" y="1066287"/>
            <a:ext cx="1137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GENERACIÓN INFORME DE NECESIDAD Y NO ALTERACIÓN OBJETO CONTRATO (Ficha Gestión\Bloque Documento)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29F14FB5-83E7-4C87-903C-259D71AEA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57923"/>
            <a:ext cx="10972800" cy="4205754"/>
          </a:xfrm>
          <a:prstGeom prst="rect">
            <a:avLst/>
          </a:prstGeom>
        </p:spPr>
      </p:pic>
      <p:sp>
        <p:nvSpPr>
          <p:cNvPr id="27" name="Llamada rectangular redondeada 29">
            <a:extLst>
              <a:ext uri="{FF2B5EF4-FFF2-40B4-BE49-F238E27FC236}">
                <a16:creationId xmlns:a16="http://schemas.microsoft.com/office/drawing/2014/main" xmlns="" id="{4BFC44E4-829C-4E79-8221-4706A498847B}"/>
              </a:ext>
            </a:extLst>
          </p:cNvPr>
          <p:cNvSpPr/>
          <p:nvPr/>
        </p:nvSpPr>
        <p:spPr>
          <a:xfrm>
            <a:off x="1947487" y="4149080"/>
            <a:ext cx="1196185" cy="576064"/>
          </a:xfrm>
          <a:prstGeom prst="wedgeRoundRectCallout">
            <a:avLst>
              <a:gd name="adj1" fmla="val -65430"/>
              <a:gd name="adj2" fmla="val 87234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GENERAR INFORME DE NECESIDAD Y NO ALTERACIÓN DEL OBJETO DEL CONTRATO</a:t>
            </a:r>
          </a:p>
        </p:txBody>
      </p:sp>
    </p:spTree>
    <p:extLst>
      <p:ext uri="{BB962C8B-B14F-4D97-AF65-F5344CB8AC3E}">
        <p14:creationId xmlns:p14="http://schemas.microsoft.com/office/powerpoint/2010/main" val="3136859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GENERACIÓN INFORMES APROBACIÓN DEL GASTO.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59" y="1066287"/>
            <a:ext cx="1137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GENERACIÓN INFORME DE NECESIDAD Y NO ALTERACIÓN OBJETO CONTRATO (Ficha Gestión\Bloque Documento)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EDF684F0-EBB4-46F5-B88C-4AAC2D302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62952"/>
            <a:ext cx="10972800" cy="4195696"/>
          </a:xfrm>
          <a:prstGeom prst="rect">
            <a:avLst/>
          </a:prstGeom>
        </p:spPr>
      </p:pic>
      <p:sp>
        <p:nvSpPr>
          <p:cNvPr id="26" name="Llamada rectangular redondeada 29">
            <a:extLst>
              <a:ext uri="{FF2B5EF4-FFF2-40B4-BE49-F238E27FC236}">
                <a16:creationId xmlns:a16="http://schemas.microsoft.com/office/drawing/2014/main" xmlns="" id="{0E8B78A4-3189-49B3-B8B4-EDD650628E3F}"/>
              </a:ext>
            </a:extLst>
          </p:cNvPr>
          <p:cNvSpPr/>
          <p:nvPr/>
        </p:nvSpPr>
        <p:spPr>
          <a:xfrm>
            <a:off x="8688288" y="4941168"/>
            <a:ext cx="864096" cy="216024"/>
          </a:xfrm>
          <a:prstGeom prst="wedgeRoundRectCallout">
            <a:avLst>
              <a:gd name="adj1" fmla="val -120909"/>
              <a:gd name="adj2" fmla="val -44273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 PDF</a:t>
            </a:r>
          </a:p>
        </p:txBody>
      </p:sp>
    </p:spTree>
    <p:extLst>
      <p:ext uri="{BB962C8B-B14F-4D97-AF65-F5344CB8AC3E}">
        <p14:creationId xmlns:p14="http://schemas.microsoft.com/office/powerpoint/2010/main" val="2254643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DE PAGO DIRECTO. FLUJO DE TRABAJO</a:t>
            </a:r>
            <a:endParaRPr lang="id-ID" sz="28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pic>
        <p:nvPicPr>
          <p:cNvPr id="118" name="Marcador de contenido 117">
            <a:extLst>
              <a:ext uri="{FF2B5EF4-FFF2-40B4-BE49-F238E27FC236}">
                <a16:creationId xmlns:a16="http://schemas.microsoft.com/office/drawing/2014/main" xmlns="" id="{A9783A1A-ABAF-4E08-B279-EABB828ABAD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10" y="1484313"/>
            <a:ext cx="2865980" cy="475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720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GENERACIÓN INFORMES APROBACIÓN DEL GASTO.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59" y="1066287"/>
            <a:ext cx="1137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GENERACIÓN INFORME DE NECESIDAD Y NO ALTERACIÓN OBJETO CONTRATO (Ficha Gestión\Bloque Documento)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8176D715-1AAD-492E-8525-49C0B6C30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8189" y="1484313"/>
            <a:ext cx="3555621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96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GENERACIÓN INFORMES APROBACIÓN DEL GASTO.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59" y="1066287"/>
            <a:ext cx="1137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GENERACIÓN INFORME DE NECESIDAD Y NO ALTERACIÓN OBJETO CONTRATO (Ficha Gestión\Bloque Documento)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DDAF16BC-ABC8-44C9-B122-4FBE8EBC5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52077"/>
            <a:ext cx="10972800" cy="4617447"/>
          </a:xfrm>
          <a:prstGeom prst="rect">
            <a:avLst/>
          </a:prstGeom>
        </p:spPr>
      </p:pic>
      <p:sp>
        <p:nvSpPr>
          <p:cNvPr id="27" name="Llamada rectangular redondeada 29">
            <a:extLst>
              <a:ext uri="{FF2B5EF4-FFF2-40B4-BE49-F238E27FC236}">
                <a16:creationId xmlns:a16="http://schemas.microsoft.com/office/drawing/2014/main" xmlns="" id="{AAD8C558-CAD7-4980-A2FF-20BECBF70899}"/>
              </a:ext>
            </a:extLst>
          </p:cNvPr>
          <p:cNvSpPr/>
          <p:nvPr/>
        </p:nvSpPr>
        <p:spPr>
          <a:xfrm>
            <a:off x="1947488" y="4005064"/>
            <a:ext cx="1600282" cy="576064"/>
          </a:xfrm>
          <a:prstGeom prst="wedgeRoundRectCallout">
            <a:avLst>
              <a:gd name="adj1" fmla="val 94173"/>
              <a:gd name="adj2" fmla="val 87234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VISUALIZACIÓN DEL INFORME GENERADO. SI ES CORRECTO SE ENVÍA AL RESPONSABLE DE LA UNIDAD PARA SU FIRMA ELECTRÓNICA</a:t>
            </a:r>
          </a:p>
        </p:txBody>
      </p:sp>
      <p:sp>
        <p:nvSpPr>
          <p:cNvPr id="28" name="Llamada rectangular redondeada 29">
            <a:extLst>
              <a:ext uri="{FF2B5EF4-FFF2-40B4-BE49-F238E27FC236}">
                <a16:creationId xmlns:a16="http://schemas.microsoft.com/office/drawing/2014/main" xmlns="" id="{B1F5648A-10B1-4035-81FF-78B31D5E9C40}"/>
              </a:ext>
            </a:extLst>
          </p:cNvPr>
          <p:cNvSpPr/>
          <p:nvPr/>
        </p:nvSpPr>
        <p:spPr>
          <a:xfrm>
            <a:off x="5393463" y="4797152"/>
            <a:ext cx="1422617" cy="576064"/>
          </a:xfrm>
          <a:prstGeom prst="wedgeRoundRectCallout">
            <a:avLst>
              <a:gd name="adj1" fmla="val -79396"/>
              <a:gd name="adj2" fmla="val -49923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EL INFORME NECESITA CORRECCIÓN SE PUEDE DESCARGAR Y MODIFICAR ANRES DE SU ENVÍO A FIRMA</a:t>
            </a:r>
          </a:p>
        </p:txBody>
      </p:sp>
    </p:spTree>
    <p:extLst>
      <p:ext uri="{BB962C8B-B14F-4D97-AF65-F5344CB8AC3E}">
        <p14:creationId xmlns:p14="http://schemas.microsoft.com/office/powerpoint/2010/main" val="1323575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GENERACIÓN INFORMES APROBACIÓN DEL GASTO.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59" y="1066287"/>
            <a:ext cx="1137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GENERACIÓN INFORME DE NECESIDAD Y NO ALTERACIÓN OBJETO CONTRATO (Ficha Gestión\Bloque Documento)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DDAF16BC-ABC8-44C9-B122-4FBE8EBC5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52077"/>
            <a:ext cx="10972800" cy="4617447"/>
          </a:xfrm>
          <a:prstGeom prst="rect">
            <a:avLst/>
          </a:prstGeom>
        </p:spPr>
      </p:pic>
      <p:sp>
        <p:nvSpPr>
          <p:cNvPr id="27" name="Llamada rectangular redondeada 29">
            <a:extLst>
              <a:ext uri="{FF2B5EF4-FFF2-40B4-BE49-F238E27FC236}">
                <a16:creationId xmlns:a16="http://schemas.microsoft.com/office/drawing/2014/main" xmlns="" id="{AAD8C558-CAD7-4980-A2FF-20BECBF70899}"/>
              </a:ext>
            </a:extLst>
          </p:cNvPr>
          <p:cNvSpPr/>
          <p:nvPr/>
        </p:nvSpPr>
        <p:spPr>
          <a:xfrm>
            <a:off x="5807968" y="3284984"/>
            <a:ext cx="1740677" cy="720080"/>
          </a:xfrm>
          <a:prstGeom prst="wedgeRoundRectCallout">
            <a:avLst>
              <a:gd name="adj1" fmla="val -111363"/>
              <a:gd name="adj2" fmla="val 108193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RECIBIDO EL INFORME FIRMADO ELECTRÓNICAMENTE POR EL RESPONSABLE DE LA UNIDAD DE GASTO. </a:t>
            </a:r>
            <a:r>
              <a:rPr lang="es-ES" sz="700" b="1" u="sng" dirty="0">
                <a:solidFill>
                  <a:srgbClr val="0065BD"/>
                </a:solidFill>
                <a:uFill>
                  <a:solidFill>
                    <a:srgbClr val="0065BD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PRIMERO</a:t>
            </a:r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SUBE AL CONTRATO SUSTITUYENDO AL DOCUMENTO ANTERIOR</a:t>
            </a:r>
          </a:p>
        </p:txBody>
      </p:sp>
      <p:sp>
        <p:nvSpPr>
          <p:cNvPr id="26" name="Llamada rectangular redondeada 29">
            <a:extLst>
              <a:ext uri="{FF2B5EF4-FFF2-40B4-BE49-F238E27FC236}">
                <a16:creationId xmlns:a16="http://schemas.microsoft.com/office/drawing/2014/main" xmlns="" id="{00BAB576-7CA4-4F00-8A9E-410DBD1D2B5C}"/>
              </a:ext>
            </a:extLst>
          </p:cNvPr>
          <p:cNvSpPr/>
          <p:nvPr/>
        </p:nvSpPr>
        <p:spPr>
          <a:xfrm>
            <a:off x="3431704" y="2060848"/>
            <a:ext cx="1008112" cy="432048"/>
          </a:xfrm>
          <a:prstGeom prst="wedgeRoundRectCallout">
            <a:avLst>
              <a:gd name="adj1" fmla="val -126379"/>
              <a:gd name="adj2" fmla="val -81258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</a:t>
            </a:r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GUARDA LA MODIFICACIÓN DEL DOCUMENTO</a:t>
            </a:r>
          </a:p>
        </p:txBody>
      </p:sp>
      <p:sp>
        <p:nvSpPr>
          <p:cNvPr id="29" name="Llamada rectangular redondeada 29">
            <a:extLst>
              <a:ext uri="{FF2B5EF4-FFF2-40B4-BE49-F238E27FC236}">
                <a16:creationId xmlns:a16="http://schemas.microsoft.com/office/drawing/2014/main" xmlns="" id="{0257A629-A6AC-4654-9C86-E5EC6D58DF98}"/>
              </a:ext>
            </a:extLst>
          </p:cNvPr>
          <p:cNvSpPr/>
          <p:nvPr/>
        </p:nvSpPr>
        <p:spPr>
          <a:xfrm>
            <a:off x="938380" y="4293096"/>
            <a:ext cx="1125171" cy="576064"/>
          </a:xfrm>
          <a:prstGeom prst="wedgeRoundRectCallout">
            <a:avLst>
              <a:gd name="adj1" fmla="val 57459"/>
              <a:gd name="adj2" fmla="val 102132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TERCERO </a:t>
            </a:r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CONFIRMA EL DOCUMENTO PARA FINALIZAR LA TAREA</a:t>
            </a:r>
          </a:p>
        </p:txBody>
      </p:sp>
    </p:spTree>
    <p:extLst>
      <p:ext uri="{BB962C8B-B14F-4D97-AF65-F5344CB8AC3E}">
        <p14:creationId xmlns:p14="http://schemas.microsoft.com/office/powerpoint/2010/main" val="2625199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GENERACIÓN INFORMES APROBACIÓN DEL GASTO.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59" y="1066287"/>
            <a:ext cx="1137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CONTRATO MENOR CON INFORME DE GASTO APROBADO (Ficha General\Bloque Datos generales)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F5C54495-8DB6-4D81-A09F-3B674C753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7174" y="1484313"/>
            <a:ext cx="7797652" cy="4752975"/>
          </a:xfrm>
          <a:prstGeom prst="rect">
            <a:avLst/>
          </a:prstGeom>
        </p:spPr>
      </p:pic>
      <p:sp>
        <p:nvSpPr>
          <p:cNvPr id="28" name="Llamada rectangular redondeada 29">
            <a:extLst>
              <a:ext uri="{FF2B5EF4-FFF2-40B4-BE49-F238E27FC236}">
                <a16:creationId xmlns:a16="http://schemas.microsoft.com/office/drawing/2014/main" xmlns="" id="{20351E1C-8713-4759-97F9-92835522B398}"/>
              </a:ext>
            </a:extLst>
          </p:cNvPr>
          <p:cNvSpPr/>
          <p:nvPr/>
        </p:nvSpPr>
        <p:spPr>
          <a:xfrm>
            <a:off x="6312024" y="2300186"/>
            <a:ext cx="1440160" cy="576064"/>
          </a:xfrm>
          <a:prstGeom prst="wedgeRoundRectCallout">
            <a:avLst>
              <a:gd name="adj1" fmla="val -59670"/>
              <a:gd name="adj2" fmla="val 128844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REGISTRADO Y APROBADO EL GASTO PASA AL ESTADO PENDIENTE NOTIFICAR PROVEEDOR</a:t>
            </a:r>
          </a:p>
        </p:txBody>
      </p:sp>
    </p:spTree>
    <p:extLst>
      <p:ext uri="{BB962C8B-B14F-4D97-AF65-F5344CB8AC3E}">
        <p14:creationId xmlns:p14="http://schemas.microsoft.com/office/powerpoint/2010/main" val="3549073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82702"/>
          </a:xfrm>
        </p:spPr>
        <p:txBody>
          <a:bodyPr/>
          <a:lstStyle/>
          <a:p>
            <a:r>
              <a:rPr lang="es-ES" dirty="0"/>
              <a:t>PROCEDIMIENTO GENERACIÓN NOTIFICACIÓN AL PROVEEDOR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5823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GENERACIÓN NOTIFICACIÓN AL PROVEEDOR.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59" y="1066287"/>
            <a:ext cx="1137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GENERACIÓN NOTIFICACIÓN AL PROVEEDOR (Icono Historial del contrato)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F5C54495-8DB6-4D81-A09F-3B674C753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7174" y="1484313"/>
            <a:ext cx="7797652" cy="4752975"/>
          </a:xfrm>
          <a:prstGeom prst="rect">
            <a:avLst/>
          </a:prstGeom>
        </p:spPr>
      </p:pic>
      <p:sp>
        <p:nvSpPr>
          <p:cNvPr id="26" name="Llamada rectangular redondeada 29">
            <a:extLst>
              <a:ext uri="{FF2B5EF4-FFF2-40B4-BE49-F238E27FC236}">
                <a16:creationId xmlns:a16="http://schemas.microsoft.com/office/drawing/2014/main" xmlns="" id="{A17CF0A3-9F58-45C4-BA41-F787BE9AA417}"/>
              </a:ext>
            </a:extLst>
          </p:cNvPr>
          <p:cNvSpPr/>
          <p:nvPr/>
        </p:nvSpPr>
        <p:spPr>
          <a:xfrm>
            <a:off x="6960096" y="2036501"/>
            <a:ext cx="1152128" cy="576064"/>
          </a:xfrm>
          <a:prstGeom prst="wedgeRoundRectCallout">
            <a:avLst>
              <a:gd name="adj1" fmla="val -73540"/>
              <a:gd name="adj2" fmla="val -89991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ACCEDER AL HISTORIAL DEL CONTRATO MENOR PARA VER TAREAS PENDIENTES</a:t>
            </a:r>
          </a:p>
        </p:txBody>
      </p:sp>
    </p:spTree>
    <p:extLst>
      <p:ext uri="{BB962C8B-B14F-4D97-AF65-F5344CB8AC3E}">
        <p14:creationId xmlns:p14="http://schemas.microsoft.com/office/powerpoint/2010/main" val="2048009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GENERACIÓN NOTIFICACIÓN AL PROVEEDOR.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59" y="1066287"/>
            <a:ext cx="1137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GENERACIÓN NOTIFICACIÓN AL PROVEEDOR (Ficha Histórico\Bloque Tareas abiertas)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92251311-5914-4C36-B547-CAE57819C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831" y="1484313"/>
            <a:ext cx="10650338" cy="4752975"/>
          </a:xfrm>
          <a:prstGeom prst="rect">
            <a:avLst/>
          </a:prstGeom>
        </p:spPr>
      </p:pic>
      <p:sp>
        <p:nvSpPr>
          <p:cNvPr id="27" name="Llamada rectangular redondeada 29">
            <a:extLst>
              <a:ext uri="{FF2B5EF4-FFF2-40B4-BE49-F238E27FC236}">
                <a16:creationId xmlns:a16="http://schemas.microsoft.com/office/drawing/2014/main" xmlns="" id="{F9B9E37F-3CE0-4F08-B339-F97C499158F5}"/>
              </a:ext>
            </a:extLst>
          </p:cNvPr>
          <p:cNvSpPr/>
          <p:nvPr/>
        </p:nvSpPr>
        <p:spPr>
          <a:xfrm>
            <a:off x="2495600" y="3068960"/>
            <a:ext cx="1512168" cy="576064"/>
          </a:xfrm>
          <a:prstGeom prst="wedgeRoundRectCallout">
            <a:avLst>
              <a:gd name="adj1" fmla="val -92400"/>
              <a:gd name="adj2" fmla="val 135008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MISMA TAREA SE HABRÁ ENVIADO AL GESTOR DEL EXPEDEINTE POR CORREO A TRAVÉS DE UXXI COMUNICA</a:t>
            </a:r>
          </a:p>
        </p:txBody>
      </p:sp>
    </p:spTree>
    <p:extLst>
      <p:ext uri="{BB962C8B-B14F-4D97-AF65-F5344CB8AC3E}">
        <p14:creationId xmlns:p14="http://schemas.microsoft.com/office/powerpoint/2010/main" val="3279228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GENERACIÓN NOTIFICACIÓN AL PROVEEDOR.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59" y="1066287"/>
            <a:ext cx="1137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GENERACIÓN NOTIFICACIÓN AL PROVEEDOR (Ficha Adjudicación\Bloque Documentos)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2290B361-2363-42FE-B501-679733E90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5046" y="1484313"/>
            <a:ext cx="8881908" cy="4752975"/>
          </a:xfrm>
          <a:prstGeom prst="rect">
            <a:avLst/>
          </a:prstGeom>
        </p:spPr>
      </p:pic>
      <p:sp>
        <p:nvSpPr>
          <p:cNvPr id="26" name="Llamada rectangular redondeada 29">
            <a:extLst>
              <a:ext uri="{FF2B5EF4-FFF2-40B4-BE49-F238E27FC236}">
                <a16:creationId xmlns:a16="http://schemas.microsoft.com/office/drawing/2014/main" xmlns="" id="{9BBE85C0-D0FD-455C-91EE-4102831F1E7A}"/>
              </a:ext>
            </a:extLst>
          </p:cNvPr>
          <p:cNvSpPr/>
          <p:nvPr/>
        </p:nvSpPr>
        <p:spPr>
          <a:xfrm>
            <a:off x="5233371" y="4581128"/>
            <a:ext cx="1006645" cy="432048"/>
          </a:xfrm>
          <a:prstGeom prst="wedgeRoundRectCallout">
            <a:avLst>
              <a:gd name="adj1" fmla="val -90524"/>
              <a:gd name="adj2" fmla="val -79203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GENERACIÓN NOTIFICACIÓN AL PROVEEDOR</a:t>
            </a:r>
          </a:p>
        </p:txBody>
      </p:sp>
    </p:spTree>
    <p:extLst>
      <p:ext uri="{BB962C8B-B14F-4D97-AF65-F5344CB8AC3E}">
        <p14:creationId xmlns:p14="http://schemas.microsoft.com/office/powerpoint/2010/main" val="29214125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GENERACIÓN NOTIFICACIÓN AL PROVEEDOR.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59" y="1066287"/>
            <a:ext cx="1137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GENERACIÓN NOTIFICACIÓN AL PROVEEDOR (Ficha Gestión\Bloque Documento)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125B0CD4-D8DF-49EF-8BA7-81FCA7B96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50647"/>
            <a:ext cx="10972800" cy="4220307"/>
          </a:xfrm>
          <a:prstGeom prst="rect">
            <a:avLst/>
          </a:prstGeom>
        </p:spPr>
      </p:pic>
      <p:sp>
        <p:nvSpPr>
          <p:cNvPr id="27" name="Llamada rectangular redondeada 29">
            <a:extLst>
              <a:ext uri="{FF2B5EF4-FFF2-40B4-BE49-F238E27FC236}">
                <a16:creationId xmlns:a16="http://schemas.microsoft.com/office/drawing/2014/main" xmlns="" id="{5AE9DFC0-5222-454F-B4D2-43BBC9D5C8F8}"/>
              </a:ext>
            </a:extLst>
          </p:cNvPr>
          <p:cNvSpPr/>
          <p:nvPr/>
        </p:nvSpPr>
        <p:spPr>
          <a:xfrm>
            <a:off x="1947487" y="4221088"/>
            <a:ext cx="980161" cy="475199"/>
          </a:xfrm>
          <a:prstGeom prst="wedgeRoundRectCallout">
            <a:avLst>
              <a:gd name="adj1" fmla="val -79016"/>
              <a:gd name="adj2" fmla="val 102180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GENERAR NOTIFICACIÓN AL PROVEEDOR DEL CONTRATO</a:t>
            </a:r>
          </a:p>
        </p:txBody>
      </p:sp>
    </p:spTree>
    <p:extLst>
      <p:ext uri="{BB962C8B-B14F-4D97-AF65-F5344CB8AC3E}">
        <p14:creationId xmlns:p14="http://schemas.microsoft.com/office/powerpoint/2010/main" val="4263475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GENERACIÓN NOTIFICACIÓN AL PROVEEDOR.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59" y="1066287"/>
            <a:ext cx="1137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GENERACIÓN NOTIFICACIÓN AL PROVEEDOR (Ficha Gestión\Bloque Documento)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EAE12F75-FF99-4268-A12E-509ED1135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56229"/>
            <a:ext cx="10972800" cy="4209142"/>
          </a:xfrm>
          <a:prstGeom prst="rect">
            <a:avLst/>
          </a:prstGeom>
        </p:spPr>
      </p:pic>
      <p:sp>
        <p:nvSpPr>
          <p:cNvPr id="26" name="Llamada rectangular redondeada 29">
            <a:extLst>
              <a:ext uri="{FF2B5EF4-FFF2-40B4-BE49-F238E27FC236}">
                <a16:creationId xmlns:a16="http://schemas.microsoft.com/office/drawing/2014/main" xmlns="" id="{A9CFB9AF-46D9-471C-BFF8-FCB01B75587B}"/>
              </a:ext>
            </a:extLst>
          </p:cNvPr>
          <p:cNvSpPr/>
          <p:nvPr/>
        </p:nvSpPr>
        <p:spPr>
          <a:xfrm>
            <a:off x="8544272" y="4941168"/>
            <a:ext cx="864096" cy="216024"/>
          </a:xfrm>
          <a:prstGeom prst="wedgeRoundRectCallout">
            <a:avLst>
              <a:gd name="adj1" fmla="val -120909"/>
              <a:gd name="adj2" fmla="val -44273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 PDF</a:t>
            </a:r>
          </a:p>
        </p:txBody>
      </p:sp>
    </p:spTree>
    <p:extLst>
      <p:ext uri="{BB962C8B-B14F-4D97-AF65-F5344CB8AC3E}">
        <p14:creationId xmlns:p14="http://schemas.microsoft.com/office/powerpoint/2010/main" val="439118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PROCEDIMIENTO ALTA DE  CONTRATO MENOR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18296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GENERACIÓN NOTIFICACIÓN AL PROVEEDOR.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59" y="1066287"/>
            <a:ext cx="1137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GENERACIÓN NOTIFICACIÓN AL PROVEEDOR (Ficha Gestión\Bloque Documento)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FE3C5F29-0A1C-47C9-94DB-837EFE3E6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8846" y="1484313"/>
            <a:ext cx="3554308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600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GENERACIÓN NOTIFICACIÓN AL PROVEEDOR.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59" y="1066287"/>
            <a:ext cx="1137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GENERACIÓN NOTIFICACIÓN AL PROVEEDOR (Ficha Gestión\Bloque Documento)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512801D8-A1F4-4710-8AE1-A97C5025F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39072"/>
            <a:ext cx="10972800" cy="4643456"/>
          </a:xfrm>
          <a:prstGeom prst="rect">
            <a:avLst/>
          </a:prstGeom>
        </p:spPr>
      </p:pic>
      <p:sp>
        <p:nvSpPr>
          <p:cNvPr id="26" name="Llamada rectangular redondeada 29">
            <a:extLst>
              <a:ext uri="{FF2B5EF4-FFF2-40B4-BE49-F238E27FC236}">
                <a16:creationId xmlns:a16="http://schemas.microsoft.com/office/drawing/2014/main" xmlns="" id="{AF9F166F-E63D-4E13-BBBF-2EF76B7B2C40}"/>
              </a:ext>
            </a:extLst>
          </p:cNvPr>
          <p:cNvSpPr/>
          <p:nvPr/>
        </p:nvSpPr>
        <p:spPr>
          <a:xfrm>
            <a:off x="2207568" y="4077072"/>
            <a:ext cx="1340202" cy="504056"/>
          </a:xfrm>
          <a:prstGeom prst="wedgeRoundRectCallout">
            <a:avLst>
              <a:gd name="adj1" fmla="val 103447"/>
              <a:gd name="adj2" fmla="val 88995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VISUALIZACIÓN DEL INFORME GENERADO. SI ES CORRECTO SE ENVÍA AL PROVEEDOR</a:t>
            </a:r>
          </a:p>
        </p:txBody>
      </p:sp>
      <p:sp>
        <p:nvSpPr>
          <p:cNvPr id="27" name="Llamada rectangular redondeada 29">
            <a:extLst>
              <a:ext uri="{FF2B5EF4-FFF2-40B4-BE49-F238E27FC236}">
                <a16:creationId xmlns:a16="http://schemas.microsoft.com/office/drawing/2014/main" xmlns="" id="{02BB2B93-54C0-4B91-BE56-FC5AEAE6CEAD}"/>
              </a:ext>
            </a:extLst>
          </p:cNvPr>
          <p:cNvSpPr/>
          <p:nvPr/>
        </p:nvSpPr>
        <p:spPr>
          <a:xfrm>
            <a:off x="5393463" y="4797152"/>
            <a:ext cx="1422617" cy="576064"/>
          </a:xfrm>
          <a:prstGeom prst="wedgeRoundRectCallout">
            <a:avLst>
              <a:gd name="adj1" fmla="val -79396"/>
              <a:gd name="adj2" fmla="val -49923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EL INFORME NECESITA CORRECCIÓN SE PUEDE DESCARGAR Y MODIFICAR ANTES DE SU ENVÍO AL PROVEEDOR</a:t>
            </a:r>
          </a:p>
        </p:txBody>
      </p:sp>
    </p:spTree>
    <p:extLst>
      <p:ext uri="{BB962C8B-B14F-4D97-AF65-F5344CB8AC3E}">
        <p14:creationId xmlns:p14="http://schemas.microsoft.com/office/powerpoint/2010/main" val="6656613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GENERACIÓN NOTIFICACIÓN AL PROVEEDOR.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59" y="1066287"/>
            <a:ext cx="1137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GENERACIÓN NOTIFICACIÓN AL PROVEEDOR (Ficha Gestión\Bloque Documento)</a:t>
            </a:r>
          </a:p>
        </p:txBody>
      </p:sp>
      <p:pic>
        <p:nvPicPr>
          <p:cNvPr id="28" name="Marcador de contenido 5">
            <a:extLst>
              <a:ext uri="{FF2B5EF4-FFF2-40B4-BE49-F238E27FC236}">
                <a16:creationId xmlns:a16="http://schemas.microsoft.com/office/drawing/2014/main" xmlns="" id="{FF43EFE2-2B89-4121-A956-452E55754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39072"/>
            <a:ext cx="10972800" cy="4643456"/>
          </a:xfrm>
          <a:prstGeom prst="rect">
            <a:avLst/>
          </a:prstGeom>
        </p:spPr>
      </p:pic>
      <p:sp>
        <p:nvSpPr>
          <p:cNvPr id="29" name="Llamada rectangular redondeada 29">
            <a:extLst>
              <a:ext uri="{FF2B5EF4-FFF2-40B4-BE49-F238E27FC236}">
                <a16:creationId xmlns:a16="http://schemas.microsoft.com/office/drawing/2014/main" xmlns="" id="{894728DA-6BFF-4FC3-8839-6C49A4C9CCBE}"/>
              </a:ext>
            </a:extLst>
          </p:cNvPr>
          <p:cNvSpPr/>
          <p:nvPr/>
        </p:nvSpPr>
        <p:spPr>
          <a:xfrm>
            <a:off x="938380" y="4221088"/>
            <a:ext cx="1557220" cy="648072"/>
          </a:xfrm>
          <a:prstGeom prst="wedgeRoundRectCallout">
            <a:avLst>
              <a:gd name="adj1" fmla="val 64870"/>
              <a:gd name="adj2" fmla="val 93913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ENVIADA LA NOTIFICACIÓN AL PROVEEDOR SE CONFIRMA EL DOCUMENTO PARA FINALIZAR LA TAREA</a:t>
            </a:r>
          </a:p>
        </p:txBody>
      </p:sp>
    </p:spTree>
    <p:extLst>
      <p:ext uri="{BB962C8B-B14F-4D97-AF65-F5344CB8AC3E}">
        <p14:creationId xmlns:p14="http://schemas.microsoft.com/office/powerpoint/2010/main" val="34498525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GENERACIÓN NOTIFICACIÓN AL PROVEEDOR.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59" y="1066287"/>
            <a:ext cx="1137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CONTRATO MENOR APROBADO Y NOTIFICADO AL PROVEEDOR (Ficha General\Bloque Datos generales)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ECBB285E-5429-42D7-B0D2-3D43148A9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338" y="1484313"/>
            <a:ext cx="7787324" cy="4752975"/>
          </a:xfrm>
          <a:prstGeom prst="rect">
            <a:avLst/>
          </a:prstGeom>
        </p:spPr>
      </p:pic>
      <p:sp>
        <p:nvSpPr>
          <p:cNvPr id="26" name="Llamada rectangular redondeada 29">
            <a:extLst>
              <a:ext uri="{FF2B5EF4-FFF2-40B4-BE49-F238E27FC236}">
                <a16:creationId xmlns:a16="http://schemas.microsoft.com/office/drawing/2014/main" xmlns="" id="{65A63D0B-C04C-459D-ACE6-A237BB3716D3}"/>
              </a:ext>
            </a:extLst>
          </p:cNvPr>
          <p:cNvSpPr/>
          <p:nvPr/>
        </p:nvSpPr>
        <p:spPr>
          <a:xfrm>
            <a:off x="6312024" y="2060848"/>
            <a:ext cx="1440160" cy="815402"/>
          </a:xfrm>
          <a:prstGeom prst="wedgeRoundRectCallout">
            <a:avLst>
              <a:gd name="adj1" fmla="val -62751"/>
              <a:gd name="adj2" fmla="val 102714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REGISTRADO, APROBADO EL GASTO Y NOTIFICADO AL PROVEEDOR, PASA AL ESTADO PENDIENTE FACTURA Y DOCUMENTO</a:t>
            </a:r>
          </a:p>
        </p:txBody>
      </p:sp>
    </p:spTree>
    <p:extLst>
      <p:ext uri="{BB962C8B-B14F-4D97-AF65-F5344CB8AC3E}">
        <p14:creationId xmlns:p14="http://schemas.microsoft.com/office/powerpoint/2010/main" val="10880053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82702"/>
          </a:xfrm>
        </p:spPr>
        <p:txBody>
          <a:bodyPr/>
          <a:lstStyle/>
          <a:p>
            <a:r>
              <a:rPr lang="es-ES" dirty="0"/>
              <a:t>PROCEDIMIENTO TRAMITACIÓN DE LA FACTURA Y EL DOCUMENTO 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67048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La factura llegará a través de FACE, siguiendo el mismo procedimiento que actualmente se tiene establecido</a:t>
            </a:r>
          </a:p>
          <a:p>
            <a:pPr lvl="1"/>
            <a:r>
              <a:rPr lang="es-ES" sz="2400" dirty="0"/>
              <a:t>Al ser descargada en la aplicación se registrará el justificante de gasto asociado a la reserva de DOCUMENTA, enlazada ya con el contrato menor. Se seguirá el procedimiento normal de tramitación del justificante según su tipo de pago.</a:t>
            </a:r>
          </a:p>
          <a:p>
            <a:pPr lvl="1"/>
            <a:r>
              <a:rPr lang="es-ES" sz="2400" dirty="0"/>
              <a:t>El documento contable se generará desde el justificante de gasto, siguiendo el procedimiento usual que tiene la universidad</a:t>
            </a:r>
          </a:p>
          <a:p>
            <a:r>
              <a:rPr lang="es-ES" dirty="0"/>
              <a:t>El justificante y documento contable tramitados quedarán enlazados automáticamente al contrato menor, al estar asociados al expediente de reserva de DOCUMENTA, generado desde el contrato menor.</a:t>
            </a:r>
          </a:p>
          <a:p>
            <a:pPr marL="457200" lvl="1" indent="0">
              <a:buNone/>
            </a:pPr>
            <a:endParaRPr lang="es-ES" sz="2400" dirty="0"/>
          </a:p>
        </p:txBody>
      </p:sp>
      <p:sp>
        <p:nvSpPr>
          <p:cNvPr id="15" name="TextBox 250"/>
          <p:cNvSpPr txBox="1"/>
          <p:nvPr/>
        </p:nvSpPr>
        <p:spPr>
          <a:xfrm>
            <a:off x="191344" y="251747"/>
            <a:ext cx="1038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DE TRAMITACIÓN DE LA FACTURA Y EL DOCUMENTO. </a:t>
            </a:r>
            <a:endParaRPr lang="id-ID" sz="28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01272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82702"/>
          </a:xfrm>
        </p:spPr>
        <p:txBody>
          <a:bodyPr/>
          <a:lstStyle/>
          <a:p>
            <a:r>
              <a:rPr lang="es-ES" dirty="0"/>
              <a:t>PROCEDIMIENTO CIERRE DEL CONTRATO MENOR 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33437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CIERRE DEL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59" y="1066287"/>
            <a:ext cx="1137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REGULARIZACIÓN Y CIERRE DEL CONTRATO MENOR (Icono Historial del contrato)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xmlns="" id="{A3094A92-B003-47BD-AA16-1F5DA4911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651" y="1484313"/>
            <a:ext cx="7694697" cy="4752975"/>
          </a:xfrm>
          <a:prstGeom prst="rect">
            <a:avLst/>
          </a:prstGeom>
        </p:spPr>
      </p:pic>
      <p:sp>
        <p:nvSpPr>
          <p:cNvPr id="27" name="Llamada rectangular redondeada 29">
            <a:extLst>
              <a:ext uri="{FF2B5EF4-FFF2-40B4-BE49-F238E27FC236}">
                <a16:creationId xmlns:a16="http://schemas.microsoft.com/office/drawing/2014/main" xmlns="" id="{8DAE5D80-34EB-4E7B-A25B-BBA28FFDBF2D}"/>
              </a:ext>
            </a:extLst>
          </p:cNvPr>
          <p:cNvSpPr/>
          <p:nvPr/>
        </p:nvSpPr>
        <p:spPr>
          <a:xfrm>
            <a:off x="6960096" y="2036501"/>
            <a:ext cx="1152128" cy="576064"/>
          </a:xfrm>
          <a:prstGeom prst="wedgeRoundRectCallout">
            <a:avLst>
              <a:gd name="adj1" fmla="val -73540"/>
              <a:gd name="adj2" fmla="val -89991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ACCEDER AL HISTORIAL DEL CONTRATO MENOR PARA VER TAREAS PENDIENTES</a:t>
            </a:r>
          </a:p>
        </p:txBody>
      </p:sp>
    </p:spTree>
    <p:extLst>
      <p:ext uri="{BB962C8B-B14F-4D97-AF65-F5344CB8AC3E}">
        <p14:creationId xmlns:p14="http://schemas.microsoft.com/office/powerpoint/2010/main" val="41032910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CIERRE DEL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59" y="1066287"/>
            <a:ext cx="1137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REGULARIZACIÓN Y CIERRE DEL CONTRATO MENOR (Ficha Histórico\Bloque Tareas abiertas)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6E4E6BCE-A2E1-407A-A1E1-E93122D60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458" y="1484313"/>
            <a:ext cx="9925083" cy="4752975"/>
          </a:xfrm>
          <a:prstGeom prst="rect">
            <a:avLst/>
          </a:prstGeom>
        </p:spPr>
      </p:pic>
      <p:sp>
        <p:nvSpPr>
          <p:cNvPr id="26" name="Llamada rectangular redondeada 29">
            <a:extLst>
              <a:ext uri="{FF2B5EF4-FFF2-40B4-BE49-F238E27FC236}">
                <a16:creationId xmlns:a16="http://schemas.microsoft.com/office/drawing/2014/main" xmlns="" id="{E16F7545-133F-4F0F-84BD-EEEEC045F585}"/>
              </a:ext>
            </a:extLst>
          </p:cNvPr>
          <p:cNvSpPr/>
          <p:nvPr/>
        </p:nvSpPr>
        <p:spPr>
          <a:xfrm>
            <a:off x="2495600" y="3068960"/>
            <a:ext cx="1512168" cy="576064"/>
          </a:xfrm>
          <a:prstGeom prst="wedgeRoundRectCallout">
            <a:avLst>
              <a:gd name="adj1" fmla="val -92400"/>
              <a:gd name="adj2" fmla="val 135008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MISMA TAREA SE HABRÁ ENVIADO AL GESTOR DEL EXPEDEINTE POR CORREO A TRAVÉS DE UXXI COMUNICA</a:t>
            </a:r>
          </a:p>
        </p:txBody>
      </p:sp>
      <p:sp>
        <p:nvSpPr>
          <p:cNvPr id="27" name="Llamada rectangular redondeada 29">
            <a:extLst>
              <a:ext uri="{FF2B5EF4-FFF2-40B4-BE49-F238E27FC236}">
                <a16:creationId xmlns:a16="http://schemas.microsoft.com/office/drawing/2014/main" xmlns="" id="{B5A0C7E5-72D6-400D-B44D-4FFC42930D98}"/>
              </a:ext>
            </a:extLst>
          </p:cNvPr>
          <p:cNvSpPr/>
          <p:nvPr/>
        </p:nvSpPr>
        <p:spPr>
          <a:xfrm>
            <a:off x="2495600" y="4365092"/>
            <a:ext cx="1224136" cy="576064"/>
          </a:xfrm>
          <a:prstGeom prst="wedgeRoundRectCallout">
            <a:avLst>
              <a:gd name="adj1" fmla="val -74788"/>
              <a:gd name="adj2" fmla="val -88450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SELECCIONAR LA TAREA Y EDITARLA EN PANTALLA PARA CERRAR EL CONTRATO MENOR</a:t>
            </a:r>
          </a:p>
        </p:txBody>
      </p:sp>
    </p:spTree>
    <p:extLst>
      <p:ext uri="{BB962C8B-B14F-4D97-AF65-F5344CB8AC3E}">
        <p14:creationId xmlns:p14="http://schemas.microsoft.com/office/powerpoint/2010/main" val="34208646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CIERRE DEL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59" y="1066287"/>
            <a:ext cx="1137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REGULARIZACIÓN Y CIERRE DEL CONTRATO MENOR (Ficha Tarea\Bloque Respuesta)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02F0BACC-BFCD-4DD0-8A1E-74F28318F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7839" y="1484313"/>
            <a:ext cx="7556322" cy="4752975"/>
          </a:xfrm>
          <a:prstGeom prst="rect">
            <a:avLst/>
          </a:prstGeom>
        </p:spPr>
      </p:pic>
      <p:sp>
        <p:nvSpPr>
          <p:cNvPr id="26" name="Llamada rectangular redondeada 29">
            <a:extLst>
              <a:ext uri="{FF2B5EF4-FFF2-40B4-BE49-F238E27FC236}">
                <a16:creationId xmlns:a16="http://schemas.microsoft.com/office/drawing/2014/main" xmlns="" id="{B86C86A6-BF5D-47C0-9B5A-372699811444}"/>
              </a:ext>
            </a:extLst>
          </p:cNvPr>
          <p:cNvSpPr/>
          <p:nvPr/>
        </p:nvSpPr>
        <p:spPr>
          <a:xfrm>
            <a:off x="3143672" y="4869160"/>
            <a:ext cx="1080120" cy="576064"/>
          </a:xfrm>
          <a:prstGeom prst="wedgeRoundRectCallout">
            <a:avLst>
              <a:gd name="adj1" fmla="val -77650"/>
              <a:gd name="adj2" fmla="val 96481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SELECCIONA ACEPTAR COMO RESPUESTA Y SE PULSA EL BOTÓN RESPONDER</a:t>
            </a:r>
          </a:p>
        </p:txBody>
      </p:sp>
    </p:spTree>
    <p:extLst>
      <p:ext uri="{BB962C8B-B14F-4D97-AF65-F5344CB8AC3E}">
        <p14:creationId xmlns:p14="http://schemas.microsoft.com/office/powerpoint/2010/main" val="1562976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DE ALTA DE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60" y="1066287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REGISTRO DATOS DEL CONTRATO MENOR</a:t>
            </a:r>
          </a:p>
        </p:txBody>
      </p:sp>
      <p:pic>
        <p:nvPicPr>
          <p:cNvPr id="27" name="Marcador de contenido 26">
            <a:extLst>
              <a:ext uri="{FF2B5EF4-FFF2-40B4-BE49-F238E27FC236}">
                <a16:creationId xmlns:a16="http://schemas.microsoft.com/office/drawing/2014/main" xmlns="" id="{2C35464F-50B0-455D-95BA-2599171DE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0356" y="1484313"/>
            <a:ext cx="8391287" cy="4752975"/>
          </a:xfrm>
          <a:prstGeom prst="rect">
            <a:avLst/>
          </a:prstGeom>
        </p:spPr>
      </p:pic>
      <p:sp>
        <p:nvSpPr>
          <p:cNvPr id="29" name="Llamada rectangular redondeada 29">
            <a:extLst>
              <a:ext uri="{FF2B5EF4-FFF2-40B4-BE49-F238E27FC236}">
                <a16:creationId xmlns:a16="http://schemas.microsoft.com/office/drawing/2014/main" xmlns="" id="{B398EC51-88B8-458B-BB70-B4388604791D}"/>
              </a:ext>
            </a:extLst>
          </p:cNvPr>
          <p:cNvSpPr/>
          <p:nvPr/>
        </p:nvSpPr>
        <p:spPr>
          <a:xfrm>
            <a:off x="4511824" y="3429000"/>
            <a:ext cx="1512168" cy="720080"/>
          </a:xfrm>
          <a:prstGeom prst="wedgeRoundRectCallout">
            <a:avLst>
              <a:gd name="adj1" fmla="val -80498"/>
              <a:gd name="adj2" fmla="val -217679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MARCAR ESTA OPCIÓN DE MENÚ, EN EL CASO DE QUERER TRAMITAR UN CONTRATO MENOR DE SUMINISTROS O SERVICIOS</a:t>
            </a:r>
          </a:p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843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CIERRE DEL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59" y="1066287"/>
            <a:ext cx="1137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CONTRATO MENOR CERRADO SIMPLIFICADO (Ficha General\Bloque Datos generales)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0220014C-916D-4A81-842F-D10158E81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0632" y="1484313"/>
            <a:ext cx="7770736" cy="4752975"/>
          </a:xfrm>
          <a:prstGeom prst="rect">
            <a:avLst/>
          </a:prstGeom>
        </p:spPr>
      </p:pic>
      <p:sp>
        <p:nvSpPr>
          <p:cNvPr id="27" name="Llamada rectangular redondeada 29">
            <a:extLst>
              <a:ext uri="{FF2B5EF4-FFF2-40B4-BE49-F238E27FC236}">
                <a16:creationId xmlns:a16="http://schemas.microsoft.com/office/drawing/2014/main" xmlns="" id="{7D2D5CC3-8DF9-452E-B95E-B3D158685553}"/>
              </a:ext>
            </a:extLst>
          </p:cNvPr>
          <p:cNvSpPr/>
          <p:nvPr/>
        </p:nvSpPr>
        <p:spPr>
          <a:xfrm>
            <a:off x="6312024" y="2154043"/>
            <a:ext cx="1440160" cy="722207"/>
          </a:xfrm>
          <a:prstGeom prst="wedgeRoundRectCallout">
            <a:avLst>
              <a:gd name="adj1" fmla="val -55355"/>
              <a:gd name="adj2" fmla="val 110405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ACEPTADA AFIRMATIVAMENTE LA TAREA DE CERRAR EL CONTRATO MENOR, ÉSTE QUEDA EN ESTADO CERRADO SIMPLIFICADO</a:t>
            </a:r>
          </a:p>
        </p:txBody>
      </p:sp>
    </p:spTree>
    <p:extLst>
      <p:ext uri="{BB962C8B-B14F-4D97-AF65-F5344CB8AC3E}">
        <p14:creationId xmlns:p14="http://schemas.microsoft.com/office/powerpoint/2010/main" val="6300326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CIERRE DEL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59" y="1066287"/>
            <a:ext cx="1137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REGULARIZACIÓN Y CIERRE DEL CONTRATO MENOR (Icono Historial del Contrato)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0220014C-916D-4A81-842F-D10158E81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0632" y="1484313"/>
            <a:ext cx="7770736" cy="4752975"/>
          </a:xfrm>
          <a:prstGeom prst="rect">
            <a:avLst/>
          </a:prstGeom>
        </p:spPr>
      </p:pic>
      <p:sp>
        <p:nvSpPr>
          <p:cNvPr id="26" name="Llamada rectangular redondeada 29">
            <a:extLst>
              <a:ext uri="{FF2B5EF4-FFF2-40B4-BE49-F238E27FC236}">
                <a16:creationId xmlns:a16="http://schemas.microsoft.com/office/drawing/2014/main" xmlns="" id="{E07882D4-8AF3-442E-86F4-11796FFD4206}"/>
              </a:ext>
            </a:extLst>
          </p:cNvPr>
          <p:cNvSpPr/>
          <p:nvPr/>
        </p:nvSpPr>
        <p:spPr>
          <a:xfrm>
            <a:off x="6960096" y="2036501"/>
            <a:ext cx="1152128" cy="576064"/>
          </a:xfrm>
          <a:prstGeom prst="wedgeRoundRectCallout">
            <a:avLst>
              <a:gd name="adj1" fmla="val -73540"/>
              <a:gd name="adj2" fmla="val -89991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ACCEDER AL HISTORIAL DEL CONTRATO MENOR PARA VER TAREAS PENDIENTES</a:t>
            </a:r>
          </a:p>
        </p:txBody>
      </p:sp>
    </p:spTree>
    <p:extLst>
      <p:ext uri="{BB962C8B-B14F-4D97-AF65-F5344CB8AC3E}">
        <p14:creationId xmlns:p14="http://schemas.microsoft.com/office/powerpoint/2010/main" val="40815777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CIERRE DEL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59" y="1066287"/>
            <a:ext cx="1137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REGULARIZACIÓN Y CIERRE DEL CONTRATO MENOR (Ficha Histórico\Bloque Tareas abiertas)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9781486C-D63E-4FB2-9DA5-4F945EDF2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084" y="1484313"/>
            <a:ext cx="9847831" cy="4752975"/>
          </a:xfrm>
          <a:prstGeom prst="rect">
            <a:avLst/>
          </a:prstGeom>
        </p:spPr>
      </p:pic>
      <p:sp>
        <p:nvSpPr>
          <p:cNvPr id="28" name="Llamada rectangular redondeada 29">
            <a:extLst>
              <a:ext uri="{FF2B5EF4-FFF2-40B4-BE49-F238E27FC236}">
                <a16:creationId xmlns:a16="http://schemas.microsoft.com/office/drawing/2014/main" xmlns="" id="{BDB60A3B-05C4-447A-9DFE-1636A012D523}"/>
              </a:ext>
            </a:extLst>
          </p:cNvPr>
          <p:cNvSpPr/>
          <p:nvPr/>
        </p:nvSpPr>
        <p:spPr>
          <a:xfrm>
            <a:off x="2495600" y="3068960"/>
            <a:ext cx="1512168" cy="576064"/>
          </a:xfrm>
          <a:prstGeom prst="wedgeRoundRectCallout">
            <a:avLst>
              <a:gd name="adj1" fmla="val -92400"/>
              <a:gd name="adj2" fmla="val 135008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MISMA TAREA SE HABRÁ ENVIADO AL GESTOR DEL EXPEDEINTE POR CORREO A TRAVÉS DE UXXI COMUNICA</a:t>
            </a:r>
          </a:p>
        </p:txBody>
      </p:sp>
      <p:sp>
        <p:nvSpPr>
          <p:cNvPr id="29" name="Llamada rectangular redondeada 29">
            <a:extLst>
              <a:ext uri="{FF2B5EF4-FFF2-40B4-BE49-F238E27FC236}">
                <a16:creationId xmlns:a16="http://schemas.microsoft.com/office/drawing/2014/main" xmlns="" id="{8F70F1B9-C054-463E-8DAB-9BF7996BC65E}"/>
              </a:ext>
            </a:extLst>
          </p:cNvPr>
          <p:cNvSpPr/>
          <p:nvPr/>
        </p:nvSpPr>
        <p:spPr>
          <a:xfrm>
            <a:off x="2495600" y="4365092"/>
            <a:ext cx="1224136" cy="576064"/>
          </a:xfrm>
          <a:prstGeom prst="wedgeRoundRectCallout">
            <a:avLst>
              <a:gd name="adj1" fmla="val -74788"/>
              <a:gd name="adj2" fmla="val -88450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SELECCIONAR LA TAREA Y EDITARLA EN PANTALLA PARA SALDAR EL CONTRATO MENOR</a:t>
            </a:r>
          </a:p>
        </p:txBody>
      </p:sp>
    </p:spTree>
    <p:extLst>
      <p:ext uri="{BB962C8B-B14F-4D97-AF65-F5344CB8AC3E}">
        <p14:creationId xmlns:p14="http://schemas.microsoft.com/office/powerpoint/2010/main" val="23642013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CIERRE DEL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59" y="1066287"/>
            <a:ext cx="1137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REGULARIZACIÓN Y CIERRE DEL CONTRATO MENOR (Ficha Tarea\Bloque Respuesta)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xmlns="" id="{68C8A99F-7A2C-47A4-B337-28AC19949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1784" y="1484313"/>
            <a:ext cx="7568432" cy="4752975"/>
          </a:xfrm>
          <a:prstGeom prst="rect">
            <a:avLst/>
          </a:prstGeom>
        </p:spPr>
      </p:pic>
      <p:sp>
        <p:nvSpPr>
          <p:cNvPr id="27" name="Llamada rectangular redondeada 29">
            <a:extLst>
              <a:ext uri="{FF2B5EF4-FFF2-40B4-BE49-F238E27FC236}">
                <a16:creationId xmlns:a16="http://schemas.microsoft.com/office/drawing/2014/main" xmlns="" id="{79B0C4A8-8B21-46DC-AA7C-28CB27D564DA}"/>
              </a:ext>
            </a:extLst>
          </p:cNvPr>
          <p:cNvSpPr/>
          <p:nvPr/>
        </p:nvSpPr>
        <p:spPr>
          <a:xfrm>
            <a:off x="3143672" y="4869160"/>
            <a:ext cx="1080120" cy="576064"/>
          </a:xfrm>
          <a:prstGeom prst="wedgeRoundRectCallout">
            <a:avLst>
              <a:gd name="adj1" fmla="val -77650"/>
              <a:gd name="adj2" fmla="val 96481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SELECCIONA ACEPTAR COMO RESPUESTA Y SE PULSA EL BOTÓN RESPONDER</a:t>
            </a:r>
          </a:p>
        </p:txBody>
      </p:sp>
    </p:spTree>
    <p:extLst>
      <p:ext uri="{BB962C8B-B14F-4D97-AF65-F5344CB8AC3E}">
        <p14:creationId xmlns:p14="http://schemas.microsoft.com/office/powerpoint/2010/main" val="20308598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CIERRE DEL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59" y="1066287"/>
            <a:ext cx="1137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CONTRATO MENOR SALDADO (Ficha General\Bloque Datos Generales)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961B034F-3855-4304-909D-A0E08674A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0289" y="1484313"/>
            <a:ext cx="7731421" cy="4752975"/>
          </a:xfrm>
          <a:prstGeom prst="rect">
            <a:avLst/>
          </a:prstGeom>
        </p:spPr>
      </p:pic>
      <p:sp>
        <p:nvSpPr>
          <p:cNvPr id="26" name="Llamada rectangular redondeada 29">
            <a:extLst>
              <a:ext uri="{FF2B5EF4-FFF2-40B4-BE49-F238E27FC236}">
                <a16:creationId xmlns:a16="http://schemas.microsoft.com/office/drawing/2014/main" xmlns="" id="{5D4682FB-611D-46EE-B415-DEF0468AB78F}"/>
              </a:ext>
            </a:extLst>
          </p:cNvPr>
          <p:cNvSpPr/>
          <p:nvPr/>
        </p:nvSpPr>
        <p:spPr>
          <a:xfrm>
            <a:off x="6312024" y="2154043"/>
            <a:ext cx="1440160" cy="722207"/>
          </a:xfrm>
          <a:prstGeom prst="wedgeRoundRectCallout">
            <a:avLst>
              <a:gd name="adj1" fmla="val -55355"/>
              <a:gd name="adj2" fmla="val 110405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ACEPTADA AFIRMATIVAMENTE LA TAREA DE SALDAR EL CONTRATO MENOR, ÉSTE QUEDA EN ESTADO SALDADO</a:t>
            </a:r>
          </a:p>
        </p:txBody>
      </p:sp>
    </p:spTree>
    <p:extLst>
      <p:ext uri="{BB962C8B-B14F-4D97-AF65-F5344CB8AC3E}">
        <p14:creationId xmlns:p14="http://schemas.microsoft.com/office/powerpoint/2010/main" val="5608455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CIERRE DEL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59" y="1066287"/>
            <a:ext cx="1137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REGULARIZACIÓN Y CIERRE DEL CONTRATO MENOR (Ficha Tareas\Bloque Respuesta)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88A48D6C-B0A1-4961-8B7E-B94D6D6FB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605" y="1484313"/>
            <a:ext cx="6748789" cy="4752975"/>
          </a:xfrm>
          <a:prstGeom prst="rect">
            <a:avLst/>
          </a:prstGeom>
        </p:spPr>
      </p:pic>
      <p:sp>
        <p:nvSpPr>
          <p:cNvPr id="26" name="Llamada rectangular redondeada 29">
            <a:extLst>
              <a:ext uri="{FF2B5EF4-FFF2-40B4-BE49-F238E27FC236}">
                <a16:creationId xmlns:a16="http://schemas.microsoft.com/office/drawing/2014/main" xmlns="" id="{DBAE9E46-B298-4A94-AF1E-EAA423142D9B}"/>
              </a:ext>
            </a:extLst>
          </p:cNvPr>
          <p:cNvSpPr/>
          <p:nvPr/>
        </p:nvSpPr>
        <p:spPr>
          <a:xfrm>
            <a:off x="5277173" y="1916832"/>
            <a:ext cx="1637652" cy="720080"/>
          </a:xfrm>
          <a:prstGeom prst="wedgeRoundRectCallout">
            <a:avLst>
              <a:gd name="adj1" fmla="val -86008"/>
              <a:gd name="adj2" fmla="val 76447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EL SALDO ENTRE EL IMPORTE DEL CONTRATO Y LOS JUSTIFICANTES ASOCIADOS NO ES CERO, ES NECESARIO LIBERAR EL CRÉDITO SOBRANTE </a:t>
            </a:r>
          </a:p>
        </p:txBody>
      </p:sp>
    </p:spTree>
    <p:extLst>
      <p:ext uri="{BB962C8B-B14F-4D97-AF65-F5344CB8AC3E}">
        <p14:creationId xmlns:p14="http://schemas.microsoft.com/office/powerpoint/2010/main" val="40350992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CIERRE DEL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59" y="1066287"/>
            <a:ext cx="1137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REGULARIZACIÓN Y CIERRE DEL CONTRATO MENOR (Ficha UXXI\Bloque Saldos)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A4CFD94B-5F24-471D-954A-50E4634C6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356" y="1484313"/>
            <a:ext cx="10421288" cy="4752975"/>
          </a:xfrm>
          <a:prstGeom prst="rect">
            <a:avLst/>
          </a:prstGeom>
        </p:spPr>
      </p:pic>
      <p:sp>
        <p:nvSpPr>
          <p:cNvPr id="27" name="Llamada rectangular redondeada 29">
            <a:extLst>
              <a:ext uri="{FF2B5EF4-FFF2-40B4-BE49-F238E27FC236}">
                <a16:creationId xmlns:a16="http://schemas.microsoft.com/office/drawing/2014/main" xmlns="" id="{F0F7CAD0-0A25-4364-9DD1-A1B9DE485B7F}"/>
              </a:ext>
            </a:extLst>
          </p:cNvPr>
          <p:cNvSpPr/>
          <p:nvPr/>
        </p:nvSpPr>
        <p:spPr>
          <a:xfrm>
            <a:off x="2639616" y="3091894"/>
            <a:ext cx="1800200" cy="1057185"/>
          </a:xfrm>
          <a:prstGeom prst="wedgeRoundRectCallout">
            <a:avLst>
              <a:gd name="adj1" fmla="val -69266"/>
              <a:gd name="adj2" fmla="val 87244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LIBERA EL CRÉDITO SOBRANTE DE LA RESERVA DE DOCUMENTA, PULSANDO EL BOTÓN. UNA VEZ SALDADO SE REALIZA EL PASO ANTERIOR, CONTESTANDO AFIRMATIVAMENTE LA TAREA,  Y EL CONTRATO MENOR QUEDA SALDADO</a:t>
            </a:r>
          </a:p>
        </p:txBody>
      </p:sp>
    </p:spTree>
    <p:extLst>
      <p:ext uri="{BB962C8B-B14F-4D97-AF65-F5344CB8AC3E}">
        <p14:creationId xmlns:p14="http://schemas.microsoft.com/office/powerpoint/2010/main" val="27830923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82702"/>
          </a:xfrm>
        </p:spPr>
        <p:txBody>
          <a:bodyPr/>
          <a:lstStyle/>
          <a:p>
            <a:r>
              <a:rPr lang="es-ES" dirty="0"/>
              <a:t>PROCEDIMIENTO BORRADO CONTRATO MENOR REGISTRADO NO APROBADO 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8510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BORRADO DE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60" y="1066287"/>
            <a:ext cx="1000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BORRADO DE CONTRATO MENOR (Ficha General\Bloque Datos generales)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E0681159-7B42-4208-B44F-700D66A2C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928" y="1484313"/>
            <a:ext cx="7762143" cy="4752975"/>
          </a:xfrm>
          <a:prstGeom prst="rect">
            <a:avLst/>
          </a:prstGeom>
        </p:spPr>
      </p:pic>
      <p:sp>
        <p:nvSpPr>
          <p:cNvPr id="27" name="Llamada rectangular redondeada 29">
            <a:extLst>
              <a:ext uri="{FF2B5EF4-FFF2-40B4-BE49-F238E27FC236}">
                <a16:creationId xmlns:a16="http://schemas.microsoft.com/office/drawing/2014/main" xmlns="" id="{F9F58EDA-EB34-4DE4-BBFE-4969D6109B89}"/>
              </a:ext>
            </a:extLst>
          </p:cNvPr>
          <p:cNvSpPr/>
          <p:nvPr/>
        </p:nvSpPr>
        <p:spPr>
          <a:xfrm>
            <a:off x="6312024" y="2300186"/>
            <a:ext cx="1728192" cy="576064"/>
          </a:xfrm>
          <a:prstGeom prst="wedgeRoundRectCallout">
            <a:avLst>
              <a:gd name="adj1" fmla="val -59670"/>
              <a:gd name="adj2" fmla="val 128844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 MENOR REGISTRADO DONDE FINALMENTE SE DENIEGA LA APROBACIÓN DEL GASTO POR PARTE DEL ORGANO DE CONTRATACIÓN</a:t>
            </a:r>
          </a:p>
        </p:txBody>
      </p:sp>
    </p:spTree>
    <p:extLst>
      <p:ext uri="{BB962C8B-B14F-4D97-AF65-F5344CB8AC3E}">
        <p14:creationId xmlns:p14="http://schemas.microsoft.com/office/powerpoint/2010/main" val="12469244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BORRADO DE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60" y="1066287"/>
            <a:ext cx="1000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BORRADO DE CONTRATO MENOR (Ficha UXXI\Bloque Expedientes económicos)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2769D0B1-FFE7-42EE-A873-ED7E28908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232255"/>
            <a:ext cx="10972800" cy="3257090"/>
          </a:xfrm>
          <a:prstGeom prst="rect">
            <a:avLst/>
          </a:prstGeom>
        </p:spPr>
      </p:pic>
      <p:sp>
        <p:nvSpPr>
          <p:cNvPr id="27" name="Llamada rectangular redondeada 29">
            <a:extLst>
              <a:ext uri="{FF2B5EF4-FFF2-40B4-BE49-F238E27FC236}">
                <a16:creationId xmlns:a16="http://schemas.microsoft.com/office/drawing/2014/main" xmlns="" id="{DF3D96B8-8B49-4786-8524-8580CEA0B594}"/>
              </a:ext>
            </a:extLst>
          </p:cNvPr>
          <p:cNvSpPr/>
          <p:nvPr/>
        </p:nvSpPr>
        <p:spPr>
          <a:xfrm>
            <a:off x="1753092" y="4437112"/>
            <a:ext cx="1390579" cy="720080"/>
          </a:xfrm>
          <a:prstGeom prst="wedgeRoundRectCallout">
            <a:avLst>
              <a:gd name="adj1" fmla="val -89706"/>
              <a:gd name="adj2" fmla="val -95539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EXPEDIENTE A LOCALIZAR EN DOCUMENTA, PARA ANULAR LA RESERVA DE CRÉDITO Y BORRAR EL EXPEDIENTE</a:t>
            </a:r>
          </a:p>
        </p:txBody>
      </p:sp>
    </p:spTree>
    <p:extLst>
      <p:ext uri="{BB962C8B-B14F-4D97-AF65-F5344CB8AC3E}">
        <p14:creationId xmlns:p14="http://schemas.microsoft.com/office/powerpoint/2010/main" val="380968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DE ALTA DE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60" y="1066287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REGISTRO DATOS DEL CONTRATO MENOR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050B1126-33EC-47A0-A4A2-AC7020203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757" y="1484313"/>
            <a:ext cx="8364486" cy="4752975"/>
          </a:xfrm>
          <a:prstGeom prst="rect">
            <a:avLst/>
          </a:prstGeom>
        </p:spPr>
      </p:pic>
      <p:sp>
        <p:nvSpPr>
          <p:cNvPr id="26" name="Llamada rectangular redondeada 29">
            <a:extLst>
              <a:ext uri="{FF2B5EF4-FFF2-40B4-BE49-F238E27FC236}">
                <a16:creationId xmlns:a16="http://schemas.microsoft.com/office/drawing/2014/main" xmlns="" id="{70AA6C5A-C561-4F59-8A4C-883083F3CBDE}"/>
              </a:ext>
            </a:extLst>
          </p:cNvPr>
          <p:cNvSpPr/>
          <p:nvPr/>
        </p:nvSpPr>
        <p:spPr>
          <a:xfrm>
            <a:off x="4223792" y="3429000"/>
            <a:ext cx="1656184" cy="576064"/>
          </a:xfrm>
          <a:prstGeom prst="wedgeRoundRectCallout">
            <a:avLst>
              <a:gd name="adj1" fmla="val -76746"/>
              <a:gd name="adj2" fmla="val -234631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MARCAR ESTA OPCIÓN DE MENÚ, EN EL CASO DE QUERER TRAMITAR UN CONTRATO MENOR DE OBRAS</a:t>
            </a:r>
          </a:p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1687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BORRADO DE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60" y="1066287"/>
            <a:ext cx="1000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BORRADO DE CONTRATO MENOR (Icono Historial del contrato)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xmlns="" id="{951DC170-FD87-42EB-BFF4-07C014500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2625" y="1484313"/>
            <a:ext cx="7766749" cy="4752975"/>
          </a:xfrm>
          <a:prstGeom prst="rect">
            <a:avLst/>
          </a:prstGeom>
        </p:spPr>
      </p:pic>
      <p:sp>
        <p:nvSpPr>
          <p:cNvPr id="26" name="Llamada rectangular redondeada 29">
            <a:extLst>
              <a:ext uri="{FF2B5EF4-FFF2-40B4-BE49-F238E27FC236}">
                <a16:creationId xmlns:a16="http://schemas.microsoft.com/office/drawing/2014/main" xmlns="" id="{415CE887-ECED-4D67-A488-2ACBE3521343}"/>
              </a:ext>
            </a:extLst>
          </p:cNvPr>
          <p:cNvSpPr/>
          <p:nvPr/>
        </p:nvSpPr>
        <p:spPr>
          <a:xfrm>
            <a:off x="6960096" y="2036501"/>
            <a:ext cx="1152128" cy="576064"/>
          </a:xfrm>
          <a:prstGeom prst="wedgeRoundRectCallout">
            <a:avLst>
              <a:gd name="adj1" fmla="val -73540"/>
              <a:gd name="adj2" fmla="val -89991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ACCEDER AL HISTORIAL DEL CONTRATO MENOR PARA VER EL CONTROL DE FLUJO</a:t>
            </a:r>
          </a:p>
        </p:txBody>
      </p:sp>
    </p:spTree>
    <p:extLst>
      <p:ext uri="{BB962C8B-B14F-4D97-AF65-F5344CB8AC3E}">
        <p14:creationId xmlns:p14="http://schemas.microsoft.com/office/powerpoint/2010/main" val="18343178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BORRADO DE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60" y="1066287"/>
            <a:ext cx="1000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BORRADO DE CONTRATO MENOR (Ficha Histórico\Bloque Control de flujo de trabajo)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1E9BFE66-44A9-4EA2-8F03-28DBD3354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762" y="1484313"/>
            <a:ext cx="8718475" cy="4752975"/>
          </a:xfrm>
          <a:prstGeom prst="rect">
            <a:avLst/>
          </a:prstGeom>
        </p:spPr>
      </p:pic>
      <p:sp>
        <p:nvSpPr>
          <p:cNvPr id="27" name="Llamada rectangular redondeada 29">
            <a:extLst>
              <a:ext uri="{FF2B5EF4-FFF2-40B4-BE49-F238E27FC236}">
                <a16:creationId xmlns:a16="http://schemas.microsoft.com/office/drawing/2014/main" xmlns="" id="{B3811EEF-8CEE-4360-B017-9491CCF031A7}"/>
              </a:ext>
            </a:extLst>
          </p:cNvPr>
          <p:cNvSpPr/>
          <p:nvPr/>
        </p:nvSpPr>
        <p:spPr>
          <a:xfrm>
            <a:off x="3359696" y="5237593"/>
            <a:ext cx="1368152" cy="576064"/>
          </a:xfrm>
          <a:prstGeom prst="wedgeRoundRectCallout">
            <a:avLst>
              <a:gd name="adj1" fmla="val -105984"/>
              <a:gd name="adj2" fmla="val -93073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PULSA EL BOTÓN VOLVER A ESTADO PARA RETROCEDER EL FUJO DE ESE CONTRATO AL ESTADO ALTA</a:t>
            </a:r>
          </a:p>
        </p:txBody>
      </p:sp>
      <p:sp>
        <p:nvSpPr>
          <p:cNvPr id="28" name="Llamada rectangular redondeada 29">
            <a:extLst>
              <a:ext uri="{FF2B5EF4-FFF2-40B4-BE49-F238E27FC236}">
                <a16:creationId xmlns:a16="http://schemas.microsoft.com/office/drawing/2014/main" xmlns="" id="{9E092F61-58E9-4FD5-915B-392DFDF9998E}"/>
              </a:ext>
            </a:extLst>
          </p:cNvPr>
          <p:cNvSpPr/>
          <p:nvPr/>
        </p:nvSpPr>
        <p:spPr>
          <a:xfrm>
            <a:off x="3143672" y="3839346"/>
            <a:ext cx="936104" cy="288032"/>
          </a:xfrm>
          <a:prstGeom prst="wedgeRoundRectCallout">
            <a:avLst>
              <a:gd name="adj1" fmla="val -166480"/>
              <a:gd name="adj2" fmla="val 205898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MARCA EL ESTADO ALTA</a:t>
            </a:r>
          </a:p>
        </p:txBody>
      </p:sp>
    </p:spTree>
    <p:extLst>
      <p:ext uri="{BB962C8B-B14F-4D97-AF65-F5344CB8AC3E}">
        <p14:creationId xmlns:p14="http://schemas.microsoft.com/office/powerpoint/2010/main" val="17580981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BORRADO DE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60" y="1066287"/>
            <a:ext cx="1000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BORRADO DE CONTRATO MENOR (Ficha General\Bloque Datos generales)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713E9366-0052-48C1-9CEF-58408D651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3778" y="1484313"/>
            <a:ext cx="7964444" cy="4752975"/>
          </a:xfrm>
          <a:prstGeom prst="rect">
            <a:avLst/>
          </a:prstGeom>
        </p:spPr>
      </p:pic>
      <p:sp>
        <p:nvSpPr>
          <p:cNvPr id="26" name="Llamada rectangular redondeada 29">
            <a:extLst>
              <a:ext uri="{FF2B5EF4-FFF2-40B4-BE49-F238E27FC236}">
                <a16:creationId xmlns:a16="http://schemas.microsoft.com/office/drawing/2014/main" xmlns="" id="{50486077-AC6C-43E6-981E-4132E71DBFCC}"/>
              </a:ext>
            </a:extLst>
          </p:cNvPr>
          <p:cNvSpPr/>
          <p:nvPr/>
        </p:nvSpPr>
        <p:spPr>
          <a:xfrm>
            <a:off x="4655840" y="2132856"/>
            <a:ext cx="1152128" cy="576064"/>
          </a:xfrm>
          <a:prstGeom prst="wedgeRoundRectCallout">
            <a:avLst>
              <a:gd name="adj1" fmla="val -42718"/>
              <a:gd name="adj2" fmla="val -108484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CONTRATO EN ESTADO ALTA DANDO EL ICONO – BORRAMOS EL CONTRATO MENOR</a:t>
            </a:r>
          </a:p>
        </p:txBody>
      </p:sp>
    </p:spTree>
    <p:extLst>
      <p:ext uri="{BB962C8B-B14F-4D97-AF65-F5344CB8AC3E}">
        <p14:creationId xmlns:p14="http://schemas.microsoft.com/office/powerpoint/2010/main" val="635247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DE ALTA DE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60" y="1066287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REGISTRO DEL CONTRATO MENOR (Ficha General\Bloque Datos generales)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7A4CC6C9-C8FF-4076-B20F-634791229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7510" y="1484313"/>
            <a:ext cx="7816979" cy="4752975"/>
          </a:xfrm>
          <a:prstGeom prst="rect">
            <a:avLst/>
          </a:prstGeom>
        </p:spPr>
      </p:pic>
      <p:sp>
        <p:nvSpPr>
          <p:cNvPr id="26" name="Llamada rectangular redondeada 29">
            <a:extLst>
              <a:ext uri="{FF2B5EF4-FFF2-40B4-BE49-F238E27FC236}">
                <a16:creationId xmlns:a16="http://schemas.microsoft.com/office/drawing/2014/main" xmlns="" id="{02C4C22D-E6A9-42E1-99D4-BE8D0753D9D6}"/>
              </a:ext>
            </a:extLst>
          </p:cNvPr>
          <p:cNvSpPr/>
          <p:nvPr/>
        </p:nvSpPr>
        <p:spPr>
          <a:xfrm>
            <a:off x="2423593" y="3212976"/>
            <a:ext cx="1656184" cy="504056"/>
          </a:xfrm>
          <a:prstGeom prst="wedgeRoundRectCallout">
            <a:avLst>
              <a:gd name="adj1" fmla="val 93953"/>
              <a:gd name="adj2" fmla="val 158670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CUMPLIMENTARÁ OBLIGATORIAMENTE CON EL OBJETO DEL CONTRATO DETALLANDO LA COMPRA </a:t>
            </a:r>
          </a:p>
        </p:txBody>
      </p:sp>
      <p:sp>
        <p:nvSpPr>
          <p:cNvPr id="28" name="Llamada rectangular redondeada 29">
            <a:extLst>
              <a:ext uri="{FF2B5EF4-FFF2-40B4-BE49-F238E27FC236}">
                <a16:creationId xmlns:a16="http://schemas.microsoft.com/office/drawing/2014/main" xmlns="" id="{1A7D8806-B058-4D63-A529-8B11AD912564}"/>
              </a:ext>
            </a:extLst>
          </p:cNvPr>
          <p:cNvSpPr/>
          <p:nvPr/>
        </p:nvSpPr>
        <p:spPr>
          <a:xfrm>
            <a:off x="8184232" y="4077072"/>
            <a:ext cx="1368152" cy="720080"/>
          </a:xfrm>
          <a:prstGeom prst="wedgeRoundRectCallout">
            <a:avLst>
              <a:gd name="adj1" fmla="val -101591"/>
              <a:gd name="adj2" fmla="val 50451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CUMPLIMENTARÁ DE MANERA OBLIGATORIA CON LA NECESIDAD ADMINISTRATIVA QUE ORIGINA LA COMPRA</a:t>
            </a:r>
          </a:p>
        </p:txBody>
      </p:sp>
      <p:sp>
        <p:nvSpPr>
          <p:cNvPr id="29" name="Llamada rectangular redondeada 29">
            <a:extLst>
              <a:ext uri="{FF2B5EF4-FFF2-40B4-BE49-F238E27FC236}">
                <a16:creationId xmlns:a16="http://schemas.microsoft.com/office/drawing/2014/main" xmlns="" id="{1965EB56-91D1-4236-A15E-448CAAF6DD4A}"/>
              </a:ext>
            </a:extLst>
          </p:cNvPr>
          <p:cNvSpPr/>
          <p:nvPr/>
        </p:nvSpPr>
        <p:spPr>
          <a:xfrm>
            <a:off x="7680176" y="2276872"/>
            <a:ext cx="1440160" cy="625630"/>
          </a:xfrm>
          <a:prstGeom prst="wedgeRoundRectCallout">
            <a:avLst>
              <a:gd name="adj1" fmla="val 67490"/>
              <a:gd name="adj2" fmla="val 159849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VUELCA LA FECHA DEL SISTEMA POR DEFECTO, PUEDE MODIFICARSE EN EL ALTA. SE PUEDE MODIFICAR</a:t>
            </a:r>
          </a:p>
        </p:txBody>
      </p:sp>
      <p:sp>
        <p:nvSpPr>
          <p:cNvPr id="30" name="Llamada rectangular redondeada 29">
            <a:extLst>
              <a:ext uri="{FF2B5EF4-FFF2-40B4-BE49-F238E27FC236}">
                <a16:creationId xmlns:a16="http://schemas.microsoft.com/office/drawing/2014/main" xmlns="" id="{1CBDF2CE-F252-4720-A3F1-5CDE094A72F4}"/>
              </a:ext>
            </a:extLst>
          </p:cNvPr>
          <p:cNvSpPr/>
          <p:nvPr/>
        </p:nvSpPr>
        <p:spPr>
          <a:xfrm>
            <a:off x="5951984" y="2193784"/>
            <a:ext cx="1224136" cy="510406"/>
          </a:xfrm>
          <a:prstGeom prst="wedgeRoundRectCallout">
            <a:avLst>
              <a:gd name="adj1" fmla="val -123424"/>
              <a:gd name="adj2" fmla="val 253773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VULCA EL CENTRO FÍSICO ASOCIADO AL EMPLEADO GESTOR DEL CONTRATO</a:t>
            </a:r>
          </a:p>
        </p:txBody>
      </p:sp>
    </p:spTree>
    <p:extLst>
      <p:ext uri="{BB962C8B-B14F-4D97-AF65-F5344CB8AC3E}">
        <p14:creationId xmlns:p14="http://schemas.microsoft.com/office/powerpoint/2010/main" val="93212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DE ALTA DE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60" y="1066287"/>
            <a:ext cx="964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REGISTRO DEL CONTRATO MENOR (Ficha General\Bloque Datos complementarios)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BD7EBB66-38C6-4752-B459-57C8089EB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4625" y="1484313"/>
            <a:ext cx="8382750" cy="4752975"/>
          </a:xfrm>
          <a:prstGeom prst="rect">
            <a:avLst/>
          </a:prstGeom>
        </p:spPr>
      </p:pic>
      <p:sp>
        <p:nvSpPr>
          <p:cNvPr id="27" name="Llamada rectangular redondeada 29">
            <a:extLst>
              <a:ext uri="{FF2B5EF4-FFF2-40B4-BE49-F238E27FC236}">
                <a16:creationId xmlns:a16="http://schemas.microsoft.com/office/drawing/2014/main" xmlns="" id="{A97C7165-45F8-4DEA-A954-99D5F1926E10}"/>
              </a:ext>
            </a:extLst>
          </p:cNvPr>
          <p:cNvSpPr/>
          <p:nvPr/>
        </p:nvSpPr>
        <p:spPr>
          <a:xfrm>
            <a:off x="6096000" y="2276872"/>
            <a:ext cx="1368152" cy="792088"/>
          </a:xfrm>
          <a:prstGeom prst="wedgeRoundRectCallout">
            <a:avLst>
              <a:gd name="adj1" fmla="val -103919"/>
              <a:gd name="adj2" fmla="val 109369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DEBE CUMLIMENTAR OBLIGATORIAMENTE CON EL RESPONSABLE DE LA UNIDAD DE GASTO QUE DEBE AUTORIZAR LA COMPRA</a:t>
            </a:r>
          </a:p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Llamada rectangular redondeada 29">
            <a:extLst>
              <a:ext uri="{FF2B5EF4-FFF2-40B4-BE49-F238E27FC236}">
                <a16:creationId xmlns:a16="http://schemas.microsoft.com/office/drawing/2014/main" xmlns="" id="{0C79719F-3DF8-454E-B572-E79C61A588F3}"/>
              </a:ext>
            </a:extLst>
          </p:cNvPr>
          <p:cNvSpPr/>
          <p:nvPr/>
        </p:nvSpPr>
        <p:spPr>
          <a:xfrm>
            <a:off x="4655840" y="2029033"/>
            <a:ext cx="1127792" cy="648072"/>
          </a:xfrm>
          <a:prstGeom prst="wedgeRoundRectCallout">
            <a:avLst>
              <a:gd name="adj1" fmla="val -51393"/>
              <a:gd name="adj2" fmla="val 220677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CUMPLIMENTA SI EL CONTRATO ES SERVICIO, SUMINISTRO U OBRA.</a:t>
            </a:r>
          </a:p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Llamada rectangular redondeada 29">
            <a:extLst>
              <a:ext uri="{FF2B5EF4-FFF2-40B4-BE49-F238E27FC236}">
                <a16:creationId xmlns:a16="http://schemas.microsoft.com/office/drawing/2014/main" xmlns="" id="{E0AFEE8C-FEF8-4CAA-B8B8-D2FE181742C3}"/>
              </a:ext>
            </a:extLst>
          </p:cNvPr>
          <p:cNvSpPr/>
          <p:nvPr/>
        </p:nvSpPr>
        <p:spPr>
          <a:xfrm>
            <a:off x="2855640" y="4725144"/>
            <a:ext cx="1512168" cy="792088"/>
          </a:xfrm>
          <a:prstGeom prst="wedgeRoundRectCallout">
            <a:avLst>
              <a:gd name="adj1" fmla="val 111478"/>
              <a:gd name="adj2" fmla="val -145724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CASO DE QUERER VALIDAR  COMPROBACIÓN DE UMBRALES ANTES DE GRABAR EL CONTRATO CUMPLIMENTAR IMPORTE</a:t>
            </a:r>
          </a:p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Llamada rectangular redondeada 29">
            <a:extLst>
              <a:ext uri="{FF2B5EF4-FFF2-40B4-BE49-F238E27FC236}">
                <a16:creationId xmlns:a16="http://schemas.microsoft.com/office/drawing/2014/main" xmlns="" id="{68ED5844-C1EE-47CD-B80E-A1CA4CE233B3}"/>
              </a:ext>
            </a:extLst>
          </p:cNvPr>
          <p:cNvSpPr/>
          <p:nvPr/>
        </p:nvSpPr>
        <p:spPr>
          <a:xfrm>
            <a:off x="8580276" y="4509120"/>
            <a:ext cx="1512168" cy="720080"/>
          </a:xfrm>
          <a:prstGeom prst="wedgeRoundRectCallout">
            <a:avLst>
              <a:gd name="adj1" fmla="val -262493"/>
              <a:gd name="adj2" fmla="val -77132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CASO DE QUERER VALIDAR COMPROBACIÓN DE UMBRALES ANTES DE GRABAR EL CONTRATO CUMPLIMENTAR PROVEEDOR</a:t>
            </a:r>
          </a:p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50"/>
          <p:cNvSpPr txBox="1"/>
          <p:nvPr/>
        </p:nvSpPr>
        <p:spPr>
          <a:xfrm>
            <a:off x="191344" y="251747"/>
            <a:ext cx="10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5BD"/>
                </a:solidFill>
                <a:latin typeface="Netto Offc" panose="020B0504020101010102" pitchFamily="34" charset="0"/>
                <a:cs typeface="Source Sans Pro"/>
              </a:rPr>
              <a:t>PROCEDIMIENTO DE ALTA DE CONTRATO MENOR.</a:t>
            </a:r>
            <a:endParaRPr lang="id-ID" sz="2400" dirty="0">
              <a:solidFill>
                <a:srgbClr val="0065BD"/>
              </a:solidFill>
              <a:latin typeface="Netto Offc" panose="020B0504020101010102" pitchFamily="34" charset="0"/>
              <a:cs typeface="Source Sans Pro"/>
            </a:endParaRPr>
          </a:p>
        </p:txBody>
      </p:sp>
      <p:sp>
        <p:nvSpPr>
          <p:cNvPr id="16" name="Oval 202"/>
          <p:cNvSpPr/>
          <p:nvPr/>
        </p:nvSpPr>
        <p:spPr bwMode="auto">
          <a:xfrm>
            <a:off x="575965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3"/>
          <p:cNvSpPr/>
          <p:nvPr/>
        </p:nvSpPr>
        <p:spPr bwMode="auto">
          <a:xfrm>
            <a:off x="716356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4"/>
          <p:cNvSpPr/>
          <p:nvPr/>
        </p:nvSpPr>
        <p:spPr bwMode="auto">
          <a:xfrm>
            <a:off x="856747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19" name="Oval 205"/>
          <p:cNvSpPr/>
          <p:nvPr/>
        </p:nvSpPr>
        <p:spPr bwMode="auto">
          <a:xfrm>
            <a:off x="997138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0" name="Oval 207"/>
          <p:cNvSpPr/>
          <p:nvPr/>
        </p:nvSpPr>
        <p:spPr bwMode="auto">
          <a:xfrm>
            <a:off x="1137529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2"/>
          <p:cNvSpPr/>
          <p:nvPr/>
        </p:nvSpPr>
        <p:spPr bwMode="auto">
          <a:xfrm>
            <a:off x="1277920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2" name="Oval 203"/>
          <p:cNvSpPr/>
          <p:nvPr/>
        </p:nvSpPr>
        <p:spPr bwMode="auto">
          <a:xfrm>
            <a:off x="1418311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3" name="Oval 204"/>
          <p:cNvSpPr/>
          <p:nvPr/>
        </p:nvSpPr>
        <p:spPr bwMode="auto">
          <a:xfrm>
            <a:off x="1558702" y="820012"/>
            <a:ext cx="108000" cy="108000"/>
          </a:xfrm>
          <a:prstGeom prst="ellipse">
            <a:avLst/>
          </a:prstGeom>
          <a:solidFill>
            <a:srgbClr val="3DB7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4" name="Oval 205"/>
          <p:cNvSpPr/>
          <p:nvPr/>
        </p:nvSpPr>
        <p:spPr bwMode="auto">
          <a:xfrm>
            <a:off x="1699093" y="820012"/>
            <a:ext cx="108000" cy="10800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25" name="Oval 207"/>
          <p:cNvSpPr/>
          <p:nvPr/>
        </p:nvSpPr>
        <p:spPr bwMode="auto">
          <a:xfrm>
            <a:off x="1839487" y="820012"/>
            <a:ext cx="108000" cy="108000"/>
          </a:xfrm>
          <a:prstGeom prst="ellipse">
            <a:avLst/>
          </a:prstGeom>
          <a:solidFill>
            <a:srgbClr val="FF5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/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6960096" y="292494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75871670Y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5360" y="1066287"/>
            <a:ext cx="964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REGISTRO DEL CONTRATO MENOR (Ficha General\Bloque Unidades gestoras)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EAEC432A-8B58-4C0E-AF0B-605A4CC56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734" y="1484313"/>
            <a:ext cx="8776532" cy="4752975"/>
          </a:xfrm>
          <a:prstGeom prst="rect">
            <a:avLst/>
          </a:prstGeom>
        </p:spPr>
      </p:pic>
      <p:sp>
        <p:nvSpPr>
          <p:cNvPr id="26" name="Llamada rectangular redondeada 29">
            <a:extLst>
              <a:ext uri="{FF2B5EF4-FFF2-40B4-BE49-F238E27FC236}">
                <a16:creationId xmlns:a16="http://schemas.microsoft.com/office/drawing/2014/main" xmlns="" id="{1C44F29C-C3D2-494C-8D43-A3E9630E9FFC}"/>
              </a:ext>
            </a:extLst>
          </p:cNvPr>
          <p:cNvSpPr/>
          <p:nvPr/>
        </p:nvSpPr>
        <p:spPr>
          <a:xfrm>
            <a:off x="7032104" y="2981420"/>
            <a:ext cx="1512168" cy="792088"/>
          </a:xfrm>
          <a:prstGeom prst="wedgeRoundRectCallout">
            <a:avLst>
              <a:gd name="adj1" fmla="val -108091"/>
              <a:gd name="adj2" fmla="val 104213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CUMPLIMENTARÁ CON LOS CÓDIGOS DIR ASOCIADOS AL GRUPO DE USUARIOS DEL GESTOR DEL CONTRATO. SE PODRÁ MODIFICAR.</a:t>
            </a:r>
          </a:p>
          <a:p>
            <a:pPr algn="ctr"/>
            <a:endParaRPr lang="es-E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67059"/>
      </p:ext>
    </p:extLst>
  </p:cSld>
  <p:clrMapOvr>
    <a:masterClrMapping/>
  </p:clrMapOvr>
</p:sld>
</file>

<file path=ppt/theme/theme1.xml><?xml version="1.0" encoding="utf-8"?>
<a:theme xmlns:a="http://schemas.openxmlformats.org/drawingml/2006/main" name="Patrón de diapositivas de OCU">
  <a:themeElements>
    <a:clrScheme name="Personalizado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DB7E4"/>
      </a:accent1>
      <a:accent2>
        <a:srgbClr val="0065BD"/>
      </a:accent2>
      <a:accent3>
        <a:srgbClr val="FF5800"/>
      </a:accent3>
      <a:accent4>
        <a:srgbClr val="FFC000"/>
      </a:accent4>
      <a:accent5>
        <a:srgbClr val="7030A0"/>
      </a:accent5>
      <a:accent6>
        <a:srgbClr val="3DB7E4"/>
      </a:accent6>
      <a:hlink>
        <a:srgbClr val="0563C1"/>
      </a:hlink>
      <a:folHlink>
        <a:srgbClr val="954F72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36F80F5-735D-48B9-9968-3522D14B7FEF}" vid="{AE4E32C8-9A8D-4258-A358-E8B7DBA4A81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F1C142FE47C894EBB943C70421CD23E" ma:contentTypeVersion="36" ma:contentTypeDescription="Crear nuevo documento." ma:contentTypeScope="" ma:versionID="57c31170e4e8069b95957a668b7a9b59">
  <xsd:schema xmlns:xsd="http://www.w3.org/2001/XMLSchema" xmlns:xs="http://www.w3.org/2001/XMLSchema" xmlns:p="http://schemas.microsoft.com/office/2006/metadata/properties" xmlns:ns2="51fa5170-1a1a-4ab8-942f-e9b1f4c39ac0" targetNamespace="http://schemas.microsoft.com/office/2006/metadata/properties" ma:root="true" ma:fieldsID="53303d904aea9f74ba38f65da840ac05" ns2:_="">
    <xsd:import namespace="51fa5170-1a1a-4ab8-942f-e9b1f4c39ac0"/>
    <xsd:element name="properties">
      <xsd:complexType>
        <xsd:sequence>
          <xsd:element name="documentManagement">
            <xsd:complexType>
              <xsd:all>
                <xsd:element ref="ns2:CLIENTE"/>
                <xsd:element ref="ns2:Universidad_x0020__x002f__x0020_Organismo" minOccurs="0"/>
                <xsd:element ref="ns2:VERSION_ACTUAL"/>
                <xsd:element ref="ns2:INICIALES_PROYECTO"/>
                <xsd:element ref="ns2:FECHA_DOCUMENTO"/>
                <xsd:element ref="ns2:NOMBRE_PROYECTO"/>
                <xsd:element ref="ns2:Validez" minOccurs="0"/>
                <xsd:element ref="ns2:Tipo_x0020_doc_x002e_" minOccurs="0"/>
                <xsd:element ref="ns2:ESTAD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a5170-1a1a-4ab8-942f-e9b1f4c39ac0" elementFormDefault="qualified">
    <xsd:import namespace="http://schemas.microsoft.com/office/2006/documentManagement/types"/>
    <xsd:import namespace="http://schemas.microsoft.com/office/infopath/2007/PartnerControls"/>
    <xsd:element name="CLIENTE" ma:index="8" ma:displayName="CLIENTE" ma:default="COMUNICACION - OCU, COMUNICACION" ma:description="Iniciales del cliente al que pertenece el documento" ma:format="Dropdown" ma:internalName="CLIENTE">
      <xsd:simpleType>
        <xsd:union memberTypes="dms:Text">
          <xsd:simpleType>
            <xsd:restriction base="dms:Choice">
              <xsd:enumeration value="ASUNTOS GENERALES - OCU, ASUNTOS GENERALES"/>
              <xsd:enumeration value="BON - Bonanova Escuela Internacional de Idiomas"/>
              <xsd:enumeration value="CEES - Universidad Europea de Madrid"/>
              <xsd:enumeration value="CEESJ - CEESJ Ramón Carande"/>
              <xsd:enumeration value="COMUNICACION - OCU, COMUNICACION"/>
              <xsd:enumeration value="CRH - Caja Rural de Huesca"/>
              <xsd:enumeration value="CRUE - Conferencia de Rectores de Universidades Españolas"/>
              <xsd:enumeration value="CRUSA - CRUSA (CAMPUS)"/>
              <xsd:enumeration value="CSIC - Centro Superior de Investigaciones Científicas"/>
              <xsd:enumeration value="CTFC - Centro Técnico de Forestales de Catalunya"/>
              <xsd:enumeration value="CUAO - Corporación Universitaria Autónoma de Occidente"/>
              <xsd:enumeration value="CUCSA - Centro Universitario Cultural Santa Ana"/>
              <xsd:enumeration value="CURN - Corporación Universitaria Rafael Nuñez"/>
              <xsd:enumeration value="CUSEG - Colegio Universitario de Segovia"/>
              <xsd:enumeration value="DGUI_CM - DIRECCIÓN GENERAL DE UNIVERSIDADES E INVESTIGACIÓN DE LA COMUNIDAD DE MADRID"/>
              <xsd:enumeration value="DIRECCIÓN - OCU, DIRECCIÓN"/>
              <xsd:enumeration value="Digital - Digital"/>
              <xsd:enumeration value="EDETANIA - E. U. de Magisterio EDETANIA"/>
              <xsd:enumeration value="EPM - Escuela Politécnica de Mondragón"/>
              <xsd:enumeration value="ESADE - Fundación ESADE"/>
              <xsd:enumeration value="ESTUDIOS_PLANIF - ESTUDIOS Y PLANIFICACIÓN"/>
              <xsd:enumeration value="EUENSD - E.U. de Enfermería Ntra. Sra. de los Desamparados"/>
              <xsd:enumeration value="EUGS - E.U. Graduados Sociales"/>
              <xsd:enumeration value="FGUA - Fundación General de la Universidad de Alcalá"/>
              <xsd:enumeration value="FGUAM - Fundación General de la UAM"/>
              <xsd:enumeration value="FGUPM - Fundación General de la Universidad Politécnica de"/>
              <xsd:enumeration value="FINANZAS - OCU, FINANZAS"/>
              <xsd:enumeration value="I+D+I - I+D+I"/>
              <xsd:enumeration value="IECISA - IECISA"/>
              <xsd:enumeration value="INEA - INEA"/>
              <xsd:enumeration value="INEFC - INEF Catalunya"/>
              <xsd:enumeration value="INM - I.N.M. (Instituto Nacional de Meteorología)"/>
              <xsd:enumeration value="ISFODOSU - Instituto Superior de Formación Docente Salomé Ureña"/>
              <xsd:enumeration value="MITC - MINISTERIO DE INDUSTRIA, TURISMO Y COMERCIO"/>
              <xsd:enumeration value="MJU - Ministerio de Justicia"/>
              <xsd:enumeration value="MMA - MINISTERIO DE MEDIO AMBIENTE"/>
              <xsd:enumeration value="MS - Microsoft"/>
              <xsd:enumeration value="NEDAES - OCU, NEDAES"/>
              <xsd:enumeration value="OCA - OCU América"/>
              <xsd:enumeration value="OCAT - OCU Catalunya"/>
              <xsd:enumeration value="OCU - OCU (Oficina de Cooperación Universitaria)"/>
              <xsd:enumeration value="OCU América - OCU América"/>
              <xsd:enumeration value="OCURD - OCU República Dominicana"/>
              <xsd:enumeration value="OCUV - OCU Venezuela"/>
              <xsd:enumeration value="Oracle Ibérica - Oracle Ibérica"/>
              <xsd:enumeration value="PUCE - Pontificia Universidad Católica del Ecuador"/>
              <xsd:enumeration value="RECURSOS HUMANOS - OCU, RECURSOS HUMANOS"/>
              <xsd:enumeration value="SANTANDER-BECAS - Servicio de Becas de SANTANDER UNIVERSIDADES"/>
              <xsd:enumeration value="SEESCyT - SECRETARÍA DE ESTADADO DE EDUCACIÓN SUPERIOR CIENCIA Y TECNOLOGÍA"/>
              <xsd:enumeration value="SERVICIOS TÉCNICOS - SERVICIOS TÉCNICOS"/>
              <xsd:enumeration value="SIA - Sistemas Informáticos Abiertos"/>
              <xsd:enumeration value="SISTEMAS - OCU, SISTEMAS"/>
              <xsd:enumeration value="STAFF&amp;LINE - STAFF&amp;LINE"/>
              <xsd:enumeration value="U.OCU - Universidad OCU"/>
              <xsd:enumeration value="UA - Universitat de Alacant"/>
              <xsd:enumeration value="UAB - Universitat Autònoma de Barcelona"/>
              <xsd:enumeration value="UAH - Universidad de Alcalá"/>
              <xsd:enumeration value="UAL - Universidad de Almería"/>
              <xsd:enumeration value="UAM - Universidad Autónoma de Madrid"/>
              <xsd:enumeration value="UAMZ - Universidad Autónoma de Manizales"/>
              <xsd:enumeration value="UAX - Universidad Alfonso X"/>
              <xsd:enumeration value="UB - Universitat de Barcelona"/>
              <xsd:enumeration value="UBU - Universidad de Burgos"/>
              <xsd:enumeration value="UC - Universidad de Cantabria"/>
              <xsd:enumeration value="UC3M - Universidad Carlos III de Madrid"/>
              <xsd:enumeration value="UCA - Universidad de Cádiz"/>
              <xsd:enumeration value="UCAV - Universidad Católica de Avila"/>
              <xsd:enumeration value="UCCH - Universidad Central de Chile"/>
              <xsd:enumeration value="UCEU - Universidad San Pablo CEU"/>
              <xsd:enumeration value="UCJC - Universidad Camilo José Cela"/>
              <xsd:enumeration value="UCLM - Universidad de Castilla-La Mancha"/>
              <xsd:enumeration value="UCM - Universidad Complutense de Madrid"/>
              <xsd:enumeration value="UCO - Universidad de Córdoba"/>
              <xsd:enumeration value="UCV - Universidad Central de Venezuela"/>
              <xsd:enumeration value="UD - Universidad de Deusto"/>
              <xsd:enumeration value="UDC - Universidade da Coruña"/>
              <xsd:enumeration value="UDIMA - Universidad a Distancia de Madrid"/>
              <xsd:enumeration value="UEM - Universidad Europea de Madrid"/>
              <xsd:enumeration value="UEX - Universidad de Extremadura"/>
              <xsd:enumeration value="UFV - Universidad Francisco de Vitoria"/>
              <xsd:enumeration value="UGMA - Universidad Gran Marisal de Ayacucho"/>
              <xsd:enumeration value="UGR - Universidad de Granada"/>
              <xsd:enumeration value="UHU - Universidad de Huelva"/>
              <xsd:enumeration value="UIB - Universitat de les Illes Balears"/>
              <xsd:enumeration value="UIMP - Universidad Internacional Menéndez Pelayo"/>
              <xsd:enumeration value="UJA - Universidad de Jaén"/>
              <xsd:enumeration value="UJI - Universitat Jaume I"/>
              <xsd:enumeration value="ULE - Universidad de León"/>
              <xsd:enumeration value="ULL - Universidad de La Laguna"/>
              <xsd:enumeration value="UMA - Universidad de Málaga"/>
              <xsd:enumeration value="UMH - Universidad Miguel Hernández"/>
              <xsd:enumeration value="UMO - Universidad de Mondragón"/>
              <xsd:enumeration value="UMU - Universidad de Murcia"/>
              <xsd:enumeration value="UNA - Universidad Nacional Agraria (Nicaragua)"/>
              <xsd:enumeration value="UNANLEON - Universidad Nacional Autónoma de Nicaragua(León)"/>
              <xsd:enumeration value="UNANMANAGUA - Universidad Nacional Autónoma de Nicaragua (Managua)"/>
              <xsd:enumeration value="UNAV - Universidad de Navarra"/>
              <xsd:enumeration value="UNC - Universidad Nacional de Colombia"/>
              <xsd:enumeration value="UNED - Universidad Nacional de Educación a Distancia"/>
              <xsd:enumeration value="UNI - Universidad Nacional de Ingenieria (Nicaragua)"/>
              <xsd:enumeration value="UNIA - Universidad Internacional de Andalucía"/>
              <xsd:enumeration value="UNIBE - Universidad Iberoamerica"/>
              <xsd:enumeration value="UNNE - Universitas Nebrissensis (Antonio de Nebrija)"/>
              <xsd:enumeration value="UOC - Universitat Oberta de Catalunya."/>
              <xsd:enumeration value="UOV - Universidad de Oviedo"/>
              <xsd:enumeration value="UPCO - Universidad Pontificia de Comillas"/>
              <xsd:enumeration value="UPCT - Universidad Politécnica de Cartagena."/>
              <xsd:enumeration value="UPF - Universitat Pompeu Fabra"/>
              <xsd:enumeration value="UPGC - Universidad de Las Palmas de Gran Canaria"/>
              <xsd:enumeration value="UPI - Universidad Piloto"/>
              <xsd:enumeration value="UPM - Universidad Politécnica de Madrid"/>
              <xsd:enumeration value="UPNA - Universidad Pública de Navarra"/>
              <xsd:enumeration value="UPO - Universidad Pablo de Olavide"/>
              <xsd:enumeration value="UPSA - Universidad Pontificia de Salamanca"/>
              <xsd:enumeration value="UPV - Universidad del País Vasco"/>
              <xsd:enumeration value="UPVA - Universitat Politècnica de Valencia"/>
              <xsd:enumeration value="UR - Universidad de La Rioja"/>
              <xsd:enumeration value="URJC - Universidad Rey Juan Carlos"/>
              <xsd:enumeration value="URLL - Universitat Ramon Llull"/>
              <xsd:enumeration value="URO - Universidad del Rosario"/>
              <xsd:enumeration value="URV - Universitat Rovira i Virgili"/>
              <xsd:enumeration value="USACH - Universidad de Santiago de Chile"/>
              <xsd:enumeration value="USAL - Universidad de Salamanca"/>
              <xsd:enumeration value="USAR - Universidad Sergio Arboleda"/>
              <xsd:enumeration value="USC - Universidade de Santiago de Compostela"/>
              <xsd:enumeration value="USE - Universidad de Sevilla"/>
              <xsd:enumeration value="USJ - Universidad San Jorge"/>
              <xsd:enumeration value="UVA - Universidad de Valladolid"/>
              <xsd:enumeration value="UV - Universitat de Valencia"/>
              <xsd:enumeration value="UVI - Universidade de Vigo"/>
              <xsd:enumeration value="UXXI - Aplicación de UXXI"/>
              <xsd:enumeration value="UXXI-AC - UXXI-AC"/>
              <xsd:enumeration value="UXXI-CC - UXXI - CC"/>
              <xsd:enumeration value="UXXI-DW - UXXI - DW"/>
              <xsd:enumeration value="UXXI-EC - UXXI - EC"/>
              <xsd:enumeration value="UXXI-FD - UNIVERSITAS XXI - FIRMA DIGITAL"/>
              <xsd:enumeration value="UXXI-INT - UXXI - INT"/>
              <xsd:enumeration value="UXXI-MO - UXXI - MOODLE"/>
              <xsd:enumeration value="UXXI-PORTAL -"/>
              <xsd:enumeration value="UXXI-RRHH - UXXI-RRHH"/>
              <xsd:enumeration value="UXXIINV - UXXI - INV"/>
              <xsd:enumeration value="UZA - Universidad de Zaragoza"/>
              <xsd:enumeration value="UdG - Universitat de Girona"/>
              <xsd:enumeration value="UdL - Universitat de Lleida"/>
              <xsd:enumeration value="Universidad Central de Colombia - Universidad Central de Colombia"/>
              <xsd:enumeration value="VENEZUELA - VENEZUELA COMO PAIS"/>
            </xsd:restriction>
          </xsd:simpleType>
        </xsd:union>
      </xsd:simpleType>
    </xsd:element>
    <xsd:element name="Universidad_x0020__x002f__x0020_Organismo" ma:index="9" nillable="true" ma:displayName="Universidad" ma:description="Campo tipificado con las siglas de las universidades cliente, pero se permitirán valores manuales, donde se recomienda el uso de siglas identificativas" ma:format="Dropdown" ma:internalName="Universidad_x0020__x002f__x0020_Organismo">
      <xsd:simpleType>
        <xsd:union memberTypes="dms:Text">
          <xsd:simpleType>
            <xsd:restriction base="dms:Choice">
              <xsd:enumeration value="UA - Universitat de Alacant"/>
              <xsd:enumeration value="UAB - Universitat Autònoma de Barcelona"/>
              <xsd:enumeration value="UAH - Universidad de Alcalá"/>
              <xsd:enumeration value="UAL - Universidad de Almería"/>
              <xsd:enumeration value="UAM - Universidad Autónoma de Madrid"/>
              <xsd:enumeration value="UAMZ - Universidad Autónoma de Manizales"/>
              <xsd:enumeration value="UAX - Universidad Alfonso X"/>
              <xsd:enumeration value="UB - Universitat de Barcelona"/>
              <xsd:enumeration value="UBU - Universidad de Burgos"/>
              <xsd:enumeration value="UC - Universidad de Cantabria"/>
              <xsd:enumeration value="UC3M - Universidad Carlos III de Madrid"/>
              <xsd:enumeration value="UCA - Universidad de Cádiz"/>
              <xsd:enumeration value="UCAV - Universidad Católica de Avila"/>
              <xsd:enumeration value="UCCH - Universidad Central de Chile"/>
              <xsd:enumeration value="UCEU - Universidad San Pablo CEU"/>
              <xsd:enumeration value="UCJC - Universidad Camilo José Cela"/>
              <xsd:enumeration value="UCLM - Universidad de Castilla-La Mancha"/>
              <xsd:enumeration value="UCM - Universidad Complutense de Madrid"/>
              <xsd:enumeration value="UCO - Universidad de Córdoba"/>
              <xsd:enumeration value="UCV - Universidad Central de Venezuela"/>
              <xsd:enumeration value="UD - Universidad de Deusto"/>
              <xsd:enumeration value="UDC - Universidade da Coruña"/>
              <xsd:enumeration value="UDIMA - Universidad a Distancia de Madrid"/>
              <xsd:enumeration value="UEM - Universidad Europea de Madrid"/>
              <xsd:enumeration value="UEX - Universidad de Extremadura"/>
              <xsd:enumeration value="UFV - Universidad Francisco de Vitoria"/>
              <xsd:enumeration value="UGMA - Universidad Gran Marisal de Ayacucho"/>
              <xsd:enumeration value="UGR - Universidad de Granada"/>
              <xsd:enumeration value="UHU - Universidad de Huelva"/>
              <xsd:enumeration value="UIB - Universitat de les Illes Balears"/>
              <xsd:enumeration value="UIMP - Universidad Internacional Menéndez Pelayo"/>
              <xsd:enumeration value="UJA - Universidad de Jaén"/>
              <xsd:enumeration value="UJI - Universitat Jaume I"/>
              <xsd:enumeration value="ULE - Universidad de León"/>
              <xsd:enumeration value="ULL - Universidad de La Laguna"/>
              <xsd:enumeration value="UMA - Universidad de Málaga"/>
              <xsd:enumeration value="UMH - Universidad Miguel Hernández"/>
              <xsd:enumeration value="UMO - Universidad de Mondragón"/>
              <xsd:enumeration value="UMU - Universidad de Murcia"/>
              <xsd:enumeration value="UNA - Universidad Nacional Agraria (Nicaragua)"/>
              <xsd:enumeration value="UNANLEON - Universidad Nacional Autónoma de Nicaragua(León)"/>
              <xsd:enumeration value="UNANMANAGUA - Universidad Nacional Autónoma de Nicaragua (Managua)"/>
              <xsd:enumeration value="UNAV - Universidad de Navarra"/>
              <xsd:enumeration value="UNC - Universidad Nacional de Colombia"/>
              <xsd:enumeration value="UNED - Universidad Nacional de Educación a Distancia"/>
              <xsd:enumeration value="UNI - Universidad Nacional de Ingenieria (Nicaragua)"/>
              <xsd:enumeration value="UNIA - Universidad Internacional de Andalucía"/>
              <xsd:enumeration value="UNIBE - Universidad Iberoamerica"/>
              <xsd:enumeration value="UNNE - Universitas Nebrissensis (Antonio de Nebrija)"/>
              <xsd:enumeration value="UOC - Universitat Oberta de Catalunya."/>
              <xsd:enumeration value="UOV - Universidad de Oviedo"/>
              <xsd:enumeration value="UPCO - Universidad Pontificia de Comillas"/>
              <xsd:enumeration value="UPCT - Universidad Politécnica de Cartagena."/>
              <xsd:enumeration value="UPF - Universitat Pompeu Fabra"/>
              <xsd:enumeration value="UPGC - Universidad de Las Palmas de Gran Canaria"/>
              <xsd:enumeration value="UPI - Universidad Piloto"/>
              <xsd:enumeration value="UPM - Universidad Politécnica de Madrid"/>
              <xsd:enumeration value="UPNA - Universidad Pública de Navarra"/>
              <xsd:enumeration value="UPO - Universidad Pablo de Olavide"/>
              <xsd:enumeration value="UPSA - Universidad Pontificia de Salamanca"/>
              <xsd:enumeration value="UPV - Universidad del País Vasco"/>
              <xsd:enumeration value="UPVA - Universitat Politècnica de Valencia"/>
              <xsd:enumeration value="UR - Universidad de La Rioja"/>
              <xsd:enumeration value="URJC - Universidad Rey Juan Carlos"/>
              <xsd:enumeration value="URLL - Universitat Ramon Llull"/>
              <xsd:enumeration value="URO - Universidad del Rosario"/>
              <xsd:enumeration value="URV - Universitat Rovira i Virgili"/>
              <xsd:enumeration value="USACH - Universidad de Santiago de Chile"/>
              <xsd:enumeration value="USAL - Universidad de Salamanca"/>
              <xsd:enumeration value="USAR - Universidad Sergio Arboleda"/>
              <xsd:enumeration value="USC - Universidade de Santiago de Compostela"/>
              <xsd:enumeration value="USE - Universidad de Sevilla"/>
              <xsd:enumeration value="USJ - Universidad San Jorge"/>
              <xsd:enumeration value="UVA - Universidad de Valladolid"/>
              <xsd:enumeration value="UVEG - Universitat de Valencia"/>
              <xsd:enumeration value="UVI - Universidade de Vigo"/>
              <xsd:enumeration value="UXXI - Aplicación de UXXI"/>
              <xsd:enumeration value="UXXI-AC - UXXI-AC"/>
              <xsd:enumeration value="UXXI-CC - UXXI - CC"/>
              <xsd:enumeration value="UXXI-DW - UXXI - DW"/>
              <xsd:enumeration value="UXXI-EC - UXXI - EC"/>
              <xsd:enumeration value="UXXI-FD - UNIVERSITAS XXI - FIRMA DIGITAL"/>
              <xsd:enumeration value="UXXI-INT - UXXI - INT"/>
              <xsd:enumeration value="UXXI-MO - UXXI - MOODLE"/>
              <xsd:enumeration value="UXXI-PORTAL -"/>
              <xsd:enumeration value="UXXI-RRHH - UXXI-RRHH"/>
              <xsd:enumeration value="UXXIINV - UXXI - INV"/>
              <xsd:enumeration value="UZA - Universidad de Zaragoza"/>
              <xsd:enumeration value="UdG - Universitat de Girona"/>
              <xsd:enumeration value="UdL - Universitat de Lleida"/>
              <xsd:enumeration value="Universidad Central de Colombia - Universidad Central de Colombia"/>
            </xsd:restriction>
          </xsd:simpleType>
        </xsd:union>
      </xsd:simpleType>
    </xsd:element>
    <xsd:element name="VERSION_ACTUAL" ma:index="10" ma:displayName="VERSION_ACTUAL" ma:default="1.0" ma:internalName="VERSION_ACTUAL">
      <xsd:simpleType>
        <xsd:restriction base="dms:Text">
          <xsd:maxLength value="255"/>
        </xsd:restriction>
      </xsd:simpleType>
    </xsd:element>
    <xsd:element name="INICIALES_PROYECTO" ma:index="12" ma:displayName="INICIALES_PROYECTO" ma:default="UXXI-Genérico" ma:description="Iniciales del módulo / proyecto al que pertenece el documento" ma:format="Dropdown" ma:internalName="INICIALES_PROYECTO">
      <xsd:simpleType>
        <xsd:union memberTypes="dms:Text">
          <xsd:simpleType>
            <xsd:restriction base="dms:Choice">
              <xsd:enumeration value="UXXI-Genérico"/>
              <xsd:enumeration value="UXXI-AC"/>
              <xsd:enumeration value="UXXI-DW"/>
              <xsd:enumeration value="UXXI-EC"/>
              <xsd:enumeration value="UXXI-FD"/>
              <xsd:enumeration value="UXXI-INT"/>
              <xsd:enumeration value="UXXI-INV"/>
              <xsd:enumeration value="UXXI-MO"/>
              <xsd:enumeration value="UXXI-PO"/>
              <xsd:enumeration value="UXXI-RRHH"/>
              <xsd:enumeration value="Marketing y Comunicación"/>
              <xsd:enumeration value="SSTT"/>
            </xsd:restriction>
          </xsd:simpleType>
        </xsd:union>
      </xsd:simpleType>
    </xsd:element>
    <xsd:element name="FECHA_DOCUMENTO" ma:index="14" ma:displayName="FECHA_DOCUMENTO" ma:default="[today]" ma:format="DateOnly" ma:internalName="FECHA_DOCUMENTO">
      <xsd:simpleType>
        <xsd:restriction base="dms:DateTime"/>
      </xsd:simpleType>
    </xsd:element>
    <xsd:element name="NOMBRE_PROYECTO" ma:index="16" ma:displayName="NOMBRE_PROYECTO" ma:default="Clientes y Comunicación" ma:description="Nombre del proyecto / módulo al que pertenece el documento" ma:internalName="NOMBRE_PROYECTO">
      <xsd:simpleType>
        <xsd:restriction base="dms:Text">
          <xsd:maxLength value="255"/>
        </xsd:restriction>
      </xsd:simpleType>
    </xsd:element>
    <xsd:element name="Validez" ma:index="17" nillable="true" ma:displayName="Año" ma:description="Fecha o año de validez de la documentación" ma:format="DateOnly" ma:internalName="Validez">
      <xsd:simpleType>
        <xsd:restriction base="dms:DateTime"/>
      </xsd:simpleType>
    </xsd:element>
    <xsd:element name="Tipo_x0020_doc_x002e_" ma:index="18" nillable="true" ma:displayName="Tipo doc." ma:default="" ma:description="Tipo de documento según tipificación corporativa de OCU" ma:format="Dropdown" ma:internalName="Tipo_x0020_doc_x002e_">
      <xsd:simpleType>
        <xsd:restriction base="dms:Choice">
          <xsd:enumeration value="ACAP - Actas apoyos"/>
          <xsd:enumeration value="ACFO - Actas formaciones"/>
          <xsd:enumeration value="ACRE - Actas reuniones"/>
          <xsd:enumeration value="AF - Análisis funcional"/>
          <xsd:enumeration value="AG - Agenda"/>
          <xsd:enumeration value="CA - Cartas"/>
          <xsd:enumeration value="CR - Cronograma"/>
          <xsd:enumeration value="CO - Correo"/>
          <xsd:enumeration value="CO - Convenio"/>
          <xsd:enumeration value="CP - Cuenta del producto"/>
          <xsd:enumeration value="CTR - Contrato"/>
          <xsd:enumeration value="DI - Documento interno"/>
          <xsd:enumeration value="DS - Dossieres"/>
          <xsd:enumeration value="DT - Documentación técnica"/>
          <xsd:enumeration value="GR - Guías (rápidas) de producto"/>
          <xsd:enumeration value="INF - Informes"/>
          <xsd:enumeration value="MU - Manuales de usuario"/>
          <xsd:enumeration value="NF - Nuevas funcionalidades"/>
          <xsd:enumeration value="OF - Ofertas"/>
          <xsd:enumeration value="OFG - Oferta global"/>
          <xsd:enumeration value="OTR - Otros"/>
          <xsd:enumeration value="PP - Presentaciones producto"/>
          <xsd:enumeration value="PF - Plan de formación"/>
          <xsd:enumeration value="PGC - Procedimiento general de calidad"/>
          <xsd:enumeration value="PL - Planificación"/>
          <xsd:enumeration value="PR - Presupuesto"/>
          <xsd:enumeration value="SS - Solicitud de servicios"/>
        </xsd:restriction>
      </xsd:simpleType>
    </xsd:element>
    <xsd:element name="ESTADO" ma:index="19" nillable="true" ma:displayName="Estado" ma:format="Dropdown" ma:internalName="ESTADO">
      <xsd:simpleType>
        <xsd:restriction base="dms:Choice">
          <xsd:enumeration value="Aceptado"/>
          <xsd:enumeration value="Anulado"/>
          <xsd:enumeration value="Aplazado"/>
          <xsd:enumeration value="No procede"/>
          <xsd:enumeration value="Pendiente redacción"/>
          <xsd:enumeration value="Pendiente validación OCU"/>
          <xsd:enumeration value="Pendiente validación universidad"/>
          <xsd:enumeration value="Requiere nueva versió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Validez xmlns="51fa5170-1a1a-4ab8-942f-e9b1f4c39ac0" xsi:nil="true"/>
    <VERSION_ACTUAL xmlns="51fa5170-1a1a-4ab8-942f-e9b1f4c39ac0">1.0</VERSION_ACTUAL>
    <FECHA_DOCUMENTO xmlns="51fa5170-1a1a-4ab8-942f-e9b1f4c39ac0">2011-08-04T09:20:56+00:00</FECHA_DOCUMENTO>
    <ESTADO xmlns="51fa5170-1a1a-4ab8-942f-e9b1f4c39ac0" xsi:nil="true"/>
    <Tipo_x0020_doc_x002e_ xmlns="51fa5170-1a1a-4ab8-942f-e9b1f4c39ac0" xsi:nil="true"/>
    <CLIENTE xmlns="51fa5170-1a1a-4ab8-942f-e9b1f4c39ac0">COMUNICACION - OCU, COMUNICACION</CLIENTE>
    <NOMBRE_PROYECTO xmlns="51fa5170-1a1a-4ab8-942f-e9b1f4c39ac0">Clientes y Comunicación</NOMBRE_PROYECTO>
    <Universidad_x0020__x002f__x0020_Organismo xmlns="51fa5170-1a1a-4ab8-942f-e9b1f4c39ac0" xsi:nil="true"/>
    <INICIALES_PROYECTO xmlns="51fa5170-1a1a-4ab8-942f-e9b1f4c39ac0">UXXI-Genérico</INICIALES_PROYECTO>
  </documentManagement>
</p:properties>
</file>

<file path=customXml/itemProps1.xml><?xml version="1.0" encoding="utf-8"?>
<ds:datastoreItem xmlns:ds="http://schemas.openxmlformats.org/officeDocument/2006/customXml" ds:itemID="{A848091B-D7C7-4EC6-BE90-4C6C34D772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D5B893-38C1-4AE2-9D49-8582BA5C34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fa5170-1a1a-4ab8-942f-e9b1f4c39a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E39D7E-82CC-48C2-83F4-F1DBD932A98F}">
  <ds:schemaRefs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51fa5170-1a1a-4ab8-942f-e9b1f4c39a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Plantilla_basica_OCU</Template>
  <TotalTime>6476</TotalTime>
  <Words>2242</Words>
  <Application>Microsoft Office PowerPoint</Application>
  <PresentationFormat>Panorámica</PresentationFormat>
  <Paragraphs>272</Paragraphs>
  <Slides>62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7" baseType="lpstr">
      <vt:lpstr>Netto Offc</vt:lpstr>
      <vt:lpstr>Calibri</vt:lpstr>
      <vt:lpstr>Source Sans Pro</vt:lpstr>
      <vt:lpstr>Arial</vt:lpstr>
      <vt:lpstr>Patrón de diapositivas de OCU</vt:lpstr>
      <vt:lpstr>Presentación de PowerPoint</vt:lpstr>
      <vt:lpstr>Presentación de PowerPoint</vt:lpstr>
      <vt:lpstr>Presentación de PowerPoint</vt:lpstr>
      <vt:lpstr>PROCEDIMIENTO ALTA DE  CONTRATO MENOR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PROCEDIMIENTO GENERACIÓN INFORMES APROBACIÓN GASTO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PROCEDIMIENTO GENERACIÓN NOTIFICACIÓN AL PROVEEDOR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PROCEDIMIENTO TRAMITACIÓN DE LA FACTURA Y EL DOCUMENTO </vt:lpstr>
      <vt:lpstr>Presentación de PowerPoint</vt:lpstr>
      <vt:lpstr>PROCEDIMIENTO CIERRE DEL CONTRATO MENOR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PROCEDIMIENTO BORRADO CONTRATO MENOR REGISTRADO NO APROBADO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Raúl Fernández Fernández</dc:creator>
  <cp:lastModifiedBy>UMA</cp:lastModifiedBy>
  <cp:revision>244</cp:revision>
  <cp:lastPrinted>2013-06-24T14:45:48Z</cp:lastPrinted>
  <dcterms:created xsi:type="dcterms:W3CDTF">2017-09-27T07:20:44Z</dcterms:created>
  <dcterms:modified xsi:type="dcterms:W3CDTF">2018-05-04T06:33:57Z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E">
    <vt:lpwstr>COMUNICACION - OCU, COMUNICACION</vt:lpwstr>
  </property>
  <property fmtid="{D5CDD505-2E9C-101B-9397-08002B2CF9AE}" pid="3" name="NOMBRE_PROYECTO">
    <vt:lpwstr>Clientes y Comunicación</vt:lpwstr>
  </property>
  <property fmtid="{D5CDD505-2E9C-101B-9397-08002B2CF9AE}" pid="4" name="VERSION_ACTUAL">
    <vt:lpwstr>1.0</vt:lpwstr>
  </property>
  <property fmtid="{D5CDD505-2E9C-101B-9397-08002B2CF9AE}" pid="5" name="FECHA_DOCUMENTO">
    <vt:lpwstr>2011-08-04T09:20:56+00:00</vt:lpwstr>
  </property>
  <property fmtid="{D5CDD505-2E9C-101B-9397-08002B2CF9AE}" pid="6" name="INICIALES_PROYECTO">
    <vt:lpwstr>UXXI-Genérico</vt:lpwstr>
  </property>
  <property fmtid="{D5CDD505-2E9C-101B-9397-08002B2CF9AE}" pid="7" name="ContentTypeId">
    <vt:lpwstr>0x010100CF1C142FE47C894EBB943C70421CD23E</vt:lpwstr>
  </property>
</Properties>
</file>