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81813" cy="10015538"/>
  <p:defaultTextStyle>
    <a:defPPr lvl="0">
      <a:defRPr lang="es-ES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6C5EE-FDDF-4109-99C6-4DFAF53333DF}" type="datetimeFigureOut">
              <a:rPr lang="es-ES" smtClean="0"/>
              <a:t>08/03/2021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84C0E-E881-4FC8-AE8E-C8DFD10238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5623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6C5EE-FDDF-4109-99C6-4DFAF53333DF}" type="datetimeFigureOut">
              <a:rPr lang="es-ES" smtClean="0"/>
              <a:t>08/03/2021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84C0E-E881-4FC8-AE8E-C8DFD10238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4633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6C5EE-FDDF-4109-99C6-4DFAF53333DF}" type="datetimeFigureOut">
              <a:rPr lang="es-ES" smtClean="0"/>
              <a:t>08/03/2021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84C0E-E881-4FC8-AE8E-C8DFD10238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6852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6C5EE-FDDF-4109-99C6-4DFAF53333DF}" type="datetimeFigureOut">
              <a:rPr lang="es-ES" smtClean="0"/>
              <a:t>08/03/2021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84C0E-E881-4FC8-AE8E-C8DFD10238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6482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6C5EE-FDDF-4109-99C6-4DFAF53333DF}" type="datetimeFigureOut">
              <a:rPr lang="es-ES" smtClean="0"/>
              <a:t>08/03/2021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84C0E-E881-4FC8-AE8E-C8DFD10238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3569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6C5EE-FDDF-4109-99C6-4DFAF53333DF}" type="datetimeFigureOut">
              <a:rPr lang="es-ES" smtClean="0"/>
              <a:t>08/03/2021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84C0E-E881-4FC8-AE8E-C8DFD10238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1036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6C5EE-FDDF-4109-99C6-4DFAF53333DF}" type="datetimeFigureOut">
              <a:rPr lang="es-ES" smtClean="0"/>
              <a:t>08/03/2021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84C0E-E881-4FC8-AE8E-C8DFD10238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5161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6C5EE-FDDF-4109-99C6-4DFAF53333DF}" type="datetimeFigureOut">
              <a:rPr lang="es-ES" smtClean="0"/>
              <a:t>08/03/2021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84C0E-E881-4FC8-AE8E-C8DFD10238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7555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6C5EE-FDDF-4109-99C6-4DFAF53333DF}" type="datetimeFigureOut">
              <a:rPr lang="es-ES" smtClean="0"/>
              <a:t>08/03/2021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84C0E-E881-4FC8-AE8E-C8DFD10238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914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6C5EE-FDDF-4109-99C6-4DFAF53333DF}" type="datetimeFigureOut">
              <a:rPr lang="es-ES" smtClean="0"/>
              <a:t>08/03/2021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84C0E-E881-4FC8-AE8E-C8DFD10238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8462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6C5EE-FDDF-4109-99C6-4DFAF53333DF}" type="datetimeFigureOut">
              <a:rPr lang="es-ES" smtClean="0"/>
              <a:t>08/03/2021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84C0E-E881-4FC8-AE8E-C8DFD10238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6156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6C5EE-FDDF-4109-99C6-4DFAF53333DF}" type="datetimeFigureOut">
              <a:rPr lang="es-ES" smtClean="0"/>
              <a:t>08/03/2021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84C0E-E881-4FC8-AE8E-C8DFD10238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6772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11560" y="332486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IGUALDAD DE GÉNERO Y RELACIONES SANAS DE PAREJA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395536" y="6039586"/>
            <a:ext cx="5449848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_tradnl" dirty="0"/>
              <a:t>ORGANIZA: SERVICIO DE ATENCIÓN PSICOLÓGICA</a:t>
            </a:r>
          </a:p>
          <a:p>
            <a:r>
              <a:rPr lang="es-ES_tradnl" dirty="0"/>
              <a:t>Vicerrectorado de Igualdad, Diversidad y Acción Social</a:t>
            </a:r>
            <a:endParaRPr lang="es-ES" dirty="0"/>
          </a:p>
        </p:txBody>
      </p:sp>
      <p:pic>
        <p:nvPicPr>
          <p:cNvPr id="1026" name="Picture 2" descr="Resultado de imagen de imagen UM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03282"/>
            <a:ext cx="1280150" cy="1197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5709695" y="3079369"/>
            <a:ext cx="3096342" cy="9233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_tradnl" b="1" dirty="0"/>
              <a:t>FECHA</a:t>
            </a:r>
            <a:r>
              <a:rPr lang="es-ES_tradnl" dirty="0"/>
              <a:t> </a:t>
            </a:r>
            <a:r>
              <a:rPr lang="es-ES_tradnl" b="1" dirty="0"/>
              <a:t> TALLER</a:t>
            </a:r>
            <a:r>
              <a:rPr lang="es-ES_tradnl" dirty="0"/>
              <a:t>: 18/03, 25/03 y</a:t>
            </a:r>
          </a:p>
          <a:p>
            <a:r>
              <a:rPr lang="es-ES_tradnl" dirty="0"/>
              <a:t>08/04</a:t>
            </a:r>
          </a:p>
          <a:p>
            <a:r>
              <a:rPr lang="es-ES_tradnl" b="1" dirty="0"/>
              <a:t>HORARIO</a:t>
            </a:r>
            <a:r>
              <a:rPr lang="es-ES_tradnl" dirty="0"/>
              <a:t>: 17:30-19:00h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550311" y="1335055"/>
            <a:ext cx="3096343" cy="646331"/>
          </a:xfrm>
          <a:prstGeom prst="rect">
            <a:avLst/>
          </a:prstGeom>
          <a:noFill/>
          <a:ln w="28575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s-ES_tradnl" dirty="0"/>
              <a:t>Dirigido a: estudiantes de la UMA</a:t>
            </a:r>
          </a:p>
        </p:txBody>
      </p:sp>
      <p:pic>
        <p:nvPicPr>
          <p:cNvPr id="9" name="Picture 2" descr="E:\SAP\MEMBRETE Y AVATAR SAP\webmail-rc.sci.uma.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88640"/>
            <a:ext cx="1136134" cy="936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10 CuadroTexto"/>
          <p:cNvSpPr txBox="1"/>
          <p:nvPr/>
        </p:nvSpPr>
        <p:spPr>
          <a:xfrm>
            <a:off x="6217920" y="5627077"/>
            <a:ext cx="2730573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_tradnl" dirty="0"/>
              <a:t>INSCRIPCIÓN</a:t>
            </a:r>
          </a:p>
          <a:p>
            <a:r>
              <a:rPr lang="es-ES_tradnl"/>
              <a:t>GRATUITA: </a:t>
            </a:r>
            <a:r>
              <a:rPr lang="es-ES_tradnl" dirty="0"/>
              <a:t>sap@uma.es</a:t>
            </a:r>
            <a:endParaRPr lang="es-ES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4490637A-3C24-4A7A-A145-1E0DB314654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62" r="20684"/>
          <a:stretch/>
        </p:blipFill>
        <p:spPr>
          <a:xfrm>
            <a:off x="550311" y="2289031"/>
            <a:ext cx="3877573" cy="3427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0417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48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Rocío</dc:creator>
  <cp:lastModifiedBy>Usuario UMA</cp:lastModifiedBy>
  <cp:revision>4</cp:revision>
  <dcterms:modified xsi:type="dcterms:W3CDTF">2021-03-08T07:48:55Z</dcterms:modified>
</cp:coreProperties>
</file>