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107B24-F220-4A27-B8EC-4A7B403723F9}" type="datetimeFigureOut">
              <a:rPr lang="es-ES" smtClean="0"/>
              <a:t>14/04/2010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CA8D97-1B78-47B4-883B-49727E2D0CF8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ESTRATEGIA UNIVERSIDAD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800" dirty="0" smtClean="0">
                <a:solidFill>
                  <a:srgbClr val="FF0000"/>
                </a:solidFill>
              </a:rPr>
              <a:t>2015</a:t>
            </a:r>
            <a:endParaRPr lang="es-E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 Qué se pretende?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Mejorar la formación e investigación universitaria y adecuarlas a las necesidades y demandas sociales</a:t>
            </a:r>
            <a:r>
              <a:rPr lang="es-ES" sz="2000" dirty="0" smtClean="0"/>
              <a:t>.</a:t>
            </a:r>
          </a:p>
          <a:p>
            <a:endParaRPr lang="es-ES" sz="2000" dirty="0" smtClean="0"/>
          </a:p>
          <a:p>
            <a:pPr algn="just"/>
            <a:r>
              <a:rPr lang="es-ES" sz="2000" dirty="0" smtClean="0"/>
              <a:t>Aunar de una forma coordinada objetivos </a:t>
            </a:r>
            <a:r>
              <a:rPr lang="es-ES" sz="2000" dirty="0" smtClean="0"/>
              <a:t>y esfuerzos </a:t>
            </a:r>
            <a:r>
              <a:rPr lang="es-ES" sz="2000" dirty="0" smtClean="0"/>
              <a:t>, entre el Gobierno de España, CC.AA.  </a:t>
            </a:r>
            <a:r>
              <a:rPr lang="es-ES" sz="2000" dirty="0" smtClean="0"/>
              <a:t>y</a:t>
            </a:r>
            <a:r>
              <a:rPr lang="es-ES" sz="2000" dirty="0" smtClean="0"/>
              <a:t> Universidades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Promover </a:t>
            </a:r>
            <a:r>
              <a:rPr lang="es-ES" sz="2000" dirty="0" smtClean="0"/>
              <a:t>la eficacia y eficiencia docente e investigadora de nuestras </a:t>
            </a:r>
            <a:r>
              <a:rPr lang="es-ES" sz="2000" dirty="0" smtClean="0"/>
              <a:t>Universidades Españolas.</a:t>
            </a:r>
            <a:endParaRPr lang="es-ES" sz="2000" dirty="0" smtClean="0"/>
          </a:p>
          <a:p>
            <a:endParaRPr lang="es-ES" sz="2000" dirty="0" smtClean="0"/>
          </a:p>
          <a:p>
            <a:endParaRPr lang="es-E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56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ESTRATEGIA UNIVERSIDAD</vt:lpstr>
      <vt:lpstr>¿ Qué se pretende? </vt:lpstr>
      <vt:lpstr>Objetivos</vt:lpstr>
    </vt:vector>
  </TitlesOfParts>
  <Company>sci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UNIVERSIDAD</dc:title>
  <dc:creator>alumno</dc:creator>
  <cp:lastModifiedBy>alumno</cp:lastModifiedBy>
  <cp:revision>5</cp:revision>
  <dcterms:created xsi:type="dcterms:W3CDTF">2010-04-14T14:21:01Z</dcterms:created>
  <dcterms:modified xsi:type="dcterms:W3CDTF">2010-04-14T15:01:16Z</dcterms:modified>
</cp:coreProperties>
</file>