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EBD"/>
    <a:srgbClr val="264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58"/>
  </p:normalViewPr>
  <p:slideViewPr>
    <p:cSldViewPr snapToGrid="0">
      <p:cViewPr>
        <p:scale>
          <a:sx n="45" d="100"/>
          <a:sy n="45" d="100"/>
        </p:scale>
        <p:origin x="137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12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A8201-AFF2-AC45-812A-7F285C61BB0D}" type="datetimeFigureOut">
              <a:rPr lang="es-ES" smtClean="0"/>
              <a:t>4/7/24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70135-A063-FC47-8397-221234EF35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34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3" y="2861006"/>
            <a:ext cx="18443377" cy="287104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MECHATRONIC TALKS 2024                        Málaga, 15 </a:t>
            </a:r>
            <a:r>
              <a:rPr lang="es-ES" dirty="0" err="1"/>
              <a:t>July</a:t>
            </a:r>
            <a:r>
              <a:rPr lang="es-ES" dirty="0"/>
              <a:t> 2024</a:t>
            </a:r>
          </a:p>
          <a:p>
            <a:r>
              <a:rPr lang="es-ES" b="1" dirty="0"/>
              <a:t>Doctoral </a:t>
            </a:r>
            <a:r>
              <a:rPr lang="es-ES" b="1" dirty="0" err="1"/>
              <a:t>Program</a:t>
            </a:r>
            <a:r>
              <a:rPr lang="es-ES" b="1" dirty="0"/>
              <a:t> in </a:t>
            </a:r>
            <a:r>
              <a:rPr lang="es-ES" b="1" dirty="0" err="1"/>
              <a:t>Mechatronics</a:t>
            </a:r>
            <a:r>
              <a:rPr lang="es-ES" b="1" dirty="0"/>
              <a:t> </a:t>
            </a:r>
            <a:r>
              <a:rPr lang="es-ES" b="1" dirty="0" err="1"/>
              <a:t>Engineering</a:t>
            </a:r>
            <a:r>
              <a:rPr lang="es-ES" b="1" dirty="0"/>
              <a:t>, Universidad de Málaga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540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MECHATRONIC TALKS 2024                        Málaga, 15 </a:t>
            </a:r>
            <a:r>
              <a:rPr lang="es-ES" dirty="0" err="1"/>
              <a:t>July</a:t>
            </a:r>
            <a:r>
              <a:rPr lang="es-ES" dirty="0"/>
              <a:t> 2024</a:t>
            </a:r>
          </a:p>
          <a:p>
            <a:r>
              <a:rPr lang="es-ES" b="1" dirty="0"/>
              <a:t>Doctoral </a:t>
            </a:r>
            <a:r>
              <a:rPr lang="es-ES" b="1" dirty="0" err="1"/>
              <a:t>Program</a:t>
            </a:r>
            <a:r>
              <a:rPr lang="es-ES" b="1" dirty="0"/>
              <a:t> in </a:t>
            </a:r>
            <a:r>
              <a:rPr lang="es-ES" b="1" dirty="0" err="1"/>
              <a:t>Mechatronics</a:t>
            </a:r>
            <a:r>
              <a:rPr lang="es-ES" b="1" dirty="0"/>
              <a:t> </a:t>
            </a:r>
            <a:r>
              <a:rPr lang="es-ES" b="1" dirty="0" err="1"/>
              <a:t>Engineering</a:t>
            </a:r>
            <a:r>
              <a:rPr lang="es-ES" b="1" dirty="0"/>
              <a:t>, Universidad de Málaga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695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23" y="2861006"/>
            <a:ext cx="18443377" cy="287104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MECHATRONIC TALKS 2024                        Málaga, 15 </a:t>
            </a:r>
            <a:r>
              <a:rPr lang="es-ES" dirty="0" err="1"/>
              <a:t>July</a:t>
            </a:r>
            <a:r>
              <a:rPr lang="es-ES" dirty="0"/>
              <a:t> 2024</a:t>
            </a:r>
          </a:p>
          <a:p>
            <a:r>
              <a:rPr lang="es-ES" b="1" dirty="0"/>
              <a:t>Doctoral </a:t>
            </a:r>
            <a:r>
              <a:rPr lang="es-ES" b="1" dirty="0" err="1"/>
              <a:t>Program</a:t>
            </a:r>
            <a:r>
              <a:rPr lang="es-ES" b="1" dirty="0"/>
              <a:t> in </a:t>
            </a:r>
            <a:r>
              <a:rPr lang="es-ES" b="1" dirty="0" err="1"/>
              <a:t>Mechatronics</a:t>
            </a:r>
            <a:r>
              <a:rPr lang="es-ES" b="1" dirty="0"/>
              <a:t> </a:t>
            </a:r>
            <a:r>
              <a:rPr lang="es-ES" b="1" dirty="0" err="1"/>
              <a:t>Engineering</a:t>
            </a:r>
            <a:r>
              <a:rPr lang="es-ES" b="1" dirty="0"/>
              <a:t>, Universidad de Málaga</a:t>
            </a:r>
          </a:p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451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MECHATRONIC TALKS 2024                        Málaga, 15 </a:t>
            </a:r>
            <a:r>
              <a:rPr lang="es-ES" dirty="0" err="1"/>
              <a:t>July</a:t>
            </a:r>
            <a:r>
              <a:rPr lang="es-ES" dirty="0"/>
              <a:t> 2024</a:t>
            </a:r>
          </a:p>
          <a:p>
            <a:r>
              <a:rPr lang="es-ES" b="1" dirty="0"/>
              <a:t>Doctoral </a:t>
            </a:r>
            <a:r>
              <a:rPr lang="es-ES" b="1" dirty="0" err="1"/>
              <a:t>Program</a:t>
            </a:r>
            <a:r>
              <a:rPr lang="es-ES" b="1" dirty="0"/>
              <a:t> in </a:t>
            </a:r>
            <a:r>
              <a:rPr lang="es-ES" b="1" dirty="0" err="1"/>
              <a:t>Mechatronics</a:t>
            </a:r>
            <a:r>
              <a:rPr lang="es-ES" b="1" dirty="0"/>
              <a:t> </a:t>
            </a:r>
            <a:r>
              <a:rPr lang="es-ES" b="1" dirty="0" err="1"/>
              <a:t>Engineering</a:t>
            </a:r>
            <a:r>
              <a:rPr lang="es-ES" b="1" dirty="0"/>
              <a:t>, Universidad de Málaga</a:t>
            </a: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709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829E55B7-686F-424D-8EF8-26E03598EC3A}" type="datetime1">
              <a:rPr lang="es-ES" smtClean="0"/>
              <a:t>4/7/24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MECHATRONIC TALKS 2024                        Málaga, 15 </a:t>
            </a:r>
            <a:r>
              <a:rPr lang="es-ES" dirty="0" err="1"/>
              <a:t>July</a:t>
            </a:r>
            <a:r>
              <a:rPr lang="es-ES" dirty="0"/>
              <a:t> 2024</a:t>
            </a:r>
          </a:p>
          <a:p>
            <a:r>
              <a:rPr lang="es-ES" b="1" dirty="0"/>
              <a:t>Doctoral </a:t>
            </a:r>
            <a:r>
              <a:rPr lang="es-ES" b="1" dirty="0" err="1"/>
              <a:t>Program</a:t>
            </a:r>
            <a:r>
              <a:rPr lang="es-ES" b="1" dirty="0"/>
              <a:t> in </a:t>
            </a:r>
            <a:r>
              <a:rPr lang="es-ES" b="1" dirty="0" err="1"/>
              <a:t>Mechatronics</a:t>
            </a:r>
            <a:r>
              <a:rPr lang="es-ES" b="1" dirty="0"/>
              <a:t> </a:t>
            </a:r>
            <a:r>
              <a:rPr lang="es-ES" b="1" dirty="0" err="1"/>
              <a:t>Engineering</a:t>
            </a:r>
            <a:r>
              <a:rPr lang="es-ES" b="1" dirty="0"/>
              <a:t>, Universidad de Málaga</a:t>
            </a:r>
          </a:p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BB07D69-6844-A54C-B547-1E61532AA2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02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4ED393E-3FFE-B343-A4B8-BB5BEDC4CB74}" type="datetime1">
              <a:rPr lang="es-ES" smtClean="0"/>
              <a:t>4/7/24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49186" y="28060644"/>
            <a:ext cx="18264313" cy="161187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/>
          <a:lstStyle/>
          <a:p>
            <a:fld id="{0BB07D69-6844-A54C-B547-1E61532AA2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54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Page layout, font type, size and colors </a:t>
            </a:r>
            <a:r>
              <a:rPr lang="en-US" noProof="0"/>
              <a:t>are free.</a:t>
            </a:r>
          </a:p>
          <a:p>
            <a:pPr lvl="0"/>
            <a:endParaRPr lang="en-US" noProof="0" dirty="0"/>
          </a:p>
        </p:txBody>
      </p:sp>
      <p:pic>
        <p:nvPicPr>
          <p:cNvPr id="11" name="Imagen 10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930514E-89C6-6680-F2A5-9FC0368F29B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238167" y="-287386"/>
            <a:ext cx="8853959" cy="325912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F33C4B9-29CA-56D0-5E06-E3A47F78CC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45" y="-107871"/>
            <a:ext cx="5484813" cy="290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572EF80-4CFE-97DA-45C1-AADF07B793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7777" y="549013"/>
            <a:ext cx="3425724" cy="148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955D6BC7-FEC6-2DF9-06B5-61DD3E73DFBA}"/>
              </a:ext>
            </a:extLst>
          </p:cNvPr>
          <p:cNvSpPr txBox="1"/>
          <p:nvPr userDrawn="1"/>
        </p:nvSpPr>
        <p:spPr>
          <a:xfrm>
            <a:off x="1470124" y="28402761"/>
            <a:ext cx="1844337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noProof="0" dirty="0">
                <a:solidFill>
                  <a:srgbClr val="019E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MECHATRONIC TALKS 2024                     Málaga, 15 July 2024</a:t>
            </a:r>
          </a:p>
          <a:p>
            <a:pPr algn="ctr"/>
            <a:r>
              <a:rPr lang="en-US" sz="4000" b="1" noProof="0" dirty="0">
                <a:solidFill>
                  <a:srgbClr val="019E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Doctoral Program in Mechatronics Engineering, Universidad de Málaga</a:t>
            </a:r>
          </a:p>
        </p:txBody>
      </p:sp>
    </p:spTree>
    <p:extLst>
      <p:ext uri="{BB962C8B-B14F-4D97-AF65-F5344CB8AC3E}">
        <p14:creationId xmlns:p14="http://schemas.microsoft.com/office/powerpoint/2010/main" val="195200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hf sldNum="0" hdr="0" ftr="0" dt="0"/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None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7D3FB53-35BD-288A-FA87-2CC9D9393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123" y="2946606"/>
            <a:ext cx="18443377" cy="585180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746D78B-BDAA-73C2-01B3-711C28552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3771" y="8935674"/>
            <a:ext cx="9088041" cy="1920934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8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Aptos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 Mandow</dc:creator>
  <cp:lastModifiedBy>A Mandow</cp:lastModifiedBy>
  <cp:revision>2</cp:revision>
  <dcterms:created xsi:type="dcterms:W3CDTF">2024-07-04T07:25:10Z</dcterms:created>
  <dcterms:modified xsi:type="dcterms:W3CDTF">2024-07-04T08:08:11Z</dcterms:modified>
</cp:coreProperties>
</file>