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2F6"/>
    <a:srgbClr val="C8FCFA"/>
    <a:srgbClr val="9EDEF8"/>
    <a:srgbClr val="0B76A0"/>
    <a:srgbClr val="0A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6CB61-9497-C560-7A12-312ED0408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4F899A-78AF-CD3F-D0BE-A492323CA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76B19-14A2-DFE9-1007-16A4F98A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2D34B-5C7B-280B-1B9A-9BD22BDA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15F66F-F152-8BA9-1545-7EEA25A0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1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8D352-13E0-9E23-7079-C8548676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C79953-E262-A848-B42B-7CC0BA74C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33EFAA-3F4D-1F22-5817-89A700BC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9A0FC-AE42-3A92-9F12-97FC898D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1C7FF-8B47-A5A4-C894-CFD3542C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3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DF7EE8-0029-8BE0-B711-9051128A0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35E767-039F-BD6A-6EF0-DA89B477F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0BF03-BA2B-F801-FD60-09266BFC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65694-14C7-D248-A55F-B106A2DF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282D8-4182-7107-7A8C-93ECB68F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08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31ECA-2B03-BC63-9812-15AEF309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7B39E-6EDA-19EE-6898-CC62707C4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5BE5A-7518-7E9A-8059-4356B658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ED70C-7A58-DCF4-A807-6EAC6C81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C7800-D425-BB14-CAAC-CE4A5F1E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25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FC68C-CC45-88BB-A8C6-2D5273C1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9EE8A3-0ED9-24A4-ADE9-DAE74A8E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40612C-A78F-B9E0-01CB-9672BF618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BC970-1C2F-AA3C-31EC-E3170536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B308D-F48A-68B5-ED74-C51B52C5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4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945A2-9CFB-9A64-AD1D-BFD35801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2CF69B-2B01-D97E-893C-F13C734C5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50FEFF-BBC1-AA68-2EAA-D85A35D4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663557-B05A-1FA4-2178-8E0965AC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A8F765-97DD-39CE-A2B0-4FB1B136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32F944-B3D3-F9D5-90BB-21C5FB2F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93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12145-7221-F881-AC42-3BFBE2C7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9FC2C9-327E-57B0-B284-5BDA66B6D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30B515-4EE7-DBC0-DD7B-BD6D6D751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F03C43-A095-E973-5AD3-F108908B5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6E7C60-4AB5-0EE2-F8AB-0C298960E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612A04-7BDD-3FD6-13F3-20CB09FD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2AA4CA-2E9C-3EFD-3152-7F0CDF53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B46AA8-F3A6-B2DE-82DE-6C0814FA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7A458-7AA6-024D-5311-4F3D6F67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860B6A-DD25-4793-BDD7-2B32735B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993C71-AF40-EE18-BBCE-6446EB2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F672C5-F608-856D-60DC-5C1B10C8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2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86B159-0EBC-B0AD-3617-C76135A0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086A9E-CDCD-B6AF-EA78-DE4CF915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64E4B5-49FC-5631-5F46-99840C0C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20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BBD0A-2611-0F97-5523-D239E52D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2B08DC-B095-A7EE-8001-4384362F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5B9918-D958-3682-734F-B7835EDEC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EF6702-BFDE-97FA-633B-DAE1067B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DB1798-44BA-E5DD-D32D-0C118C95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0FF3E-EAE2-AD43-1BD0-D39E508C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7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E67F2-AF05-4AB7-8AC0-0EC3C2C5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DDB33C-8D0A-B616-7134-1A9D8E788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54BA58-D77C-9158-A8C0-3BB9AF2AF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53F4C-E7C8-56EB-3B30-AADCF0E1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0EF66-582B-605E-CEAC-25EE8CB2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4EBCCB-32D9-DC24-1B05-FFD827C0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04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F7A3E1-4C52-A23E-C9C5-16517ECA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67498C-25C6-0133-6B4E-75A13E1FE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D0FC4E-47C4-4367-B20B-EB3F35E53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F4A3F-45E3-42EF-A187-F18DCCDADAD1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B5F23-50A8-565D-CBE5-EB6247963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A8B2C-20E9-0E8D-6987-A5CA9B1B4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0F578C-6341-4929-8CBE-B9D7F5FAC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escalada Coronavirus Málaga: La UMA se prepara para abrir todos sus  centros el 18 de mayo">
            <a:extLst>
              <a:ext uri="{FF2B5EF4-FFF2-40B4-BE49-F238E27FC236}">
                <a16:creationId xmlns:a16="http://schemas.microsoft.com/office/drawing/2014/main" id="{9635B84F-1C76-39E3-437E-A9DFE472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F77852-048D-8E5F-A4D5-9A455C549F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06" y="170928"/>
            <a:ext cx="1261121" cy="11868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3B7436-9EB0-EF76-5F30-EDFE421573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79" y="281746"/>
            <a:ext cx="1084464" cy="108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CAE5DC-BE11-3ADD-97FA-F26B5FCE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7" y="525592"/>
            <a:ext cx="1938615" cy="61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71FD7881-AEA8-928B-F2BB-10464683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B305044-24A0-DBBE-96E4-0F33B7F2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6F8D83E-73E4-BAEB-C4A0-73A30337B0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04800"/>
            <a:ext cx="4485376" cy="1251733"/>
          </a:xfrm>
          <a:prstGeom prst="rect">
            <a:avLst/>
          </a:prstGeom>
        </p:spPr>
      </p:pic>
      <p:pic>
        <p:nvPicPr>
          <p:cNvPr id="26" name="Picture 4" descr="Elecciones - Elecciones">
            <a:extLst>
              <a:ext uri="{FF2B5EF4-FFF2-40B4-BE49-F238E27FC236}">
                <a16:creationId xmlns:a16="http://schemas.microsoft.com/office/drawing/2014/main" id="{10404350-6A86-9DB0-4526-26577D7E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66" y="443565"/>
            <a:ext cx="1158313" cy="83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6698E8C-A2A5-B0A7-A9C8-F569AE61F6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99" y="304800"/>
            <a:ext cx="1251733" cy="12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FD7881-AEA8-928B-F2BB-10464683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B305044-24A0-DBBE-96E4-0F33B7F2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4530A511-BDBE-DFD4-536A-4CABEDCF9F64}"/>
              </a:ext>
            </a:extLst>
          </p:cNvPr>
          <p:cNvSpPr/>
          <p:nvPr/>
        </p:nvSpPr>
        <p:spPr>
          <a:xfrm>
            <a:off x="0" y="5734050"/>
            <a:ext cx="12192000" cy="1123950"/>
          </a:xfrm>
          <a:prstGeom prst="homePlate">
            <a:avLst/>
          </a:prstGeom>
          <a:gradFill>
            <a:gsLst>
              <a:gs pos="58000">
                <a:srgbClr val="C8FCFA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E0C2F6"/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6F8D83E-73E4-BAEB-C4A0-73A30337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9428" y="5734050"/>
            <a:ext cx="4485376" cy="1251733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74211C5-BA96-1617-91D3-C076C43D1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>
          <a:xfrm>
            <a:off x="2981325" y="5581650"/>
            <a:ext cx="1532721" cy="11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FD7881-AEA8-928B-F2BB-10464683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B305044-24A0-DBBE-96E4-0F33B7F2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4530A511-BDBE-DFD4-536A-4CABEDCF9F64}"/>
              </a:ext>
            </a:extLst>
          </p:cNvPr>
          <p:cNvSpPr/>
          <p:nvPr/>
        </p:nvSpPr>
        <p:spPr>
          <a:xfrm>
            <a:off x="0" y="5734050"/>
            <a:ext cx="12192000" cy="1123950"/>
          </a:xfrm>
          <a:prstGeom prst="homePlate">
            <a:avLst/>
          </a:prstGeom>
          <a:gradFill>
            <a:gsLst>
              <a:gs pos="58000">
                <a:srgbClr val="C8FCFA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E0C2F6"/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6F8D83E-73E4-BAEB-C4A0-73A30337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9428" y="5734050"/>
            <a:ext cx="4485376" cy="1251733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74211C5-BA96-1617-91D3-C076C43D1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>
          <a:xfrm>
            <a:off x="2981325" y="5581650"/>
            <a:ext cx="1532721" cy="11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FD7881-AEA8-928B-F2BB-10464683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B305044-24A0-DBBE-96E4-0F33B7F2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4530A511-BDBE-DFD4-536A-4CABEDCF9F64}"/>
              </a:ext>
            </a:extLst>
          </p:cNvPr>
          <p:cNvSpPr/>
          <p:nvPr/>
        </p:nvSpPr>
        <p:spPr>
          <a:xfrm>
            <a:off x="0" y="5734050"/>
            <a:ext cx="12192000" cy="1123950"/>
          </a:xfrm>
          <a:prstGeom prst="homePlate">
            <a:avLst/>
          </a:prstGeom>
          <a:gradFill>
            <a:gsLst>
              <a:gs pos="58000">
                <a:srgbClr val="C8FCFA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E0C2F6"/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6F8D83E-73E4-BAEB-C4A0-73A30337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9428" y="5734050"/>
            <a:ext cx="4485376" cy="1251733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74211C5-BA96-1617-91D3-C076C43D1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>
          <a:xfrm>
            <a:off x="2981325" y="5581650"/>
            <a:ext cx="1532721" cy="11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FD7881-AEA8-928B-F2BB-10464683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B305044-24A0-DBBE-96E4-0F33B7F2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4530A511-BDBE-DFD4-536A-4CABEDCF9F64}"/>
              </a:ext>
            </a:extLst>
          </p:cNvPr>
          <p:cNvSpPr/>
          <p:nvPr/>
        </p:nvSpPr>
        <p:spPr>
          <a:xfrm>
            <a:off x="0" y="5734050"/>
            <a:ext cx="12192000" cy="1123950"/>
          </a:xfrm>
          <a:prstGeom prst="homePlate">
            <a:avLst/>
          </a:prstGeom>
          <a:gradFill>
            <a:gsLst>
              <a:gs pos="58000">
                <a:srgbClr val="C8FCFA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E0C2F6"/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6F8D83E-73E4-BAEB-C4A0-73A30337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9428" y="5734050"/>
            <a:ext cx="4485376" cy="1251733"/>
          </a:xfrm>
          <a:prstGeom prst="rect">
            <a:avLst/>
          </a:prstGeom>
        </p:spPr>
      </p:pic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74211C5-BA96-1617-91D3-C076C43D1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>
          <a:xfrm>
            <a:off x="2981325" y="5581650"/>
            <a:ext cx="1532721" cy="11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escalada Coronavirus Málaga: La UMA se prepara para abrir todos sus  centros el 18 de mayo">
            <a:extLst>
              <a:ext uri="{FF2B5EF4-FFF2-40B4-BE49-F238E27FC236}">
                <a16:creationId xmlns:a16="http://schemas.microsoft.com/office/drawing/2014/main" id="{9635B84F-1C76-39E3-437E-A9DFE472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F77852-048D-8E5F-A4D5-9A455C549F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53" y="5264650"/>
            <a:ext cx="1339812" cy="12608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3B7436-9EB0-EF76-5F30-EDFE421573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08" y="5219490"/>
            <a:ext cx="1227277" cy="122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CAE5DC-BE11-3ADD-97FA-F26B5FCE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044" y="5523206"/>
            <a:ext cx="1938615" cy="61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71FD7881-AEA8-928B-F2BB-10464683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B305044-24A0-DBBE-96E4-0F33B7F2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6F8D83E-73E4-BAEB-C4A0-73A30337B0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381186"/>
            <a:ext cx="4485376" cy="1251733"/>
          </a:xfrm>
          <a:prstGeom prst="rect">
            <a:avLst/>
          </a:prstGeom>
        </p:spPr>
      </p:pic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2518E1E-E598-5F3F-42CF-F5713AE87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15" y="5219490"/>
            <a:ext cx="1486110" cy="1486110"/>
          </a:xfrm>
          <a:prstGeom prst="rect">
            <a:avLst/>
          </a:prstGeom>
        </p:spPr>
      </p:pic>
      <p:pic>
        <p:nvPicPr>
          <p:cNvPr id="2052" name="Picture 4" descr="Elecciones - Elecciones">
            <a:extLst>
              <a:ext uri="{FF2B5EF4-FFF2-40B4-BE49-F238E27FC236}">
                <a16:creationId xmlns:a16="http://schemas.microsoft.com/office/drawing/2014/main" id="{424E50EB-68D9-A4D4-F779-DFEF14F8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25" y="5381186"/>
            <a:ext cx="1423932" cy="10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74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Pablo Cordoba Dominguez</dc:creator>
  <cp:lastModifiedBy>Angel Pablo Cordoba Dominguez</cp:lastModifiedBy>
  <cp:revision>1</cp:revision>
  <dcterms:created xsi:type="dcterms:W3CDTF">2024-04-22T18:15:55Z</dcterms:created>
  <dcterms:modified xsi:type="dcterms:W3CDTF">2024-04-22T19:13:41Z</dcterms:modified>
</cp:coreProperties>
</file>