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36c559cf-d333-4e78-89a5-e9479407cb22"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7" r:id="rId2"/>
    <p:sldId id="259" r:id="rId3"/>
    <p:sldId id="321" r:id="rId4"/>
    <p:sldId id="331" r:id="rId5"/>
    <p:sldId id="322" r:id="rId6"/>
    <p:sldId id="329" r:id="rId7"/>
    <p:sldId id="330" r:id="rId8"/>
    <p:sldId id="402" r:id="rId9"/>
    <p:sldId id="368" r:id="rId10"/>
    <p:sldId id="404" r:id="rId11"/>
    <p:sldId id="403" r:id="rId12"/>
    <p:sldId id="405" r:id="rId13"/>
    <p:sldId id="406" r:id="rId14"/>
    <p:sldId id="323" r:id="rId15"/>
    <p:sldId id="407" r:id="rId16"/>
    <p:sldId id="408" r:id="rId17"/>
    <p:sldId id="409" r:id="rId18"/>
    <p:sldId id="410" r:id="rId19"/>
    <p:sldId id="345" r:id="rId20"/>
    <p:sldId id="332" r:id="rId21"/>
    <p:sldId id="346" r:id="rId22"/>
    <p:sldId id="347" r:id="rId23"/>
    <p:sldId id="348" r:id="rId24"/>
    <p:sldId id="342" r:id="rId25"/>
    <p:sldId id="341" r:id="rId26"/>
    <p:sldId id="411" r:id="rId27"/>
    <p:sldId id="412" r:id="rId28"/>
    <p:sldId id="343" r:id="rId29"/>
    <p:sldId id="344" r:id="rId30"/>
    <p:sldId id="354" r:id="rId31"/>
    <p:sldId id="349" r:id="rId32"/>
    <p:sldId id="352" r:id="rId33"/>
    <p:sldId id="350" r:id="rId34"/>
    <p:sldId id="353" r:id="rId35"/>
    <p:sldId id="379" r:id="rId36"/>
    <p:sldId id="351" r:id="rId37"/>
    <p:sldId id="324" r:id="rId38"/>
    <p:sldId id="340" r:id="rId39"/>
    <p:sldId id="326" r:id="rId40"/>
    <p:sldId id="418" r:id="rId41"/>
    <p:sldId id="413" r:id="rId42"/>
    <p:sldId id="414" r:id="rId43"/>
    <p:sldId id="415" r:id="rId44"/>
    <p:sldId id="369" r:id="rId45"/>
    <p:sldId id="373" r:id="rId46"/>
    <p:sldId id="374" r:id="rId47"/>
    <p:sldId id="417" r:id="rId48"/>
    <p:sldId id="378" r:id="rId49"/>
    <p:sldId id="274" r:id="rId50"/>
    <p:sldId id="416" r:id="rId51"/>
    <p:sldId id="309" r:id="rId52"/>
    <p:sldId id="308" r:id="rId53"/>
    <p:sldId id="388" r:id="rId54"/>
    <p:sldId id="389" r:id="rId55"/>
    <p:sldId id="387" r:id="rId56"/>
    <p:sldId id="390" r:id="rId57"/>
    <p:sldId id="375" r:id="rId58"/>
    <p:sldId id="336" r:id="rId59"/>
    <p:sldId id="337" r:id="rId60"/>
    <p:sldId id="338" r:id="rId61"/>
    <p:sldId id="339" r:id="rId62"/>
    <p:sldId id="376" r:id="rId63"/>
    <p:sldId id="377" r:id="rId64"/>
    <p:sldId id="380" r:id="rId65"/>
    <p:sldId id="386" r:id="rId66"/>
    <p:sldId id="397" r:id="rId67"/>
    <p:sldId id="315" r:id="rId68"/>
    <p:sldId id="420" r:id="rId69"/>
    <p:sldId id="422" r:id="rId70"/>
    <p:sldId id="423" r:id="rId71"/>
    <p:sldId id="260" r:id="rId72"/>
    <p:sldId id="262" r:id="rId73"/>
    <p:sldId id="290" r:id="rId74"/>
    <p:sldId id="266" r:id="rId75"/>
    <p:sldId id="291" r:id="rId76"/>
    <p:sldId id="292" r:id="rId77"/>
    <p:sldId id="293" r:id="rId78"/>
    <p:sldId id="295" r:id="rId79"/>
    <p:sldId id="296" r:id="rId80"/>
    <p:sldId id="424" r:id="rId81"/>
    <p:sldId id="355" r:id="rId82"/>
    <p:sldId id="360" r:id="rId83"/>
    <p:sldId id="356" r:id="rId84"/>
    <p:sldId id="381" r:id="rId85"/>
    <p:sldId id="398" r:id="rId86"/>
    <p:sldId id="382" r:id="rId87"/>
    <p:sldId id="383" r:id="rId88"/>
    <p:sldId id="384" r:id="rId89"/>
    <p:sldId id="385" r:id="rId90"/>
    <p:sldId id="357" r:id="rId91"/>
    <p:sldId id="370" r:id="rId92"/>
    <p:sldId id="371" r:id="rId93"/>
    <p:sldId id="306" r:id="rId94"/>
    <p:sldId id="358" r:id="rId95"/>
    <p:sldId id="359" r:id="rId96"/>
    <p:sldId id="367" r:id="rId97"/>
    <p:sldId id="364" r:id="rId98"/>
    <p:sldId id="366" r:id="rId99"/>
    <p:sldId id="419" r:id="rId100"/>
    <p:sldId id="312" r:id="rId101"/>
    <p:sldId id="393" r:id="rId102"/>
    <p:sldId id="313" r:id="rId103"/>
    <p:sldId id="372" r:id="rId104"/>
    <p:sldId id="314" r:id="rId105"/>
    <p:sldId id="394" r:id="rId106"/>
    <p:sldId id="395" r:id="rId107"/>
    <p:sldId id="361" r:id="rId108"/>
    <p:sldId id="362" r:id="rId109"/>
    <p:sldId id="363" r:id="rId110"/>
    <p:sldId id="392" r:id="rId1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A4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455" autoAdjust="0"/>
  </p:normalViewPr>
  <p:slideViewPr>
    <p:cSldViewPr snapToGrid="0">
      <p:cViewPr varScale="1">
        <p:scale>
          <a:sx n="65" d="100"/>
          <a:sy n="65" d="100"/>
        </p:scale>
        <p:origin x="11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BC800-5350-4AC0-AFF8-6AB203F26E22}" type="doc">
      <dgm:prSet loTypeId="urn:microsoft.com/office/officeart/2005/8/layout/chevron1" loCatId="process" qsTypeId="urn:microsoft.com/office/officeart/2005/8/quickstyle/simple1" qsCatId="simple" csTypeId="urn:microsoft.com/office/officeart/2005/8/colors/accent1_2" csCatId="accent1" phldr="1"/>
      <dgm:spPr/>
    </dgm:pt>
    <dgm:pt modelId="{2563874B-5A70-4D5C-B945-2A3FA56D86A6}">
      <dgm:prSet phldrT="[Texto]"/>
      <dgm:spPr>
        <a:solidFill>
          <a:srgbClr val="00B0F0"/>
        </a:solidFill>
      </dgm:spPr>
      <dgm:t>
        <a:bodyPr/>
        <a:lstStyle/>
        <a:p>
          <a:r>
            <a:rPr lang="es-ES" b="1" i="0" dirty="0">
              <a:effectLst>
                <a:outerShdw blurRad="38100" dist="38100" dir="2700000" algn="tl">
                  <a:srgbClr val="000000">
                    <a:alpha val="43137"/>
                  </a:srgbClr>
                </a:outerShdw>
              </a:effectLst>
            </a:rPr>
            <a:t>VALORES</a:t>
          </a:r>
        </a:p>
      </dgm:t>
    </dgm:pt>
    <dgm:pt modelId="{B7C3D89C-9F01-4EA3-B79D-41434DA96326}" type="parTrans" cxnId="{94F0310E-5CF8-4330-BF9A-9816FCBA497D}">
      <dgm:prSet/>
      <dgm:spPr/>
      <dgm:t>
        <a:bodyPr/>
        <a:lstStyle/>
        <a:p>
          <a:endParaRPr lang="es-ES" b="1" i="0">
            <a:effectLst>
              <a:outerShdw blurRad="38100" dist="38100" dir="2700000" algn="tl">
                <a:srgbClr val="000000">
                  <a:alpha val="43137"/>
                </a:srgbClr>
              </a:outerShdw>
            </a:effectLst>
          </a:endParaRPr>
        </a:p>
      </dgm:t>
    </dgm:pt>
    <dgm:pt modelId="{5E72BEF2-DA72-41FE-B8E7-DBEA12BA5B5A}" type="sibTrans" cxnId="{94F0310E-5CF8-4330-BF9A-9816FCBA497D}">
      <dgm:prSet/>
      <dgm:spPr/>
      <dgm:t>
        <a:bodyPr/>
        <a:lstStyle/>
        <a:p>
          <a:endParaRPr lang="es-ES" b="1" i="0">
            <a:effectLst>
              <a:outerShdw blurRad="38100" dist="38100" dir="2700000" algn="tl">
                <a:srgbClr val="000000">
                  <a:alpha val="43137"/>
                </a:srgbClr>
              </a:outerShdw>
            </a:effectLst>
          </a:endParaRPr>
        </a:p>
      </dgm:t>
    </dgm:pt>
    <dgm:pt modelId="{A455F03B-3156-4B7D-8466-049699F7EB33}">
      <dgm:prSet phldrT="[Texto]"/>
      <dgm:spPr>
        <a:solidFill>
          <a:srgbClr val="0070C0"/>
        </a:solidFill>
      </dgm:spPr>
      <dgm:t>
        <a:bodyPr/>
        <a:lstStyle/>
        <a:p>
          <a:r>
            <a:rPr lang="es-ES" b="1" i="0" dirty="0">
              <a:effectLst>
                <a:outerShdw blurRad="38100" dist="38100" dir="2700000" algn="tl">
                  <a:srgbClr val="000000">
                    <a:alpha val="43137"/>
                  </a:srgbClr>
                </a:outerShdw>
              </a:effectLst>
            </a:rPr>
            <a:t>METAS</a:t>
          </a:r>
        </a:p>
      </dgm:t>
    </dgm:pt>
    <dgm:pt modelId="{FE14FC65-0602-497E-B893-AF04A2CF90A2}" type="parTrans" cxnId="{EBD09A57-F222-4767-8DAF-A9079CCBB94D}">
      <dgm:prSet/>
      <dgm:spPr/>
      <dgm:t>
        <a:bodyPr/>
        <a:lstStyle/>
        <a:p>
          <a:endParaRPr lang="es-ES" b="1" i="0">
            <a:effectLst>
              <a:outerShdw blurRad="38100" dist="38100" dir="2700000" algn="tl">
                <a:srgbClr val="000000">
                  <a:alpha val="43137"/>
                </a:srgbClr>
              </a:outerShdw>
            </a:effectLst>
          </a:endParaRPr>
        </a:p>
      </dgm:t>
    </dgm:pt>
    <dgm:pt modelId="{D4A7571E-9320-4A41-A65D-A38C63EC27FB}" type="sibTrans" cxnId="{EBD09A57-F222-4767-8DAF-A9079CCBB94D}">
      <dgm:prSet/>
      <dgm:spPr/>
      <dgm:t>
        <a:bodyPr/>
        <a:lstStyle/>
        <a:p>
          <a:endParaRPr lang="es-ES" b="1" i="0">
            <a:effectLst>
              <a:outerShdw blurRad="38100" dist="38100" dir="2700000" algn="tl">
                <a:srgbClr val="000000">
                  <a:alpha val="43137"/>
                </a:srgbClr>
              </a:outerShdw>
            </a:effectLst>
          </a:endParaRPr>
        </a:p>
      </dgm:t>
    </dgm:pt>
    <dgm:pt modelId="{F7E104E0-C225-49FF-B892-5B89EA176059}">
      <dgm:prSet phldrT="[Texto]"/>
      <dgm:spPr>
        <a:solidFill>
          <a:srgbClr val="002060"/>
        </a:solidFill>
      </dgm:spPr>
      <dgm:t>
        <a:bodyPr/>
        <a:lstStyle/>
        <a:p>
          <a:r>
            <a:rPr lang="es-ES" b="1" i="0" dirty="0">
              <a:effectLst>
                <a:outerShdw blurRad="38100" dist="38100" dir="2700000" algn="tl">
                  <a:srgbClr val="000000">
                    <a:alpha val="43137"/>
                  </a:srgbClr>
                </a:outerShdw>
              </a:effectLst>
            </a:rPr>
            <a:t>OBJETIVOS</a:t>
          </a:r>
        </a:p>
      </dgm:t>
    </dgm:pt>
    <dgm:pt modelId="{7589A6D1-6E2E-4B0A-BA36-A2EAAD8A6BE1}" type="parTrans" cxnId="{5891F7A4-9B29-451F-8444-7E0BF940DFAB}">
      <dgm:prSet/>
      <dgm:spPr/>
      <dgm:t>
        <a:bodyPr/>
        <a:lstStyle/>
        <a:p>
          <a:endParaRPr lang="es-ES" b="1" i="0">
            <a:effectLst>
              <a:outerShdw blurRad="38100" dist="38100" dir="2700000" algn="tl">
                <a:srgbClr val="000000">
                  <a:alpha val="43137"/>
                </a:srgbClr>
              </a:outerShdw>
            </a:effectLst>
          </a:endParaRPr>
        </a:p>
      </dgm:t>
    </dgm:pt>
    <dgm:pt modelId="{ED29E21A-486B-4074-A169-068AF0532BD7}" type="sibTrans" cxnId="{5891F7A4-9B29-451F-8444-7E0BF940DFAB}">
      <dgm:prSet/>
      <dgm:spPr/>
      <dgm:t>
        <a:bodyPr/>
        <a:lstStyle/>
        <a:p>
          <a:endParaRPr lang="es-ES" b="1" i="0">
            <a:effectLst>
              <a:outerShdw blurRad="38100" dist="38100" dir="2700000" algn="tl">
                <a:srgbClr val="000000">
                  <a:alpha val="43137"/>
                </a:srgbClr>
              </a:outerShdw>
            </a:effectLst>
          </a:endParaRPr>
        </a:p>
      </dgm:t>
    </dgm:pt>
    <dgm:pt modelId="{8C40F685-4949-4E5A-8992-A2F31256056A}" type="pres">
      <dgm:prSet presAssocID="{CE3BC800-5350-4AC0-AFF8-6AB203F26E22}" presName="Name0" presStyleCnt="0">
        <dgm:presLayoutVars>
          <dgm:dir/>
          <dgm:animLvl val="lvl"/>
          <dgm:resizeHandles val="exact"/>
        </dgm:presLayoutVars>
      </dgm:prSet>
      <dgm:spPr/>
    </dgm:pt>
    <dgm:pt modelId="{962D47A3-A8E0-4E28-804B-9BF35E56A80C}" type="pres">
      <dgm:prSet presAssocID="{2563874B-5A70-4D5C-B945-2A3FA56D86A6}" presName="parTxOnly" presStyleLbl="node1" presStyleIdx="0" presStyleCnt="3">
        <dgm:presLayoutVars>
          <dgm:chMax val="0"/>
          <dgm:chPref val="0"/>
          <dgm:bulletEnabled val="1"/>
        </dgm:presLayoutVars>
      </dgm:prSet>
      <dgm:spPr/>
      <dgm:t>
        <a:bodyPr/>
        <a:lstStyle/>
        <a:p>
          <a:endParaRPr lang="es-ES"/>
        </a:p>
      </dgm:t>
    </dgm:pt>
    <dgm:pt modelId="{87167104-1E01-4C6D-A676-E6C4A46B0786}" type="pres">
      <dgm:prSet presAssocID="{5E72BEF2-DA72-41FE-B8E7-DBEA12BA5B5A}" presName="parTxOnlySpace" presStyleCnt="0"/>
      <dgm:spPr/>
    </dgm:pt>
    <dgm:pt modelId="{AD9C311C-4010-4446-9E78-DE70D6B9AC98}" type="pres">
      <dgm:prSet presAssocID="{A455F03B-3156-4B7D-8466-049699F7EB33}" presName="parTxOnly" presStyleLbl="node1" presStyleIdx="1" presStyleCnt="3">
        <dgm:presLayoutVars>
          <dgm:chMax val="0"/>
          <dgm:chPref val="0"/>
          <dgm:bulletEnabled val="1"/>
        </dgm:presLayoutVars>
      </dgm:prSet>
      <dgm:spPr/>
      <dgm:t>
        <a:bodyPr/>
        <a:lstStyle/>
        <a:p>
          <a:endParaRPr lang="es-ES"/>
        </a:p>
      </dgm:t>
    </dgm:pt>
    <dgm:pt modelId="{3C3688E6-FEA1-44D6-9027-A4A4C03DE801}" type="pres">
      <dgm:prSet presAssocID="{D4A7571E-9320-4A41-A65D-A38C63EC27FB}" presName="parTxOnlySpace" presStyleCnt="0"/>
      <dgm:spPr/>
    </dgm:pt>
    <dgm:pt modelId="{73439AE9-9FCA-4816-A231-84AD28D7486B}" type="pres">
      <dgm:prSet presAssocID="{F7E104E0-C225-49FF-B892-5B89EA176059}" presName="parTxOnly" presStyleLbl="node1" presStyleIdx="2" presStyleCnt="3">
        <dgm:presLayoutVars>
          <dgm:chMax val="0"/>
          <dgm:chPref val="0"/>
          <dgm:bulletEnabled val="1"/>
        </dgm:presLayoutVars>
      </dgm:prSet>
      <dgm:spPr/>
      <dgm:t>
        <a:bodyPr/>
        <a:lstStyle/>
        <a:p>
          <a:endParaRPr lang="es-ES"/>
        </a:p>
      </dgm:t>
    </dgm:pt>
  </dgm:ptLst>
  <dgm:cxnLst>
    <dgm:cxn modelId="{A5DE4192-2496-49A3-8CAD-913440CE2F55}" type="presOf" srcId="{A455F03B-3156-4B7D-8466-049699F7EB33}" destId="{AD9C311C-4010-4446-9E78-DE70D6B9AC98}" srcOrd="0" destOrd="0" presId="urn:microsoft.com/office/officeart/2005/8/layout/chevron1"/>
    <dgm:cxn modelId="{71198B0E-C22D-4E22-A5B9-C5A9B607AFF2}" type="presOf" srcId="{CE3BC800-5350-4AC0-AFF8-6AB203F26E22}" destId="{8C40F685-4949-4E5A-8992-A2F31256056A}" srcOrd="0" destOrd="0" presId="urn:microsoft.com/office/officeart/2005/8/layout/chevron1"/>
    <dgm:cxn modelId="{94F0310E-5CF8-4330-BF9A-9816FCBA497D}" srcId="{CE3BC800-5350-4AC0-AFF8-6AB203F26E22}" destId="{2563874B-5A70-4D5C-B945-2A3FA56D86A6}" srcOrd="0" destOrd="0" parTransId="{B7C3D89C-9F01-4EA3-B79D-41434DA96326}" sibTransId="{5E72BEF2-DA72-41FE-B8E7-DBEA12BA5B5A}"/>
    <dgm:cxn modelId="{4B01EEFB-BB93-484F-BE4C-3E3E872D4231}" type="presOf" srcId="{2563874B-5A70-4D5C-B945-2A3FA56D86A6}" destId="{962D47A3-A8E0-4E28-804B-9BF35E56A80C}" srcOrd="0" destOrd="0" presId="urn:microsoft.com/office/officeart/2005/8/layout/chevron1"/>
    <dgm:cxn modelId="{A2CCE1A2-C13B-4B2F-9479-0980520D6B2E}" type="presOf" srcId="{F7E104E0-C225-49FF-B892-5B89EA176059}" destId="{73439AE9-9FCA-4816-A231-84AD28D7486B}" srcOrd="0" destOrd="0" presId="urn:microsoft.com/office/officeart/2005/8/layout/chevron1"/>
    <dgm:cxn modelId="{5891F7A4-9B29-451F-8444-7E0BF940DFAB}" srcId="{CE3BC800-5350-4AC0-AFF8-6AB203F26E22}" destId="{F7E104E0-C225-49FF-B892-5B89EA176059}" srcOrd="2" destOrd="0" parTransId="{7589A6D1-6E2E-4B0A-BA36-A2EAAD8A6BE1}" sibTransId="{ED29E21A-486B-4074-A169-068AF0532BD7}"/>
    <dgm:cxn modelId="{EBD09A57-F222-4767-8DAF-A9079CCBB94D}" srcId="{CE3BC800-5350-4AC0-AFF8-6AB203F26E22}" destId="{A455F03B-3156-4B7D-8466-049699F7EB33}" srcOrd="1" destOrd="0" parTransId="{FE14FC65-0602-497E-B893-AF04A2CF90A2}" sibTransId="{D4A7571E-9320-4A41-A65D-A38C63EC27FB}"/>
    <dgm:cxn modelId="{7EF42F69-855D-4E3C-9929-650A0DA98EB4}" type="presParOf" srcId="{8C40F685-4949-4E5A-8992-A2F31256056A}" destId="{962D47A3-A8E0-4E28-804B-9BF35E56A80C}" srcOrd="0" destOrd="0" presId="urn:microsoft.com/office/officeart/2005/8/layout/chevron1"/>
    <dgm:cxn modelId="{150F8DE6-291D-4C25-828B-48D527F4F712}" type="presParOf" srcId="{8C40F685-4949-4E5A-8992-A2F31256056A}" destId="{87167104-1E01-4C6D-A676-E6C4A46B0786}" srcOrd="1" destOrd="0" presId="urn:microsoft.com/office/officeart/2005/8/layout/chevron1"/>
    <dgm:cxn modelId="{B4D0989B-DA09-4EAB-A423-AEDFDB9BAAF4}" type="presParOf" srcId="{8C40F685-4949-4E5A-8992-A2F31256056A}" destId="{AD9C311C-4010-4446-9E78-DE70D6B9AC98}" srcOrd="2" destOrd="0" presId="urn:microsoft.com/office/officeart/2005/8/layout/chevron1"/>
    <dgm:cxn modelId="{E7EF0C11-D83F-4E65-869D-0A45712D7CBA}" type="presParOf" srcId="{8C40F685-4949-4E5A-8992-A2F31256056A}" destId="{3C3688E6-FEA1-44D6-9027-A4A4C03DE801}" srcOrd="3" destOrd="0" presId="urn:microsoft.com/office/officeart/2005/8/layout/chevron1"/>
    <dgm:cxn modelId="{C95ADA92-6701-4A51-AB1E-AD37E8B3FA9E}" type="presParOf" srcId="{8C40F685-4949-4E5A-8992-A2F31256056A}" destId="{73439AE9-9FCA-4816-A231-84AD28D7486B}"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591A0C-B594-4A8E-B83B-49C61404CF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C266CCFB-A29D-4BF4-B38A-B4405FDC1B4C}">
      <dgm:prSet phldrT="[Texto]" custT="1"/>
      <dgm:spPr>
        <a:solidFill>
          <a:srgbClr val="00B0F0"/>
        </a:solidFill>
        <a:ln>
          <a:noFill/>
        </a:ln>
      </dgm:spPr>
      <dgm:t>
        <a:bodyPr/>
        <a:lstStyle/>
        <a:p>
          <a:r>
            <a:rPr lang="es-ES" sz="2400" b="1" dirty="0"/>
            <a:t>VALOR</a:t>
          </a:r>
        </a:p>
      </dgm:t>
    </dgm:pt>
    <dgm:pt modelId="{3631B3FB-14F7-4C9A-A5FD-C6A31720D48B}" type="parTrans" cxnId="{999E083A-3D85-4667-9AE8-7B277EF8B445}">
      <dgm:prSet/>
      <dgm:spPr/>
      <dgm:t>
        <a:bodyPr/>
        <a:lstStyle/>
        <a:p>
          <a:endParaRPr lang="es-ES" sz="2000" b="1"/>
        </a:p>
      </dgm:t>
    </dgm:pt>
    <dgm:pt modelId="{AC3CFA77-8F43-4168-A868-18EE1923699E}" type="sibTrans" cxnId="{999E083A-3D85-4667-9AE8-7B277EF8B445}">
      <dgm:prSet/>
      <dgm:spPr/>
      <dgm:t>
        <a:bodyPr/>
        <a:lstStyle/>
        <a:p>
          <a:endParaRPr lang="es-ES" sz="2000" b="1"/>
        </a:p>
      </dgm:t>
    </dgm:pt>
    <dgm:pt modelId="{50799221-C7AD-4118-A437-C8C8769BD9CF}">
      <dgm:prSet phldrT="[Texto]" custT="1"/>
      <dgm:spPr/>
      <dgm:t>
        <a:bodyPr/>
        <a:lstStyle/>
        <a:p>
          <a:r>
            <a:rPr lang="es-ES" sz="2400" b="0" dirty="0"/>
            <a:t>Trabajar en pro del crecimiento tecnológico y el desarrollo social</a:t>
          </a:r>
        </a:p>
      </dgm:t>
    </dgm:pt>
    <dgm:pt modelId="{90FD5EF9-B9F8-49AB-AD4F-69B926AC1C69}" type="parTrans" cxnId="{207CC4E3-08A1-4B27-A4D6-F68888D79383}">
      <dgm:prSet/>
      <dgm:spPr/>
      <dgm:t>
        <a:bodyPr/>
        <a:lstStyle/>
        <a:p>
          <a:endParaRPr lang="es-ES" sz="2000" b="1"/>
        </a:p>
      </dgm:t>
    </dgm:pt>
    <dgm:pt modelId="{20A926CE-BC3E-4913-9615-6A9FDD2A5403}" type="sibTrans" cxnId="{207CC4E3-08A1-4B27-A4D6-F68888D79383}">
      <dgm:prSet/>
      <dgm:spPr/>
      <dgm:t>
        <a:bodyPr/>
        <a:lstStyle/>
        <a:p>
          <a:endParaRPr lang="es-ES" sz="2000" b="1"/>
        </a:p>
      </dgm:t>
    </dgm:pt>
    <dgm:pt modelId="{DB154F62-9A90-400A-BFD2-5A3F36E039F1}">
      <dgm:prSet phldrT="[Texto]" custT="1"/>
      <dgm:spPr>
        <a:solidFill>
          <a:srgbClr val="00B0F0"/>
        </a:solidFill>
        <a:ln>
          <a:noFill/>
        </a:ln>
      </dgm:spPr>
      <dgm:t>
        <a:bodyPr/>
        <a:lstStyle/>
        <a:p>
          <a:r>
            <a:rPr lang="es-ES" sz="2400" b="1" dirty="0"/>
            <a:t>METAS</a:t>
          </a:r>
        </a:p>
      </dgm:t>
    </dgm:pt>
    <dgm:pt modelId="{DBB6E1DA-112E-4F1A-8385-565EDE227FE8}" type="parTrans" cxnId="{48E4C945-96F1-4BD8-B005-DB8985DC38F5}">
      <dgm:prSet/>
      <dgm:spPr/>
      <dgm:t>
        <a:bodyPr/>
        <a:lstStyle/>
        <a:p>
          <a:endParaRPr lang="es-ES" sz="2000" b="1"/>
        </a:p>
      </dgm:t>
    </dgm:pt>
    <dgm:pt modelId="{71C2F6B8-9D0E-492C-A7D7-28C81A9C9FD3}" type="sibTrans" cxnId="{48E4C945-96F1-4BD8-B005-DB8985DC38F5}">
      <dgm:prSet/>
      <dgm:spPr/>
      <dgm:t>
        <a:bodyPr/>
        <a:lstStyle/>
        <a:p>
          <a:endParaRPr lang="es-ES" sz="2000" b="1"/>
        </a:p>
      </dgm:t>
    </dgm:pt>
    <dgm:pt modelId="{96311ACC-95B4-4E91-A8EC-258381DEEE38}">
      <dgm:prSet phldrT="[Texto]" custT="1"/>
      <dgm:spPr/>
      <dgm:t>
        <a:bodyPr/>
        <a:lstStyle/>
        <a:p>
          <a:r>
            <a:rPr lang="es-ES" sz="2400" b="0" dirty="0"/>
            <a:t>A largo plazo: trabajar en una empresa importante</a:t>
          </a:r>
        </a:p>
      </dgm:t>
    </dgm:pt>
    <dgm:pt modelId="{F3AFAB20-3ECE-453A-AB40-38ADE1D2007B}" type="parTrans" cxnId="{626D5AEB-F471-446A-A254-820AAD0F5F20}">
      <dgm:prSet/>
      <dgm:spPr/>
      <dgm:t>
        <a:bodyPr/>
        <a:lstStyle/>
        <a:p>
          <a:endParaRPr lang="es-ES" sz="2000" b="1"/>
        </a:p>
      </dgm:t>
    </dgm:pt>
    <dgm:pt modelId="{D23E8D2C-B70B-4AD4-9EE2-CE23B5DD757A}" type="sibTrans" cxnId="{626D5AEB-F471-446A-A254-820AAD0F5F20}">
      <dgm:prSet/>
      <dgm:spPr/>
      <dgm:t>
        <a:bodyPr/>
        <a:lstStyle/>
        <a:p>
          <a:endParaRPr lang="es-ES" sz="2000" b="1"/>
        </a:p>
      </dgm:t>
    </dgm:pt>
    <dgm:pt modelId="{16E7E535-EEB0-4119-A7D1-D80FBBA3E0F9}">
      <dgm:prSet phldrT="[Texto]" custT="1"/>
      <dgm:spPr>
        <a:solidFill>
          <a:srgbClr val="00B0F0"/>
        </a:solidFill>
        <a:ln>
          <a:noFill/>
        </a:ln>
      </dgm:spPr>
      <dgm:t>
        <a:bodyPr/>
        <a:lstStyle/>
        <a:p>
          <a:r>
            <a:rPr lang="es-ES" sz="2400" b="1" dirty="0"/>
            <a:t>OBJETIVOS</a:t>
          </a:r>
        </a:p>
      </dgm:t>
    </dgm:pt>
    <dgm:pt modelId="{7FAD14A1-35C8-4002-A038-56D464B5AE35}" type="parTrans" cxnId="{C32CF768-21A5-4FC9-BB62-1296EC169233}">
      <dgm:prSet/>
      <dgm:spPr/>
      <dgm:t>
        <a:bodyPr/>
        <a:lstStyle/>
        <a:p>
          <a:endParaRPr lang="es-ES" sz="2000" b="1"/>
        </a:p>
      </dgm:t>
    </dgm:pt>
    <dgm:pt modelId="{4F2C938C-1BA2-44FE-B7D5-070492AD5F14}" type="sibTrans" cxnId="{C32CF768-21A5-4FC9-BB62-1296EC169233}">
      <dgm:prSet/>
      <dgm:spPr/>
      <dgm:t>
        <a:bodyPr/>
        <a:lstStyle/>
        <a:p>
          <a:endParaRPr lang="es-ES" sz="2000" b="1"/>
        </a:p>
      </dgm:t>
    </dgm:pt>
    <dgm:pt modelId="{5C806EB0-2AF2-465D-A008-970FC2338D6B}">
      <dgm:prSet phldrT="[Texto]" custT="1"/>
      <dgm:spPr/>
      <dgm:t>
        <a:bodyPr/>
        <a:lstStyle/>
        <a:p>
          <a:r>
            <a:rPr lang="es-ES" sz="2400" b="0" dirty="0"/>
            <a:t>Sacarte X asignatura en esta convocatoria</a:t>
          </a:r>
        </a:p>
      </dgm:t>
    </dgm:pt>
    <dgm:pt modelId="{B4D92E03-F516-4F61-86CF-3C786256C9E5}" type="parTrans" cxnId="{58D262BC-298E-4312-887D-814ED18D6A03}">
      <dgm:prSet/>
      <dgm:spPr/>
      <dgm:t>
        <a:bodyPr/>
        <a:lstStyle/>
        <a:p>
          <a:endParaRPr lang="es-ES" sz="2000" b="1"/>
        </a:p>
      </dgm:t>
    </dgm:pt>
    <dgm:pt modelId="{36E1882D-E181-41F7-B56A-38C69416865A}" type="sibTrans" cxnId="{58D262BC-298E-4312-887D-814ED18D6A03}">
      <dgm:prSet/>
      <dgm:spPr/>
      <dgm:t>
        <a:bodyPr/>
        <a:lstStyle/>
        <a:p>
          <a:endParaRPr lang="es-ES" sz="2000" b="1"/>
        </a:p>
      </dgm:t>
    </dgm:pt>
    <dgm:pt modelId="{417DBD81-5C50-4D30-8857-EC34911AB530}">
      <dgm:prSet phldrT="[Texto]" custT="1"/>
      <dgm:spPr/>
      <dgm:t>
        <a:bodyPr/>
        <a:lstStyle/>
        <a:p>
          <a:r>
            <a:rPr lang="es-ES" sz="2400" b="0" dirty="0"/>
            <a:t>A medio plazo: acabar la carrera de ingeniería</a:t>
          </a:r>
        </a:p>
      </dgm:t>
    </dgm:pt>
    <dgm:pt modelId="{D9B75EE3-C498-4967-8BDF-295732C80401}" type="parTrans" cxnId="{77940B44-86E5-4E23-A97C-7121751C5C9D}">
      <dgm:prSet/>
      <dgm:spPr/>
      <dgm:t>
        <a:bodyPr/>
        <a:lstStyle/>
        <a:p>
          <a:endParaRPr lang="es-ES" sz="2000"/>
        </a:p>
      </dgm:t>
    </dgm:pt>
    <dgm:pt modelId="{68D0E6B4-D15B-4A12-9641-4239EC1AB7BA}" type="sibTrans" cxnId="{77940B44-86E5-4E23-A97C-7121751C5C9D}">
      <dgm:prSet/>
      <dgm:spPr/>
      <dgm:t>
        <a:bodyPr/>
        <a:lstStyle/>
        <a:p>
          <a:endParaRPr lang="es-ES" sz="2000"/>
        </a:p>
      </dgm:t>
    </dgm:pt>
    <dgm:pt modelId="{139D568D-A47B-43E8-BBB2-D36B3736D042}">
      <dgm:prSet phldrT="[Texto]" custT="1"/>
      <dgm:spPr/>
      <dgm:t>
        <a:bodyPr/>
        <a:lstStyle/>
        <a:p>
          <a:r>
            <a:rPr lang="es-ES" sz="2400" b="0" dirty="0"/>
            <a:t>A corto plazo: Sacarme 3º de carrera</a:t>
          </a:r>
        </a:p>
      </dgm:t>
    </dgm:pt>
    <dgm:pt modelId="{66C99249-1083-4663-A531-4C46BF9D5891}" type="parTrans" cxnId="{EF8A6BBD-C079-42C5-89A8-1FC2E7D9A3A3}">
      <dgm:prSet/>
      <dgm:spPr/>
      <dgm:t>
        <a:bodyPr/>
        <a:lstStyle/>
        <a:p>
          <a:endParaRPr lang="es-ES" sz="2000"/>
        </a:p>
      </dgm:t>
    </dgm:pt>
    <dgm:pt modelId="{F47E0B96-C0B4-4C0C-A825-DEC93992AA4B}" type="sibTrans" cxnId="{EF8A6BBD-C079-42C5-89A8-1FC2E7D9A3A3}">
      <dgm:prSet/>
      <dgm:spPr/>
      <dgm:t>
        <a:bodyPr/>
        <a:lstStyle/>
        <a:p>
          <a:endParaRPr lang="es-ES" sz="2000"/>
        </a:p>
      </dgm:t>
    </dgm:pt>
    <dgm:pt modelId="{21713726-830A-4F34-98AE-A1801B5047C7}">
      <dgm:prSet phldrT="[Texto]" custT="1"/>
      <dgm:spPr/>
      <dgm:t>
        <a:bodyPr/>
        <a:lstStyle/>
        <a:p>
          <a:r>
            <a:rPr lang="es-ES" sz="2400" b="0" dirty="0"/>
            <a:t>Ir todos los días de este semestre a clase</a:t>
          </a:r>
        </a:p>
      </dgm:t>
    </dgm:pt>
    <dgm:pt modelId="{BEB63F0A-3228-4EAB-91B6-B825DA75499A}" type="parTrans" cxnId="{4D48EC40-B69C-4C34-9E07-37910BDC9CB0}">
      <dgm:prSet/>
      <dgm:spPr/>
      <dgm:t>
        <a:bodyPr/>
        <a:lstStyle/>
        <a:p>
          <a:endParaRPr lang="es-ES" sz="2000"/>
        </a:p>
      </dgm:t>
    </dgm:pt>
    <dgm:pt modelId="{6EFC0CF8-1EB7-4258-94FA-BAAB16A8E30B}" type="sibTrans" cxnId="{4D48EC40-B69C-4C34-9E07-37910BDC9CB0}">
      <dgm:prSet/>
      <dgm:spPr/>
      <dgm:t>
        <a:bodyPr/>
        <a:lstStyle/>
        <a:p>
          <a:endParaRPr lang="es-ES" sz="2000"/>
        </a:p>
      </dgm:t>
    </dgm:pt>
    <dgm:pt modelId="{EC70CC86-685B-4227-B4A0-A73E23513CFA}">
      <dgm:prSet phldrT="[Texto]" custT="1"/>
      <dgm:spPr/>
      <dgm:t>
        <a:bodyPr/>
        <a:lstStyle/>
        <a:p>
          <a:r>
            <a:rPr lang="es-ES" sz="2400" b="0" dirty="0"/>
            <a:t>Ir al menos al 50% de las clases de X asignatura</a:t>
          </a:r>
        </a:p>
      </dgm:t>
    </dgm:pt>
    <dgm:pt modelId="{6F35FC07-67A5-4AC4-AEDC-EAF5872C2AE8}" type="parTrans" cxnId="{B2135032-FB14-4F92-9C0B-28ACCADC5659}">
      <dgm:prSet/>
      <dgm:spPr/>
      <dgm:t>
        <a:bodyPr/>
        <a:lstStyle/>
        <a:p>
          <a:endParaRPr lang="es-ES" sz="2000"/>
        </a:p>
      </dgm:t>
    </dgm:pt>
    <dgm:pt modelId="{6C5E611E-2AA4-4226-A0C1-F6B269473B22}" type="sibTrans" cxnId="{B2135032-FB14-4F92-9C0B-28ACCADC5659}">
      <dgm:prSet/>
      <dgm:spPr/>
      <dgm:t>
        <a:bodyPr/>
        <a:lstStyle/>
        <a:p>
          <a:endParaRPr lang="es-ES" sz="2000"/>
        </a:p>
      </dgm:t>
    </dgm:pt>
    <dgm:pt modelId="{71C0E12C-5586-4235-8AE3-E3EF31380CB9}" type="pres">
      <dgm:prSet presAssocID="{E2591A0C-B594-4A8E-B83B-49C61404CFFA}" presName="Name0" presStyleCnt="0">
        <dgm:presLayoutVars>
          <dgm:dir/>
          <dgm:animLvl val="lvl"/>
          <dgm:resizeHandles val="exact"/>
        </dgm:presLayoutVars>
      </dgm:prSet>
      <dgm:spPr/>
      <dgm:t>
        <a:bodyPr/>
        <a:lstStyle/>
        <a:p>
          <a:endParaRPr lang="es-ES"/>
        </a:p>
      </dgm:t>
    </dgm:pt>
    <dgm:pt modelId="{537C973C-0BF5-41BF-AE0A-C98CBDA92E21}" type="pres">
      <dgm:prSet presAssocID="{C266CCFB-A29D-4BF4-B38A-B4405FDC1B4C}" presName="composite" presStyleCnt="0"/>
      <dgm:spPr/>
    </dgm:pt>
    <dgm:pt modelId="{3D945E08-E372-4284-8F2D-B2A0B5B93409}" type="pres">
      <dgm:prSet presAssocID="{C266CCFB-A29D-4BF4-B38A-B4405FDC1B4C}" presName="parTx" presStyleLbl="alignNode1" presStyleIdx="0" presStyleCnt="3" custScaleX="112844">
        <dgm:presLayoutVars>
          <dgm:chMax val="0"/>
          <dgm:chPref val="0"/>
          <dgm:bulletEnabled val="1"/>
        </dgm:presLayoutVars>
      </dgm:prSet>
      <dgm:spPr/>
      <dgm:t>
        <a:bodyPr/>
        <a:lstStyle/>
        <a:p>
          <a:endParaRPr lang="es-ES"/>
        </a:p>
      </dgm:t>
    </dgm:pt>
    <dgm:pt modelId="{32204E9E-C991-4571-8F41-4EE1372E7725}" type="pres">
      <dgm:prSet presAssocID="{C266CCFB-A29D-4BF4-B38A-B4405FDC1B4C}" presName="desTx" presStyleLbl="alignAccFollowNode1" presStyleIdx="0" presStyleCnt="3" custScaleX="114229">
        <dgm:presLayoutVars>
          <dgm:bulletEnabled val="1"/>
        </dgm:presLayoutVars>
      </dgm:prSet>
      <dgm:spPr/>
      <dgm:t>
        <a:bodyPr/>
        <a:lstStyle/>
        <a:p>
          <a:endParaRPr lang="es-ES"/>
        </a:p>
      </dgm:t>
    </dgm:pt>
    <dgm:pt modelId="{482F627F-C517-4E07-9335-119DE611CE00}" type="pres">
      <dgm:prSet presAssocID="{AC3CFA77-8F43-4168-A868-18EE1923699E}" presName="space" presStyleCnt="0"/>
      <dgm:spPr/>
    </dgm:pt>
    <dgm:pt modelId="{D7B3C552-7748-429C-A15A-1C539D74BDB6}" type="pres">
      <dgm:prSet presAssocID="{DB154F62-9A90-400A-BFD2-5A3F36E039F1}" presName="composite" presStyleCnt="0"/>
      <dgm:spPr/>
    </dgm:pt>
    <dgm:pt modelId="{217678B7-4B2A-42C2-85F1-8CB0BD638984}" type="pres">
      <dgm:prSet presAssocID="{DB154F62-9A90-400A-BFD2-5A3F36E039F1}" presName="parTx" presStyleLbl="alignNode1" presStyleIdx="1" presStyleCnt="3" custScaleX="116094">
        <dgm:presLayoutVars>
          <dgm:chMax val="0"/>
          <dgm:chPref val="0"/>
          <dgm:bulletEnabled val="1"/>
        </dgm:presLayoutVars>
      </dgm:prSet>
      <dgm:spPr/>
      <dgm:t>
        <a:bodyPr/>
        <a:lstStyle/>
        <a:p>
          <a:endParaRPr lang="es-ES"/>
        </a:p>
      </dgm:t>
    </dgm:pt>
    <dgm:pt modelId="{B1D320C2-A10C-4E3E-86B1-45ECC533981D}" type="pres">
      <dgm:prSet presAssocID="{DB154F62-9A90-400A-BFD2-5A3F36E039F1}" presName="desTx" presStyleLbl="alignAccFollowNode1" presStyleIdx="1" presStyleCnt="3" custScaleX="114078">
        <dgm:presLayoutVars>
          <dgm:bulletEnabled val="1"/>
        </dgm:presLayoutVars>
      </dgm:prSet>
      <dgm:spPr/>
      <dgm:t>
        <a:bodyPr/>
        <a:lstStyle/>
        <a:p>
          <a:endParaRPr lang="es-ES"/>
        </a:p>
      </dgm:t>
    </dgm:pt>
    <dgm:pt modelId="{95DF19B5-DDB8-42D9-8A5C-0881B18EFD13}" type="pres">
      <dgm:prSet presAssocID="{71C2F6B8-9D0E-492C-A7D7-28C81A9C9FD3}" presName="space" presStyleCnt="0"/>
      <dgm:spPr/>
    </dgm:pt>
    <dgm:pt modelId="{4EE4EB55-2507-4BA9-B2BD-8A1344F444EE}" type="pres">
      <dgm:prSet presAssocID="{16E7E535-EEB0-4119-A7D1-D80FBBA3E0F9}" presName="composite" presStyleCnt="0"/>
      <dgm:spPr/>
    </dgm:pt>
    <dgm:pt modelId="{4880EA3F-6CFE-4BAC-8BFE-842E321FEA68}" type="pres">
      <dgm:prSet presAssocID="{16E7E535-EEB0-4119-A7D1-D80FBBA3E0F9}" presName="parTx" presStyleLbl="alignNode1" presStyleIdx="2" presStyleCnt="3" custScaleX="119679">
        <dgm:presLayoutVars>
          <dgm:chMax val="0"/>
          <dgm:chPref val="0"/>
          <dgm:bulletEnabled val="1"/>
        </dgm:presLayoutVars>
      </dgm:prSet>
      <dgm:spPr/>
      <dgm:t>
        <a:bodyPr/>
        <a:lstStyle/>
        <a:p>
          <a:endParaRPr lang="es-ES"/>
        </a:p>
      </dgm:t>
    </dgm:pt>
    <dgm:pt modelId="{35165285-316C-41B5-BD33-3B0707B9A252}" type="pres">
      <dgm:prSet presAssocID="{16E7E535-EEB0-4119-A7D1-D80FBBA3E0F9}" presName="desTx" presStyleLbl="alignAccFollowNode1" presStyleIdx="2" presStyleCnt="3" custScaleX="120114">
        <dgm:presLayoutVars>
          <dgm:bulletEnabled val="1"/>
        </dgm:presLayoutVars>
      </dgm:prSet>
      <dgm:spPr/>
      <dgm:t>
        <a:bodyPr/>
        <a:lstStyle/>
        <a:p>
          <a:endParaRPr lang="es-ES"/>
        </a:p>
      </dgm:t>
    </dgm:pt>
  </dgm:ptLst>
  <dgm:cxnLst>
    <dgm:cxn modelId="{02E3FEAF-A0DF-47A9-82AB-C34257F3F4E9}" type="presOf" srcId="{21713726-830A-4F34-98AE-A1801B5047C7}" destId="{35165285-316C-41B5-BD33-3B0707B9A252}" srcOrd="0" destOrd="1" presId="urn:microsoft.com/office/officeart/2005/8/layout/hList1"/>
    <dgm:cxn modelId="{48E4C945-96F1-4BD8-B005-DB8985DC38F5}" srcId="{E2591A0C-B594-4A8E-B83B-49C61404CFFA}" destId="{DB154F62-9A90-400A-BFD2-5A3F36E039F1}" srcOrd="1" destOrd="0" parTransId="{DBB6E1DA-112E-4F1A-8385-565EDE227FE8}" sibTransId="{71C2F6B8-9D0E-492C-A7D7-28C81A9C9FD3}"/>
    <dgm:cxn modelId="{B2135032-FB14-4F92-9C0B-28ACCADC5659}" srcId="{16E7E535-EEB0-4119-A7D1-D80FBBA3E0F9}" destId="{EC70CC86-685B-4227-B4A0-A73E23513CFA}" srcOrd="2" destOrd="0" parTransId="{6F35FC07-67A5-4AC4-AEDC-EAF5872C2AE8}" sibTransId="{6C5E611E-2AA4-4226-A0C1-F6B269473B22}"/>
    <dgm:cxn modelId="{7C3484C2-17AF-4109-B46A-62CD381D5D18}" type="presOf" srcId="{DB154F62-9A90-400A-BFD2-5A3F36E039F1}" destId="{217678B7-4B2A-42C2-85F1-8CB0BD638984}" srcOrd="0" destOrd="0" presId="urn:microsoft.com/office/officeart/2005/8/layout/hList1"/>
    <dgm:cxn modelId="{6B2F75DD-B891-41A7-9FA2-7BBD98FC8A07}" type="presOf" srcId="{50799221-C7AD-4118-A437-C8C8769BD9CF}" destId="{32204E9E-C991-4571-8F41-4EE1372E7725}" srcOrd="0" destOrd="0" presId="urn:microsoft.com/office/officeart/2005/8/layout/hList1"/>
    <dgm:cxn modelId="{626D5AEB-F471-446A-A254-820AAD0F5F20}" srcId="{DB154F62-9A90-400A-BFD2-5A3F36E039F1}" destId="{96311ACC-95B4-4E91-A8EC-258381DEEE38}" srcOrd="0" destOrd="0" parTransId="{F3AFAB20-3ECE-453A-AB40-38ADE1D2007B}" sibTransId="{D23E8D2C-B70B-4AD4-9EE2-CE23B5DD757A}"/>
    <dgm:cxn modelId="{999E083A-3D85-4667-9AE8-7B277EF8B445}" srcId="{E2591A0C-B594-4A8E-B83B-49C61404CFFA}" destId="{C266CCFB-A29D-4BF4-B38A-B4405FDC1B4C}" srcOrd="0" destOrd="0" parTransId="{3631B3FB-14F7-4C9A-A5FD-C6A31720D48B}" sibTransId="{AC3CFA77-8F43-4168-A868-18EE1923699E}"/>
    <dgm:cxn modelId="{06A5B392-1273-4353-995C-7667EE6A60A3}" type="presOf" srcId="{E2591A0C-B594-4A8E-B83B-49C61404CFFA}" destId="{71C0E12C-5586-4235-8AE3-E3EF31380CB9}" srcOrd="0" destOrd="0" presId="urn:microsoft.com/office/officeart/2005/8/layout/hList1"/>
    <dgm:cxn modelId="{AA0D77E2-01F8-49CA-8174-7C71429AFD2B}" type="presOf" srcId="{417DBD81-5C50-4D30-8857-EC34911AB530}" destId="{B1D320C2-A10C-4E3E-86B1-45ECC533981D}" srcOrd="0" destOrd="1" presId="urn:microsoft.com/office/officeart/2005/8/layout/hList1"/>
    <dgm:cxn modelId="{5E0268ED-BCB2-481A-BBDF-759AC2AD5A37}" type="presOf" srcId="{139D568D-A47B-43E8-BBB2-D36B3736D042}" destId="{B1D320C2-A10C-4E3E-86B1-45ECC533981D}" srcOrd="0" destOrd="2" presId="urn:microsoft.com/office/officeart/2005/8/layout/hList1"/>
    <dgm:cxn modelId="{BA68CAA6-6C63-4D9E-9F13-69EC5CC238A9}" type="presOf" srcId="{16E7E535-EEB0-4119-A7D1-D80FBBA3E0F9}" destId="{4880EA3F-6CFE-4BAC-8BFE-842E321FEA68}" srcOrd="0" destOrd="0" presId="urn:microsoft.com/office/officeart/2005/8/layout/hList1"/>
    <dgm:cxn modelId="{1DA0631F-47E5-4BDA-91FA-2C3FEC3219D8}" type="presOf" srcId="{96311ACC-95B4-4E91-A8EC-258381DEEE38}" destId="{B1D320C2-A10C-4E3E-86B1-45ECC533981D}" srcOrd="0" destOrd="0" presId="urn:microsoft.com/office/officeart/2005/8/layout/hList1"/>
    <dgm:cxn modelId="{B0D9B5F1-70EC-4B57-9B40-A864798469DC}" type="presOf" srcId="{5C806EB0-2AF2-465D-A008-970FC2338D6B}" destId="{35165285-316C-41B5-BD33-3B0707B9A252}" srcOrd="0" destOrd="0" presId="urn:microsoft.com/office/officeart/2005/8/layout/hList1"/>
    <dgm:cxn modelId="{8CFB5813-AF2E-4495-BDBD-B639FEDC4AF3}" type="presOf" srcId="{C266CCFB-A29D-4BF4-B38A-B4405FDC1B4C}" destId="{3D945E08-E372-4284-8F2D-B2A0B5B93409}" srcOrd="0" destOrd="0" presId="urn:microsoft.com/office/officeart/2005/8/layout/hList1"/>
    <dgm:cxn modelId="{77940B44-86E5-4E23-A97C-7121751C5C9D}" srcId="{DB154F62-9A90-400A-BFD2-5A3F36E039F1}" destId="{417DBD81-5C50-4D30-8857-EC34911AB530}" srcOrd="1" destOrd="0" parTransId="{D9B75EE3-C498-4967-8BDF-295732C80401}" sibTransId="{68D0E6B4-D15B-4A12-9641-4239EC1AB7BA}"/>
    <dgm:cxn modelId="{C32CF768-21A5-4FC9-BB62-1296EC169233}" srcId="{E2591A0C-B594-4A8E-B83B-49C61404CFFA}" destId="{16E7E535-EEB0-4119-A7D1-D80FBBA3E0F9}" srcOrd="2" destOrd="0" parTransId="{7FAD14A1-35C8-4002-A038-56D464B5AE35}" sibTransId="{4F2C938C-1BA2-44FE-B7D5-070492AD5F14}"/>
    <dgm:cxn modelId="{207CC4E3-08A1-4B27-A4D6-F68888D79383}" srcId="{C266CCFB-A29D-4BF4-B38A-B4405FDC1B4C}" destId="{50799221-C7AD-4118-A437-C8C8769BD9CF}" srcOrd="0" destOrd="0" parTransId="{90FD5EF9-B9F8-49AB-AD4F-69B926AC1C69}" sibTransId="{20A926CE-BC3E-4913-9615-6A9FDD2A5403}"/>
    <dgm:cxn modelId="{EF8A6BBD-C079-42C5-89A8-1FC2E7D9A3A3}" srcId="{DB154F62-9A90-400A-BFD2-5A3F36E039F1}" destId="{139D568D-A47B-43E8-BBB2-D36B3736D042}" srcOrd="2" destOrd="0" parTransId="{66C99249-1083-4663-A531-4C46BF9D5891}" sibTransId="{F47E0B96-C0B4-4C0C-A825-DEC93992AA4B}"/>
    <dgm:cxn modelId="{4D48EC40-B69C-4C34-9E07-37910BDC9CB0}" srcId="{16E7E535-EEB0-4119-A7D1-D80FBBA3E0F9}" destId="{21713726-830A-4F34-98AE-A1801B5047C7}" srcOrd="1" destOrd="0" parTransId="{BEB63F0A-3228-4EAB-91B6-B825DA75499A}" sibTransId="{6EFC0CF8-1EB7-4258-94FA-BAAB16A8E30B}"/>
    <dgm:cxn modelId="{3AEEB252-D688-44A4-8212-74376EE8D2EB}" type="presOf" srcId="{EC70CC86-685B-4227-B4A0-A73E23513CFA}" destId="{35165285-316C-41B5-BD33-3B0707B9A252}" srcOrd="0" destOrd="2" presId="urn:microsoft.com/office/officeart/2005/8/layout/hList1"/>
    <dgm:cxn modelId="{58D262BC-298E-4312-887D-814ED18D6A03}" srcId="{16E7E535-EEB0-4119-A7D1-D80FBBA3E0F9}" destId="{5C806EB0-2AF2-465D-A008-970FC2338D6B}" srcOrd="0" destOrd="0" parTransId="{B4D92E03-F516-4F61-86CF-3C786256C9E5}" sibTransId="{36E1882D-E181-41F7-B56A-38C69416865A}"/>
    <dgm:cxn modelId="{FB3E027B-E9D3-4C09-AEC8-50F7CFC5AA2F}" type="presParOf" srcId="{71C0E12C-5586-4235-8AE3-E3EF31380CB9}" destId="{537C973C-0BF5-41BF-AE0A-C98CBDA92E21}" srcOrd="0" destOrd="0" presId="urn:microsoft.com/office/officeart/2005/8/layout/hList1"/>
    <dgm:cxn modelId="{47B19F5B-3B67-4E36-8FEC-EC587FD8DF87}" type="presParOf" srcId="{537C973C-0BF5-41BF-AE0A-C98CBDA92E21}" destId="{3D945E08-E372-4284-8F2D-B2A0B5B93409}" srcOrd="0" destOrd="0" presId="urn:microsoft.com/office/officeart/2005/8/layout/hList1"/>
    <dgm:cxn modelId="{EE337EF7-21A0-49F6-8EC8-980A311FE14D}" type="presParOf" srcId="{537C973C-0BF5-41BF-AE0A-C98CBDA92E21}" destId="{32204E9E-C991-4571-8F41-4EE1372E7725}" srcOrd="1" destOrd="0" presId="urn:microsoft.com/office/officeart/2005/8/layout/hList1"/>
    <dgm:cxn modelId="{321902CA-4AC5-4C53-9BAE-9E06CDD3F353}" type="presParOf" srcId="{71C0E12C-5586-4235-8AE3-E3EF31380CB9}" destId="{482F627F-C517-4E07-9335-119DE611CE00}" srcOrd="1" destOrd="0" presId="urn:microsoft.com/office/officeart/2005/8/layout/hList1"/>
    <dgm:cxn modelId="{66F22BDE-17B0-45D0-B7E9-76985B70993B}" type="presParOf" srcId="{71C0E12C-5586-4235-8AE3-E3EF31380CB9}" destId="{D7B3C552-7748-429C-A15A-1C539D74BDB6}" srcOrd="2" destOrd="0" presId="urn:microsoft.com/office/officeart/2005/8/layout/hList1"/>
    <dgm:cxn modelId="{DC7E721A-8426-4721-8E25-328E4EF1E2E7}" type="presParOf" srcId="{D7B3C552-7748-429C-A15A-1C539D74BDB6}" destId="{217678B7-4B2A-42C2-85F1-8CB0BD638984}" srcOrd="0" destOrd="0" presId="urn:microsoft.com/office/officeart/2005/8/layout/hList1"/>
    <dgm:cxn modelId="{A62C66A2-F490-43A2-88D5-16185981E1FD}" type="presParOf" srcId="{D7B3C552-7748-429C-A15A-1C539D74BDB6}" destId="{B1D320C2-A10C-4E3E-86B1-45ECC533981D}" srcOrd="1" destOrd="0" presId="urn:microsoft.com/office/officeart/2005/8/layout/hList1"/>
    <dgm:cxn modelId="{31D5EF2C-B408-4CBA-95AF-67079A87158E}" type="presParOf" srcId="{71C0E12C-5586-4235-8AE3-E3EF31380CB9}" destId="{95DF19B5-DDB8-42D9-8A5C-0881B18EFD13}" srcOrd="3" destOrd="0" presId="urn:microsoft.com/office/officeart/2005/8/layout/hList1"/>
    <dgm:cxn modelId="{C40A6F60-D67C-49BD-B0A0-FCA198B1BF0A}" type="presParOf" srcId="{71C0E12C-5586-4235-8AE3-E3EF31380CB9}" destId="{4EE4EB55-2507-4BA9-B2BD-8A1344F444EE}" srcOrd="4" destOrd="0" presId="urn:microsoft.com/office/officeart/2005/8/layout/hList1"/>
    <dgm:cxn modelId="{AFBB7513-3716-44D8-BBB7-7BF836CFC020}" type="presParOf" srcId="{4EE4EB55-2507-4BA9-B2BD-8A1344F444EE}" destId="{4880EA3F-6CFE-4BAC-8BFE-842E321FEA68}" srcOrd="0" destOrd="0" presId="urn:microsoft.com/office/officeart/2005/8/layout/hList1"/>
    <dgm:cxn modelId="{277E1CD8-549C-4F3A-943C-97F324FC5F29}" type="presParOf" srcId="{4EE4EB55-2507-4BA9-B2BD-8A1344F444EE}" destId="{35165285-316C-41B5-BD33-3B0707B9A252}"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D47A3-A8E0-4E28-804B-9BF35E56A80C}">
      <dsp:nvSpPr>
        <dsp:cNvPr id="0" name=""/>
        <dsp:cNvSpPr/>
      </dsp:nvSpPr>
      <dsp:spPr>
        <a:xfrm>
          <a:off x="2381" y="391801"/>
          <a:ext cx="2901534" cy="1160613"/>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s-ES" sz="2700" b="1" i="0" kern="1200" dirty="0">
              <a:effectLst>
                <a:outerShdw blurRad="38100" dist="38100" dir="2700000" algn="tl">
                  <a:srgbClr val="000000">
                    <a:alpha val="43137"/>
                  </a:srgbClr>
                </a:outerShdw>
              </a:effectLst>
            </a:rPr>
            <a:t>VALORES</a:t>
          </a:r>
        </a:p>
      </dsp:txBody>
      <dsp:txXfrm>
        <a:off x="582688" y="391801"/>
        <a:ext cx="1740921" cy="1160613"/>
      </dsp:txXfrm>
    </dsp:sp>
    <dsp:sp modelId="{AD9C311C-4010-4446-9E78-DE70D6B9AC98}">
      <dsp:nvSpPr>
        <dsp:cNvPr id="0" name=""/>
        <dsp:cNvSpPr/>
      </dsp:nvSpPr>
      <dsp:spPr>
        <a:xfrm>
          <a:off x="2613762" y="391801"/>
          <a:ext cx="2901534" cy="116061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s-ES" sz="2700" b="1" i="0" kern="1200" dirty="0">
              <a:effectLst>
                <a:outerShdw blurRad="38100" dist="38100" dir="2700000" algn="tl">
                  <a:srgbClr val="000000">
                    <a:alpha val="43137"/>
                  </a:srgbClr>
                </a:outerShdw>
              </a:effectLst>
            </a:rPr>
            <a:t>METAS</a:t>
          </a:r>
        </a:p>
      </dsp:txBody>
      <dsp:txXfrm>
        <a:off x="3194069" y="391801"/>
        <a:ext cx="1740921" cy="1160613"/>
      </dsp:txXfrm>
    </dsp:sp>
    <dsp:sp modelId="{73439AE9-9FCA-4816-A231-84AD28D7486B}">
      <dsp:nvSpPr>
        <dsp:cNvPr id="0" name=""/>
        <dsp:cNvSpPr/>
      </dsp:nvSpPr>
      <dsp:spPr>
        <a:xfrm>
          <a:off x="5225143" y="391801"/>
          <a:ext cx="2901534" cy="1160613"/>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s-ES" sz="2700" b="1" i="0" kern="1200" dirty="0">
              <a:effectLst>
                <a:outerShdw blurRad="38100" dist="38100" dir="2700000" algn="tl">
                  <a:srgbClr val="000000">
                    <a:alpha val="43137"/>
                  </a:srgbClr>
                </a:outerShdw>
              </a:effectLst>
            </a:rPr>
            <a:t>OBJETIVOS</a:t>
          </a:r>
        </a:p>
      </dsp:txBody>
      <dsp:txXfrm>
        <a:off x="5805450" y="391801"/>
        <a:ext cx="1740921" cy="1160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45E08-E372-4284-8F2D-B2A0B5B93409}">
      <dsp:nvSpPr>
        <dsp:cNvPr id="0" name=""/>
        <dsp:cNvSpPr/>
      </dsp:nvSpPr>
      <dsp:spPr>
        <a:xfrm>
          <a:off x="26045" y="-265303"/>
          <a:ext cx="3087910" cy="530606"/>
        </a:xfrm>
        <a:prstGeom prst="rect">
          <a:avLst/>
        </a:prstGeom>
        <a:solidFill>
          <a:srgbClr val="00B0F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b="1" kern="1200" dirty="0"/>
            <a:t>VALOR</a:t>
          </a:r>
        </a:p>
      </dsp:txBody>
      <dsp:txXfrm>
        <a:off x="26045" y="-265303"/>
        <a:ext cx="3087910" cy="530606"/>
      </dsp:txXfrm>
    </dsp:sp>
    <dsp:sp modelId="{32204E9E-C991-4571-8F41-4EE1372E7725}">
      <dsp:nvSpPr>
        <dsp:cNvPr id="0" name=""/>
        <dsp:cNvSpPr/>
      </dsp:nvSpPr>
      <dsp:spPr>
        <a:xfrm>
          <a:off x="7095" y="265303"/>
          <a:ext cx="3125810" cy="35558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b="0" kern="1200" dirty="0"/>
            <a:t>Trabajar en pro del crecimiento tecnológico y el desarrollo social</a:t>
          </a:r>
        </a:p>
      </dsp:txBody>
      <dsp:txXfrm>
        <a:off x="7095" y="265303"/>
        <a:ext cx="3125810" cy="3555817"/>
      </dsp:txXfrm>
    </dsp:sp>
    <dsp:sp modelId="{217678B7-4B2A-42C2-85F1-8CB0BD638984}">
      <dsp:nvSpPr>
        <dsp:cNvPr id="0" name=""/>
        <dsp:cNvSpPr/>
      </dsp:nvSpPr>
      <dsp:spPr>
        <a:xfrm>
          <a:off x="3515633" y="-265303"/>
          <a:ext cx="3176844" cy="530606"/>
        </a:xfrm>
        <a:prstGeom prst="rect">
          <a:avLst/>
        </a:prstGeom>
        <a:solidFill>
          <a:srgbClr val="00B0F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b="1" kern="1200" dirty="0"/>
            <a:t>METAS</a:t>
          </a:r>
        </a:p>
      </dsp:txBody>
      <dsp:txXfrm>
        <a:off x="3515633" y="-265303"/>
        <a:ext cx="3176844" cy="530606"/>
      </dsp:txXfrm>
    </dsp:sp>
    <dsp:sp modelId="{B1D320C2-A10C-4E3E-86B1-45ECC533981D}">
      <dsp:nvSpPr>
        <dsp:cNvPr id="0" name=""/>
        <dsp:cNvSpPr/>
      </dsp:nvSpPr>
      <dsp:spPr>
        <a:xfrm>
          <a:off x="3543217" y="265303"/>
          <a:ext cx="3121678" cy="35558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b="0" kern="1200" dirty="0"/>
            <a:t>A largo plazo: trabajar en una empresa importante</a:t>
          </a:r>
        </a:p>
        <a:p>
          <a:pPr marL="228600" lvl="1" indent="-228600" algn="l" defTabSz="1066800">
            <a:lnSpc>
              <a:spcPct val="90000"/>
            </a:lnSpc>
            <a:spcBef>
              <a:spcPct val="0"/>
            </a:spcBef>
            <a:spcAft>
              <a:spcPct val="15000"/>
            </a:spcAft>
            <a:buChar char="••"/>
          </a:pPr>
          <a:r>
            <a:rPr lang="es-ES" sz="2400" b="0" kern="1200" dirty="0"/>
            <a:t>A medio plazo: acabar la carrera de ingeniería</a:t>
          </a:r>
        </a:p>
        <a:p>
          <a:pPr marL="228600" lvl="1" indent="-228600" algn="l" defTabSz="1066800">
            <a:lnSpc>
              <a:spcPct val="90000"/>
            </a:lnSpc>
            <a:spcBef>
              <a:spcPct val="0"/>
            </a:spcBef>
            <a:spcAft>
              <a:spcPct val="15000"/>
            </a:spcAft>
            <a:buChar char="••"/>
          </a:pPr>
          <a:r>
            <a:rPr lang="es-ES" sz="2400" b="0" kern="1200" dirty="0"/>
            <a:t>A corto plazo: Sacarme 3º de carrera</a:t>
          </a:r>
        </a:p>
      </dsp:txBody>
      <dsp:txXfrm>
        <a:off x="3543217" y="265303"/>
        <a:ext cx="3121678" cy="3555817"/>
      </dsp:txXfrm>
    </dsp:sp>
    <dsp:sp modelId="{4880EA3F-6CFE-4BAC-8BFE-842E321FEA68}">
      <dsp:nvSpPr>
        <dsp:cNvPr id="0" name=""/>
        <dsp:cNvSpPr/>
      </dsp:nvSpPr>
      <dsp:spPr>
        <a:xfrm>
          <a:off x="7081158" y="-265303"/>
          <a:ext cx="3274946" cy="530606"/>
        </a:xfrm>
        <a:prstGeom prst="rect">
          <a:avLst/>
        </a:prstGeom>
        <a:solidFill>
          <a:srgbClr val="00B0F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b="1" kern="1200" dirty="0"/>
            <a:t>OBJETIVOS</a:t>
          </a:r>
        </a:p>
      </dsp:txBody>
      <dsp:txXfrm>
        <a:off x="7081158" y="-265303"/>
        <a:ext cx="3274946" cy="530606"/>
      </dsp:txXfrm>
    </dsp:sp>
    <dsp:sp modelId="{35165285-316C-41B5-BD33-3B0707B9A252}">
      <dsp:nvSpPr>
        <dsp:cNvPr id="0" name=""/>
        <dsp:cNvSpPr/>
      </dsp:nvSpPr>
      <dsp:spPr>
        <a:xfrm>
          <a:off x="7075206" y="265303"/>
          <a:ext cx="3286849" cy="35558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b="0" kern="1200" dirty="0"/>
            <a:t>Sacarte X asignatura en esta convocatoria</a:t>
          </a:r>
        </a:p>
        <a:p>
          <a:pPr marL="228600" lvl="1" indent="-228600" algn="l" defTabSz="1066800">
            <a:lnSpc>
              <a:spcPct val="90000"/>
            </a:lnSpc>
            <a:spcBef>
              <a:spcPct val="0"/>
            </a:spcBef>
            <a:spcAft>
              <a:spcPct val="15000"/>
            </a:spcAft>
            <a:buChar char="••"/>
          </a:pPr>
          <a:r>
            <a:rPr lang="es-ES" sz="2400" b="0" kern="1200" dirty="0"/>
            <a:t>Ir todos los días de este semestre a clase</a:t>
          </a:r>
        </a:p>
        <a:p>
          <a:pPr marL="228600" lvl="1" indent="-228600" algn="l" defTabSz="1066800">
            <a:lnSpc>
              <a:spcPct val="90000"/>
            </a:lnSpc>
            <a:spcBef>
              <a:spcPct val="0"/>
            </a:spcBef>
            <a:spcAft>
              <a:spcPct val="15000"/>
            </a:spcAft>
            <a:buChar char="••"/>
          </a:pPr>
          <a:r>
            <a:rPr lang="es-ES" sz="2400" b="0" kern="1200" dirty="0"/>
            <a:t>Ir al menos al 50% de las clases de X asignatura</a:t>
          </a:r>
        </a:p>
      </dsp:txBody>
      <dsp:txXfrm>
        <a:off x="7075206" y="265303"/>
        <a:ext cx="3286849" cy="35558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7E481-ED49-41F0-9A0B-1E7C0738C3BD}" type="datetimeFigureOut">
              <a:rPr lang="es-ES" smtClean="0"/>
              <a:t>16/11/2020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1D1A3-1976-47B5-A28D-20BE065D1BA7}" type="slidenum">
              <a:rPr lang="es-ES" smtClean="0"/>
              <a:t>‹Nº›</a:t>
            </a:fld>
            <a:endParaRPr lang="es-ES"/>
          </a:p>
        </p:txBody>
      </p:sp>
    </p:spTree>
    <p:extLst>
      <p:ext uri="{BB962C8B-B14F-4D97-AF65-F5344CB8AC3E}">
        <p14:creationId xmlns:p14="http://schemas.microsoft.com/office/powerpoint/2010/main" val="10562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atriciahashuel.com.a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1</a:t>
            </a:fld>
            <a:endParaRPr lang="es-ES"/>
          </a:p>
        </p:txBody>
      </p:sp>
    </p:spTree>
    <p:extLst>
      <p:ext uri="{BB962C8B-B14F-4D97-AF65-F5344CB8AC3E}">
        <p14:creationId xmlns:p14="http://schemas.microsoft.com/office/powerpoint/2010/main" val="1623100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14</a:t>
            </a:fld>
            <a:endParaRPr lang="es-ES"/>
          </a:p>
        </p:txBody>
      </p:sp>
    </p:spTree>
    <p:extLst>
      <p:ext uri="{BB962C8B-B14F-4D97-AF65-F5344CB8AC3E}">
        <p14:creationId xmlns:p14="http://schemas.microsoft.com/office/powerpoint/2010/main" val="421046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cap="none" dirty="0">
                <a:solidFill>
                  <a:srgbClr val="000000"/>
                </a:solidFill>
                <a:effectLst/>
                <a:latin typeface="Arial"/>
                <a:ea typeface="Arial"/>
                <a:cs typeface="Arial"/>
                <a:sym typeface="Arial"/>
              </a:rPr>
              <a:t>Clasificación de las tareas (COSAS IMPORTANTES Y COSAS URGENTES), esto que os parece una obviedad es importantísimo</a:t>
            </a:r>
          </a:p>
          <a:p>
            <a:pPr marL="139700" indent="0" rtl="0">
              <a:buNone/>
            </a:pPr>
            <a:r>
              <a:rPr lang="es-ES" sz="1200" b="1" i="0" u="none" strike="noStrike" cap="none" dirty="0">
                <a:solidFill>
                  <a:srgbClr val="000000"/>
                </a:solidFill>
                <a:effectLst/>
                <a:latin typeface="Arial"/>
                <a:ea typeface="Arial"/>
                <a:cs typeface="Arial"/>
                <a:sym typeface="Arial"/>
              </a:rPr>
              <a:t>- Cosas importantes: </a:t>
            </a:r>
            <a:r>
              <a:rPr lang="es-ES" sz="1200" b="0" i="0" u="none" strike="noStrike" cap="none" dirty="0">
                <a:solidFill>
                  <a:srgbClr val="000000"/>
                </a:solidFill>
                <a:effectLst/>
                <a:latin typeface="Arial"/>
                <a:ea typeface="Arial"/>
                <a:cs typeface="Arial"/>
                <a:sym typeface="Arial"/>
              </a:rPr>
              <a:t>“todo es mas o menos importante” no es que haya algo que sea importante y algo que no, para entendernos es… si prescindimos de esto podemos seguir. Ejemplo: es importante que estudiéis para los exámenes de febrero, pero estudiar ahora no es IMPRESCINDIBLE.  También son ejemplos de cosas no importantes: ordenar el cuarto, los papeles, etc. </a:t>
            </a:r>
          </a:p>
          <a:p>
            <a:pPr marL="139700" indent="0" rtl="0">
              <a:buNone/>
            </a:pPr>
            <a:r>
              <a:rPr lang="es-ES" sz="1200" b="1" i="0" u="none" strike="noStrike" cap="none" dirty="0">
                <a:solidFill>
                  <a:srgbClr val="000000"/>
                </a:solidFill>
                <a:effectLst/>
                <a:latin typeface="Arial"/>
                <a:ea typeface="Arial"/>
                <a:cs typeface="Arial"/>
                <a:sym typeface="Arial"/>
              </a:rPr>
              <a:t>-Cosas urgentes: </a:t>
            </a:r>
            <a:r>
              <a:rPr lang="es-ES" sz="1200" b="0" i="0" u="none" strike="noStrike" cap="none" dirty="0">
                <a:solidFill>
                  <a:srgbClr val="000000"/>
                </a:solidFill>
                <a:effectLst/>
                <a:latin typeface="Arial"/>
                <a:ea typeface="Arial"/>
                <a:cs typeface="Arial"/>
                <a:sym typeface="Arial"/>
              </a:rPr>
              <a:t>Mañana tenemos un examen o que entregar un trabajo, como trabajador sería atender a clientes.</a:t>
            </a:r>
          </a:p>
          <a:p>
            <a:pPr marL="139700" indent="0" rtl="0">
              <a:buNone/>
            </a:pPr>
            <a:endParaRPr lang="es-ES" sz="1200" b="0" i="0" u="none" strike="noStrike" cap="none" dirty="0">
              <a:solidFill>
                <a:srgbClr val="000000"/>
              </a:solidFill>
              <a:effectLst/>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cap="none" dirty="0">
                <a:solidFill>
                  <a:srgbClr val="000000"/>
                </a:solidFill>
                <a:effectLst/>
                <a:latin typeface="Arial"/>
                <a:ea typeface="Arial"/>
                <a:cs typeface="Arial"/>
                <a:sym typeface="Arial"/>
              </a:rPr>
              <a:t>Esto de urgente e importante no es un binomio ni tiene fronteras delimitadas, es un degradado o fina frontera, todo depende de vosotros.</a:t>
            </a:r>
            <a:endParaRPr lang="es-ES" b="0" dirty="0">
              <a:effectLst/>
            </a:endParaRPr>
          </a:p>
          <a:p>
            <a:pPr marL="139700" indent="0" rtl="0">
              <a:buNone/>
            </a:pPr>
            <a:endParaRPr lang="es-ES" b="0" dirty="0">
              <a:effectLst/>
            </a:endParaRPr>
          </a:p>
          <a:p>
            <a:pPr rtl="0"/>
            <a:r>
              <a:rPr lang="es-ES" sz="1200" b="0" i="0" u="none" strike="noStrike" cap="none" dirty="0">
                <a:solidFill>
                  <a:srgbClr val="000000"/>
                </a:solidFill>
                <a:effectLst/>
                <a:latin typeface="Arial"/>
                <a:ea typeface="Arial"/>
                <a:cs typeface="Arial"/>
                <a:sym typeface="Arial"/>
              </a:rPr>
              <a:t>Cuando mezclamos todo, obtenemos esta matriz. Tiene muchas lecturas pero la base es la misma. </a:t>
            </a:r>
          </a:p>
          <a:p>
            <a:pPr rtl="0"/>
            <a:endParaRPr lang="es-ES" sz="1200" b="0" i="0" u="none" strike="noStrike" cap="none" dirty="0">
              <a:solidFill>
                <a:srgbClr val="000000"/>
              </a:solidFill>
              <a:effectLst/>
              <a:latin typeface="Arial"/>
              <a:cs typeface="Arial"/>
              <a:sym typeface="Arial"/>
            </a:endParaRPr>
          </a:p>
          <a:p>
            <a:pPr rtl="0"/>
            <a:r>
              <a:rPr lang="es-ES" sz="1200" b="1" i="0" u="none" strike="noStrike" cap="none" dirty="0">
                <a:solidFill>
                  <a:srgbClr val="000000"/>
                </a:solidFill>
                <a:effectLst/>
                <a:latin typeface="Arial"/>
                <a:ea typeface="Arial"/>
                <a:cs typeface="Arial"/>
                <a:sym typeface="Arial"/>
              </a:rPr>
              <a:t>1º Cuadrado: cosas urgentes e importantes,  </a:t>
            </a:r>
            <a:r>
              <a:rPr lang="es-ES" sz="1200" b="0" i="0" u="none" strike="noStrike" cap="none" dirty="0">
                <a:solidFill>
                  <a:srgbClr val="000000"/>
                </a:solidFill>
                <a:effectLst/>
                <a:latin typeface="Arial"/>
                <a:ea typeface="Arial"/>
                <a:cs typeface="Arial"/>
                <a:sym typeface="Arial"/>
              </a:rPr>
              <a:t>cosas que tienen prioridad total, asuntos de prioridad total y absoluta</a:t>
            </a:r>
          </a:p>
          <a:p>
            <a:pPr marL="139700" indent="0">
              <a:buNone/>
            </a:pPr>
            <a:r>
              <a:rPr lang="es-ES" dirty="0"/>
              <a:t>“después de una urgencia, hay que pararse dos minutos para ver qué ha ocurrido, por qué ha ocurrido esto”</a:t>
            </a:r>
          </a:p>
          <a:p>
            <a:pPr marL="139700" indent="0">
              <a:buNone/>
            </a:pPr>
            <a:r>
              <a:rPr lang="es-ES" dirty="0"/>
              <a:t>Hay dos tipos de urgencias, las que vienen de accidentes, averías… y las que son causadas por trabajo procrastinado o mal trabajo de equipo. Muchos de esos imprevistos se producen por culpa nuestra: cuando hay una urgencia las personas nos centramos por solucionarlas cuanto antes, eso está bien, es obvio. Pero… luego qué? La inmensa mayoría de personas no hacen nada. </a:t>
            </a:r>
            <a:r>
              <a:rPr lang="es-ES" b="1" dirty="0"/>
              <a:t>Basta un par de minutos para no seguir trabajando en modo apagafuegos. </a:t>
            </a:r>
            <a:r>
              <a:rPr lang="es-ES" dirty="0"/>
              <a:t>¿era una urgencia de verdad o te has dejado llevar por una falsa urgencia? ¿qué impacto ha tenido? ¿cuál ha sido la causa, el origen y por qué ha ocurrido? ¿reaccionaste de la mejor manera posible? ¿tomaste la mejor decisión? ¿qué medidas y cambios vas a poner en marcha de ahora en adelante para que eso no vuelva a repetirse?</a:t>
            </a:r>
          </a:p>
          <a:p>
            <a:pPr rtl="0"/>
            <a:endParaRPr lang="es-ES" b="0" dirty="0">
              <a:effectLst/>
            </a:endParaRPr>
          </a:p>
          <a:p>
            <a:pPr rtl="0"/>
            <a:r>
              <a:rPr lang="es-ES" sz="1200" b="1" i="0" u="none" strike="noStrike" cap="none" dirty="0">
                <a:solidFill>
                  <a:srgbClr val="000000"/>
                </a:solidFill>
                <a:effectLst/>
                <a:latin typeface="Arial"/>
                <a:ea typeface="Arial"/>
                <a:cs typeface="Arial"/>
                <a:sym typeface="Arial"/>
              </a:rPr>
              <a:t>2º Cuadrado cosas urgentes pero no importantes</a:t>
            </a:r>
            <a:r>
              <a:rPr lang="es-ES" sz="1200" b="0" i="0" u="none" strike="noStrike" cap="none" dirty="0">
                <a:solidFill>
                  <a:srgbClr val="000000"/>
                </a:solidFill>
                <a:effectLst/>
                <a:latin typeface="Arial"/>
                <a:ea typeface="Arial"/>
                <a:cs typeface="Arial"/>
                <a:sym typeface="Arial"/>
              </a:rPr>
              <a:t>: lo típico de que los árboles no te dejan ver el bosque, el gran riesgo que tenemos la mayoría de personas que estamos todo el día con cosas urgentes, nos están robando la estrategia a largo plazo. ESE es el cuadrante del ladrón (Nos hablan para pedirnos que le pasemos algo de clase, quedar con algún amigo o amiga que necesita apoyo urgente, etc.)</a:t>
            </a:r>
          </a:p>
          <a:p>
            <a:pPr rtl="0"/>
            <a:r>
              <a:rPr lang="es-ES" sz="1200" b="1" i="0" u="none" strike="noStrike" cap="none" dirty="0">
                <a:solidFill>
                  <a:srgbClr val="000000"/>
                </a:solidFill>
                <a:effectLst/>
                <a:latin typeface="Arial"/>
                <a:ea typeface="Arial"/>
                <a:cs typeface="Arial"/>
                <a:sym typeface="Arial"/>
              </a:rPr>
              <a:t>3º Cuadrado: cosas que no son urgentes pero sí importantes. </a:t>
            </a:r>
            <a:r>
              <a:rPr lang="es-ES" sz="1200" b="0" i="0" u="none" strike="noStrike" cap="none" dirty="0">
                <a:solidFill>
                  <a:srgbClr val="000000"/>
                </a:solidFill>
                <a:effectLst/>
                <a:latin typeface="Arial"/>
                <a:ea typeface="Arial"/>
                <a:cs typeface="Arial"/>
                <a:sym typeface="Arial"/>
              </a:rPr>
              <a:t>Hacer este curso por ejemplo no es URGENTE, pero es importante? SI, IMPORTANTISIMO. </a:t>
            </a:r>
          </a:p>
          <a:p>
            <a:pPr rtl="0"/>
            <a:r>
              <a:rPr lang="es-ES" sz="1200" b="1" i="0" u="none" strike="noStrike" cap="none" dirty="0">
                <a:solidFill>
                  <a:srgbClr val="000000"/>
                </a:solidFill>
                <a:effectLst/>
                <a:latin typeface="Arial"/>
                <a:ea typeface="Arial"/>
                <a:cs typeface="Arial"/>
                <a:sym typeface="Arial"/>
              </a:rPr>
              <a:t>4º Cuadrado: cosas no importantes ni urgentes. </a:t>
            </a:r>
            <a:r>
              <a:rPr lang="es-ES" sz="1200" b="0" i="0" u="none" strike="noStrike" cap="none" dirty="0">
                <a:solidFill>
                  <a:srgbClr val="000000"/>
                </a:solidFill>
                <a:effectLst/>
                <a:latin typeface="Arial"/>
                <a:ea typeface="Arial"/>
                <a:cs typeface="Arial"/>
                <a:sym typeface="Arial"/>
              </a:rPr>
              <a:t>¡Cuidado! Porque aquí estaremos dedicando tiempo a cosas que nos quitan tiempo, ¿de verdad estás ocupando tiempo en esto? Ejemplo: uso excesivo redes sociales, televisión, etc. Esto nos supone reflexión, podemos pensar que realmente esta acción no la tenemos que hacer o que ni nos corresponde a nosotros.</a:t>
            </a:r>
            <a:endParaRPr lang="es-ES" b="0" dirty="0">
              <a:effectLst/>
            </a:endParaRPr>
          </a:p>
          <a:p>
            <a:pPr rtl="0"/>
            <a:endParaRPr lang="es-ES" b="0" dirty="0">
              <a:effectLst/>
            </a:endParaRPr>
          </a:p>
          <a:p>
            <a:pPr rtl="0"/>
            <a:r>
              <a:rPr lang="es-ES" b="0" dirty="0">
                <a:effectLst/>
              </a:rPr>
              <a:t>El cuadrante es dinámico, va cambiando con el paso del tiempo, por lo que la frecuencia de uso es diaria o semanal como mucho. Esto es importante recalcarlo porque todas las tareas y acciones van a ir rotando. No serán las mismas tareas hoy a la mañana que a la tarde. Os planteamos una pregunta a reflexión: ¿esto es más bien un sistema de gestión del tiempo o una herramienta para darnos cuenta de la importancia y urgencia de ciertas tareas y acciones que tenemos que hacer? Ambas son válidas.</a:t>
            </a:r>
          </a:p>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20</a:t>
            </a:fld>
            <a:endParaRPr lang="es-ES"/>
          </a:p>
        </p:txBody>
      </p:sp>
    </p:spTree>
    <p:extLst>
      <p:ext uri="{BB962C8B-B14F-4D97-AF65-F5344CB8AC3E}">
        <p14:creationId xmlns:p14="http://schemas.microsoft.com/office/powerpoint/2010/main" val="3880026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cap="none" dirty="0">
                <a:solidFill>
                  <a:srgbClr val="000000"/>
                </a:solidFill>
                <a:effectLst/>
                <a:latin typeface="Arial"/>
                <a:ea typeface="Arial"/>
                <a:cs typeface="Arial"/>
                <a:sym typeface="Arial"/>
              </a:rPr>
              <a:t>Clasificación de las tareas (COSAS IMPORTANTES Y COSAS URGENTES), esto que os parece una obviedad es importantísimo</a:t>
            </a:r>
          </a:p>
          <a:p>
            <a:pPr marL="139700" indent="0" rtl="0">
              <a:buNone/>
            </a:pPr>
            <a:r>
              <a:rPr lang="es-ES" sz="1200" b="1" i="0" u="none" strike="noStrike" cap="none" dirty="0">
                <a:solidFill>
                  <a:srgbClr val="000000"/>
                </a:solidFill>
                <a:effectLst/>
                <a:latin typeface="Arial"/>
                <a:ea typeface="Arial"/>
                <a:cs typeface="Arial"/>
                <a:sym typeface="Arial"/>
              </a:rPr>
              <a:t>- Cosas importantes: </a:t>
            </a:r>
            <a:r>
              <a:rPr lang="es-ES" sz="1200" b="0" i="0" u="none" strike="noStrike" cap="none" dirty="0">
                <a:solidFill>
                  <a:srgbClr val="000000"/>
                </a:solidFill>
                <a:effectLst/>
                <a:latin typeface="Arial"/>
                <a:ea typeface="Arial"/>
                <a:cs typeface="Arial"/>
                <a:sym typeface="Arial"/>
              </a:rPr>
              <a:t>“todo es mas o menos importante” no es que haya algo que sea importante y algo que no, para entendernos es… si prescindimos de esto podemos seguir. Ejemplo: es importante que estudiéis para los exámenes de febrero, pero estudiar ahora no es IMPRESCINDIBLE.  También son ejemplos de cosas no importantes: ordenar el cuarto, los papeles, etc. </a:t>
            </a:r>
          </a:p>
          <a:p>
            <a:pPr marL="139700" indent="0" rtl="0">
              <a:buNone/>
            </a:pPr>
            <a:r>
              <a:rPr lang="es-ES" sz="1200" b="1" i="0" u="none" strike="noStrike" cap="none" dirty="0">
                <a:solidFill>
                  <a:srgbClr val="000000"/>
                </a:solidFill>
                <a:effectLst/>
                <a:latin typeface="Arial"/>
                <a:ea typeface="Arial"/>
                <a:cs typeface="Arial"/>
                <a:sym typeface="Arial"/>
              </a:rPr>
              <a:t>-Cosas urgentes: </a:t>
            </a:r>
            <a:r>
              <a:rPr lang="es-ES" sz="1200" b="0" i="0" u="none" strike="noStrike" cap="none" dirty="0">
                <a:solidFill>
                  <a:srgbClr val="000000"/>
                </a:solidFill>
                <a:effectLst/>
                <a:latin typeface="Arial"/>
                <a:ea typeface="Arial"/>
                <a:cs typeface="Arial"/>
                <a:sym typeface="Arial"/>
              </a:rPr>
              <a:t>Mañana tenemos un examen o que entregar un trabajo, como trabajador sería atender a clientes.</a:t>
            </a:r>
          </a:p>
          <a:p>
            <a:pPr marL="139700" indent="0" rtl="0">
              <a:buNone/>
            </a:pPr>
            <a:endParaRPr lang="es-ES" sz="1200" b="0" i="0" u="none" strike="noStrike" cap="none" dirty="0">
              <a:solidFill>
                <a:srgbClr val="000000"/>
              </a:solidFill>
              <a:effectLst/>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cap="none" dirty="0">
                <a:solidFill>
                  <a:srgbClr val="000000"/>
                </a:solidFill>
                <a:effectLst/>
                <a:latin typeface="Arial"/>
                <a:ea typeface="Arial"/>
                <a:cs typeface="Arial"/>
                <a:sym typeface="Arial"/>
              </a:rPr>
              <a:t>Esto de urgente e importante no es un binomio ni tiene fronteras delimitadas, es un degradado o fina frontera, todo depende de vosotros.</a:t>
            </a:r>
            <a:endParaRPr lang="es-ES" b="0" dirty="0">
              <a:effectLst/>
            </a:endParaRPr>
          </a:p>
          <a:p>
            <a:pPr marL="139700" indent="0" rtl="0">
              <a:buNone/>
            </a:pPr>
            <a:endParaRPr lang="es-ES" b="0" dirty="0">
              <a:effectLst/>
            </a:endParaRPr>
          </a:p>
          <a:p>
            <a:pPr rtl="0"/>
            <a:r>
              <a:rPr lang="es-ES" sz="1200" b="0" i="0" u="none" strike="noStrike" cap="none" dirty="0">
                <a:solidFill>
                  <a:srgbClr val="000000"/>
                </a:solidFill>
                <a:effectLst/>
                <a:latin typeface="Arial"/>
                <a:ea typeface="Arial"/>
                <a:cs typeface="Arial"/>
                <a:sym typeface="Arial"/>
              </a:rPr>
              <a:t>Cuando mezclamos todo, obtenemos esta matriz. Tiene muchas lecturas pero la base es la misma. </a:t>
            </a:r>
          </a:p>
          <a:p>
            <a:pPr rtl="0"/>
            <a:endParaRPr lang="es-ES" sz="1200" b="0" i="0" u="none" strike="noStrike" cap="none" dirty="0">
              <a:solidFill>
                <a:srgbClr val="000000"/>
              </a:solidFill>
              <a:effectLst/>
              <a:latin typeface="Arial"/>
              <a:cs typeface="Arial"/>
              <a:sym typeface="Arial"/>
            </a:endParaRPr>
          </a:p>
          <a:p>
            <a:pPr rtl="0"/>
            <a:r>
              <a:rPr lang="es-ES" sz="1200" b="1" i="0" u="none" strike="noStrike" cap="none" dirty="0">
                <a:solidFill>
                  <a:srgbClr val="000000"/>
                </a:solidFill>
                <a:effectLst/>
                <a:latin typeface="Arial"/>
                <a:ea typeface="Arial"/>
                <a:cs typeface="Arial"/>
                <a:sym typeface="Arial"/>
              </a:rPr>
              <a:t>1º Cuadrado: cosas urgentes e importantes,  </a:t>
            </a:r>
            <a:r>
              <a:rPr lang="es-ES" sz="1200" b="0" i="0" u="none" strike="noStrike" cap="none" dirty="0">
                <a:solidFill>
                  <a:srgbClr val="000000"/>
                </a:solidFill>
                <a:effectLst/>
                <a:latin typeface="Arial"/>
                <a:ea typeface="Arial"/>
                <a:cs typeface="Arial"/>
                <a:sym typeface="Arial"/>
              </a:rPr>
              <a:t>cosas que tienen prioridad total, asuntos de prioridad total y absoluta</a:t>
            </a:r>
          </a:p>
          <a:p>
            <a:pPr marL="139700" indent="0">
              <a:buNone/>
            </a:pPr>
            <a:r>
              <a:rPr lang="es-ES" dirty="0"/>
              <a:t>“después de una urgencia, hay que pararse dos minutos para ver qué ha ocurrido, por qué ha ocurrido esto”</a:t>
            </a:r>
          </a:p>
          <a:p>
            <a:pPr marL="139700" indent="0">
              <a:buNone/>
            </a:pPr>
            <a:r>
              <a:rPr lang="es-ES" dirty="0"/>
              <a:t>Hay dos tipos de urgencias, las que vienen de accidentes, averías… y las que son causadas por trabajo procrastinado o mal trabajo de equipo. Muchos de esos imprevistos se producen por culpa nuestra: cuando hay una urgencia las personas nos centramos por solucionarlas cuanto antes, eso está bien, es obvio. Pero… luego qué? La inmensa mayoría de personas no hacen nada. </a:t>
            </a:r>
            <a:r>
              <a:rPr lang="es-ES" b="1" dirty="0"/>
              <a:t>Basta un par de minutos para no seguir trabajando en modo apagafuegos. </a:t>
            </a:r>
            <a:r>
              <a:rPr lang="es-ES" dirty="0"/>
              <a:t>¿era una urgencia de verdad o te has dejado llevar por una falsa urgencia? ¿qué impacto ha tenido? ¿cuál ha sido la causa, el origen y por qué ha ocurrido? ¿reaccionaste de la mejor manera posible? ¿tomaste la mejor decisión? ¿qué medidas y cambios vas a poner en marcha de ahora en adelante para que eso no vuelva a repetirse?</a:t>
            </a:r>
          </a:p>
          <a:p>
            <a:pPr rtl="0"/>
            <a:endParaRPr lang="es-ES" b="0" dirty="0">
              <a:effectLst/>
            </a:endParaRPr>
          </a:p>
          <a:p>
            <a:pPr rtl="0"/>
            <a:r>
              <a:rPr lang="es-ES" sz="1200" b="1" i="0" u="none" strike="noStrike" cap="none" dirty="0">
                <a:solidFill>
                  <a:srgbClr val="000000"/>
                </a:solidFill>
                <a:effectLst/>
                <a:latin typeface="Arial"/>
                <a:ea typeface="Arial"/>
                <a:cs typeface="Arial"/>
                <a:sym typeface="Arial"/>
              </a:rPr>
              <a:t>2º Cuadrado cosas urgentes pero no importantes</a:t>
            </a:r>
            <a:r>
              <a:rPr lang="es-ES" sz="1200" b="0" i="0" u="none" strike="noStrike" cap="none" dirty="0">
                <a:solidFill>
                  <a:srgbClr val="000000"/>
                </a:solidFill>
                <a:effectLst/>
                <a:latin typeface="Arial"/>
                <a:ea typeface="Arial"/>
                <a:cs typeface="Arial"/>
                <a:sym typeface="Arial"/>
              </a:rPr>
              <a:t>: lo típico de que los árboles no te dejan ver el bosque, el gran riesgo que tenemos la mayoría de personas que estamos todo el día con cosas urgentes, nos están robando la estrategia a largo plazo. ESE es el cuadrante del ladrón (Nos hablan para pedirnos que le pasemos algo de clase, quedar con algún amigo o amiga que necesita apoyo urgente, etc.)</a:t>
            </a:r>
          </a:p>
          <a:p>
            <a:pPr rtl="0"/>
            <a:r>
              <a:rPr lang="es-ES" sz="1200" b="1" i="0" u="none" strike="noStrike" cap="none" dirty="0">
                <a:solidFill>
                  <a:srgbClr val="000000"/>
                </a:solidFill>
                <a:effectLst/>
                <a:latin typeface="Arial"/>
                <a:ea typeface="Arial"/>
                <a:cs typeface="Arial"/>
                <a:sym typeface="Arial"/>
              </a:rPr>
              <a:t>3º Cuadrado: cosas que no son urgentes pero sí importantes. </a:t>
            </a:r>
            <a:r>
              <a:rPr lang="es-ES" sz="1200" b="0" i="0" u="none" strike="noStrike" cap="none" dirty="0">
                <a:solidFill>
                  <a:srgbClr val="000000"/>
                </a:solidFill>
                <a:effectLst/>
                <a:latin typeface="Arial"/>
                <a:ea typeface="Arial"/>
                <a:cs typeface="Arial"/>
                <a:sym typeface="Arial"/>
              </a:rPr>
              <a:t>Hacer este curso por ejemplo no es URGENTE, pero es importante? SI, IMPORTANTISIMO. </a:t>
            </a:r>
          </a:p>
          <a:p>
            <a:pPr rtl="0"/>
            <a:r>
              <a:rPr lang="es-ES" sz="1200" b="1" i="0" u="none" strike="noStrike" cap="none" dirty="0">
                <a:solidFill>
                  <a:srgbClr val="000000"/>
                </a:solidFill>
                <a:effectLst/>
                <a:latin typeface="Arial"/>
                <a:ea typeface="Arial"/>
                <a:cs typeface="Arial"/>
                <a:sym typeface="Arial"/>
              </a:rPr>
              <a:t>4º Cuadrado: cosas no importantes ni urgentes. </a:t>
            </a:r>
            <a:r>
              <a:rPr lang="es-ES" sz="1200" b="0" i="0" u="none" strike="noStrike" cap="none" dirty="0">
                <a:solidFill>
                  <a:srgbClr val="000000"/>
                </a:solidFill>
                <a:effectLst/>
                <a:latin typeface="Arial"/>
                <a:ea typeface="Arial"/>
                <a:cs typeface="Arial"/>
                <a:sym typeface="Arial"/>
              </a:rPr>
              <a:t>¡Cuidado! Porque aquí estaremos dedicando tiempo a cosas que nos quitan tiempo, ¿de verdad estás ocupando tiempo en esto? Ejemplo: uso excesivo redes sociales, televisión, etc. Esto nos supone reflexión, podemos pensar que realmente esta acción no la tenemos que hacer o que ni nos corresponde a nosotros.</a:t>
            </a:r>
            <a:endParaRPr lang="es-ES" b="0" dirty="0">
              <a:effectLst/>
            </a:endParaRPr>
          </a:p>
          <a:p>
            <a:pPr rtl="0"/>
            <a:endParaRPr lang="es-ES" b="0" dirty="0">
              <a:effectLst/>
            </a:endParaRPr>
          </a:p>
          <a:p>
            <a:pPr rtl="0"/>
            <a:r>
              <a:rPr lang="es-ES" b="0" dirty="0">
                <a:effectLst/>
              </a:rPr>
              <a:t>El cuadrante es dinámico, va cambiando con el paso del tiempo, por lo que la frecuencia de uso es diaria o semanal como mucho. Esto es importante recalcarlo porque todas las tareas y acciones van a ir rotando. No serán las mismas tareas hoy a la mañana que a la tarde. Os planteamos una pregunta a reflexión: ¿esto es más bien un sistema de gestión del tiempo o una herramienta para darnos cuenta de la importancia y urgencia de ciertas tareas y acciones que tenemos que hacer? Ambas son válidas.</a:t>
            </a:r>
          </a:p>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21</a:t>
            </a:fld>
            <a:endParaRPr lang="es-ES"/>
          </a:p>
        </p:txBody>
      </p:sp>
    </p:spTree>
    <p:extLst>
      <p:ext uri="{BB962C8B-B14F-4D97-AF65-F5344CB8AC3E}">
        <p14:creationId xmlns:p14="http://schemas.microsoft.com/office/powerpoint/2010/main" val="1988495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39700" indent="0" rtl="0">
              <a:buNone/>
            </a:pPr>
            <a:endParaRPr lang="es-ES" b="0" dirty="0">
              <a:effectLst/>
            </a:endParaRPr>
          </a:p>
          <a:p>
            <a:pPr rtl="0"/>
            <a:r>
              <a:rPr lang="es-ES" sz="1200" b="0" i="0" u="none" strike="noStrike" cap="none" dirty="0">
                <a:solidFill>
                  <a:srgbClr val="000000"/>
                </a:solidFill>
                <a:effectLst/>
                <a:latin typeface="Arial"/>
                <a:ea typeface="Arial"/>
                <a:cs typeface="Arial"/>
                <a:sym typeface="Arial"/>
              </a:rPr>
              <a:t>LA TENDENCIA ES QUE LAS COSAS NO IMPORTANTES PERO UGENTE Y NO URGENTE PERO IMPORTANTE VAN A CONVERTIRSE SI NO LAS HACEMOS EN URGENTES E IMPORTANTES.</a:t>
            </a:r>
            <a:endParaRPr lang="es-ES" b="0" dirty="0">
              <a:effectLst/>
            </a:endParaRPr>
          </a:p>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22</a:t>
            </a:fld>
            <a:endParaRPr lang="es-ES"/>
          </a:p>
        </p:txBody>
      </p:sp>
    </p:spTree>
    <p:extLst>
      <p:ext uri="{BB962C8B-B14F-4D97-AF65-F5344CB8AC3E}">
        <p14:creationId xmlns:p14="http://schemas.microsoft.com/office/powerpoint/2010/main" val="28614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cap="none" dirty="0">
                <a:solidFill>
                  <a:srgbClr val="000000"/>
                </a:solidFill>
                <a:effectLst/>
                <a:latin typeface="Arial"/>
                <a:ea typeface="Arial"/>
                <a:cs typeface="Arial"/>
                <a:sym typeface="Arial"/>
              </a:rPr>
              <a:t>No puede ser que cada día tengamos cosas importantes y urgentes. Algo estamos haciendo mal, tenemos </a:t>
            </a:r>
            <a:r>
              <a:rPr lang="es-ES" sz="1200" b="1" i="0" u="none" strike="noStrike" cap="none" dirty="0">
                <a:solidFill>
                  <a:srgbClr val="000000"/>
                </a:solidFill>
                <a:effectLst/>
                <a:latin typeface="Arial"/>
                <a:ea typeface="Arial"/>
                <a:cs typeface="Arial"/>
                <a:sym typeface="Arial"/>
              </a:rPr>
              <a:t>síntomas</a:t>
            </a:r>
            <a:r>
              <a:rPr lang="es-ES" sz="1200" b="0" i="0" u="none" strike="noStrike" cap="none" dirty="0">
                <a:solidFill>
                  <a:srgbClr val="000000"/>
                </a:solidFill>
                <a:effectLst/>
                <a:latin typeface="Arial"/>
                <a:ea typeface="Arial"/>
                <a:cs typeface="Arial"/>
                <a:sym typeface="Arial"/>
              </a:rPr>
              <a:t>. No digo que puntualmente pueda darse el caso, pero no puede estar “quemándosenos la oficina cada día”. Es el síntoma de que hemos hecho algo mal, ¿qué lo está causando? La segunda columna (cosas no importantes). Deberíamos centrar nuestro esfuerzo en el cuadrante de la CURA.  Si curamos no vamos a tener casi nunca cosas urgentes e importantes. No deberíamos tener crisis cada día. Si hacemos la CURA (estudiar ahora para los exámenes de febrero, empezar con el </a:t>
            </a:r>
            <a:r>
              <a:rPr lang="es-ES" sz="1200" b="0" i="0" u="none" strike="noStrike" cap="none" dirty="0" err="1">
                <a:solidFill>
                  <a:srgbClr val="000000"/>
                </a:solidFill>
                <a:effectLst/>
                <a:latin typeface="Arial"/>
                <a:ea typeface="Arial"/>
                <a:cs typeface="Arial"/>
                <a:sym typeface="Arial"/>
              </a:rPr>
              <a:t>tfg</a:t>
            </a:r>
            <a:r>
              <a:rPr lang="es-ES" sz="1200" b="0" i="0" u="none" strike="noStrike" cap="none" dirty="0">
                <a:solidFill>
                  <a:srgbClr val="000000"/>
                </a:solidFill>
                <a:effectLst/>
                <a:latin typeface="Arial"/>
                <a:ea typeface="Arial"/>
                <a:cs typeface="Arial"/>
                <a:sym typeface="Arial"/>
              </a:rPr>
              <a:t> a tiempo…), será la hormiguita que a largo plazo no hará que tengamos cosas urgentes.</a:t>
            </a:r>
            <a:endParaRPr lang="es-ES" dirty="0"/>
          </a:p>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23</a:t>
            </a:fld>
            <a:endParaRPr lang="es-ES"/>
          </a:p>
        </p:txBody>
      </p:sp>
    </p:spTree>
    <p:extLst>
      <p:ext uri="{BB962C8B-B14F-4D97-AF65-F5344CB8AC3E}">
        <p14:creationId xmlns:p14="http://schemas.microsoft.com/office/powerpoint/2010/main" val="3652386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Te llega mucho trabajo, y solo tienes 24h al día. </a:t>
            </a:r>
            <a:endParaRPr lang="es-ES" sz="16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Lo primero que nos tenemos que preguntar es: </a:t>
            </a:r>
            <a:endParaRPr lang="es-ES" sz="16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 puede hacer? ¿nos interesa, queremos, podemos hacer esto ahora?</a:t>
            </a:r>
            <a:endParaRPr lang="es-ES" sz="16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Si la respuesta es </a:t>
            </a:r>
            <a:r>
              <a:rPr lang="es-ES" sz="1200" b="1" kern="1200" dirty="0">
                <a:solidFill>
                  <a:schemeClr val="tx1"/>
                </a:solidFill>
                <a:effectLst/>
                <a:latin typeface="+mn-lt"/>
                <a:ea typeface="+mn-ea"/>
                <a:cs typeface="+mn-cs"/>
              </a:rPr>
              <a:t>no</a:t>
            </a:r>
            <a:r>
              <a:rPr lang="es-ES" sz="1200" kern="1200" dirty="0">
                <a:solidFill>
                  <a:schemeClr val="tx1"/>
                </a:solidFill>
                <a:effectLst/>
                <a:latin typeface="+mn-lt"/>
                <a:ea typeface="+mn-ea"/>
                <a:cs typeface="+mn-cs"/>
              </a:rPr>
              <a:t>, podríamos hacer tres cosas: </a:t>
            </a:r>
            <a:endParaRPr lang="es-ES" sz="16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1. Directamente lo descartamos, lo tiramos a la </a:t>
            </a:r>
            <a:r>
              <a:rPr lang="es-ES" sz="1200" b="1" kern="1200" dirty="0">
                <a:solidFill>
                  <a:schemeClr val="tx1"/>
                </a:solidFill>
                <a:effectLst/>
                <a:latin typeface="+mn-lt"/>
                <a:ea typeface="+mn-ea"/>
                <a:cs typeface="+mn-cs"/>
              </a:rPr>
              <a:t>papelera</a:t>
            </a:r>
            <a:r>
              <a:rPr lang="es-ES" sz="1200" kern="1200" dirty="0">
                <a:solidFill>
                  <a:schemeClr val="tx1"/>
                </a:solidFill>
                <a:effectLst/>
                <a:latin typeface="+mn-lt"/>
                <a:ea typeface="+mn-ea"/>
                <a:cs typeface="+mn-cs"/>
              </a:rPr>
              <a:t>. </a:t>
            </a:r>
            <a:endParaRPr lang="es-ES" sz="1600" kern="1200" dirty="0">
              <a:solidFill>
                <a:schemeClr val="tx1"/>
              </a:solidFill>
              <a:effectLst/>
              <a:latin typeface="+mn-lt"/>
              <a:ea typeface="+mn-ea"/>
              <a:cs typeface="+mn-cs"/>
            </a:endParaRPr>
          </a:p>
          <a:p>
            <a:pPr lvl="1"/>
            <a:r>
              <a:rPr lang="es-ES" sz="1200" kern="1200" dirty="0">
                <a:solidFill>
                  <a:schemeClr val="tx1"/>
                </a:solidFill>
                <a:effectLst/>
                <a:latin typeface="+mn-lt"/>
                <a:ea typeface="+mn-ea"/>
                <a:cs typeface="+mn-cs"/>
              </a:rPr>
              <a:t>Tenemos que aprender a decir que no a muchas cosas que no son necesarias ni van en dirección a nuestras prioridades. Ya veremos más adelante estrategias para aprender a decir que no.</a:t>
            </a:r>
            <a:endParaRPr lang="es-ES" sz="1600" kern="1200" dirty="0">
              <a:solidFill>
                <a:schemeClr val="tx1"/>
              </a:solidFill>
              <a:effectLst/>
              <a:latin typeface="+mn-lt"/>
              <a:ea typeface="+mn-ea"/>
              <a:cs typeface="+mn-cs"/>
            </a:endParaRPr>
          </a:p>
          <a:p>
            <a:pPr lvl="1"/>
            <a:r>
              <a:rPr lang="es-ES" sz="1200" kern="1200" dirty="0">
                <a:solidFill>
                  <a:schemeClr val="tx1"/>
                </a:solidFill>
                <a:effectLst/>
                <a:latin typeface="+mn-lt"/>
                <a:ea typeface="+mn-ea"/>
                <a:cs typeface="+mn-cs"/>
              </a:rPr>
              <a:t>Recuerda para esto el coste de oportunidad: si estás haciendo algo estás descartando infinitas cosas que no estás haciendo en ese momento. </a:t>
            </a:r>
            <a:endParaRPr lang="es-ES" sz="16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2. Lo guardamos de </a:t>
            </a:r>
            <a:r>
              <a:rPr lang="es-ES" sz="1200" b="1" kern="1200" dirty="0">
                <a:solidFill>
                  <a:schemeClr val="tx1"/>
                </a:solidFill>
                <a:effectLst/>
                <a:latin typeface="+mn-lt"/>
                <a:ea typeface="+mn-ea"/>
                <a:cs typeface="+mn-cs"/>
              </a:rPr>
              <a:t>referencia</a:t>
            </a:r>
            <a:r>
              <a:rPr lang="es-ES" sz="1200" kern="1200" dirty="0">
                <a:solidFill>
                  <a:schemeClr val="tx1"/>
                </a:solidFill>
                <a:effectLst/>
                <a:latin typeface="+mn-lt"/>
                <a:ea typeface="+mn-ea"/>
                <a:cs typeface="+mn-cs"/>
              </a:rPr>
              <a:t>. Esto no es tirarlo a la papelera, es ver que esa tarea ahora mismo no nos interesa pero la guardaremos por si un día cambiamos de opinión, aunque está casi completamente descartado. Es como si nos dan un folleto que ahora mismo no nos hace falta, no lo tiraremos pero lo guardamos en el archivo. </a:t>
            </a:r>
            <a:endParaRPr lang="es-ES" sz="16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3. En tercer lugar podemos </a:t>
            </a:r>
            <a:r>
              <a:rPr lang="es-ES" sz="1200" b="1" kern="1200" dirty="0">
                <a:solidFill>
                  <a:schemeClr val="tx1"/>
                </a:solidFill>
                <a:effectLst/>
                <a:latin typeface="+mn-lt"/>
                <a:ea typeface="+mn-ea"/>
                <a:cs typeface="+mn-cs"/>
              </a:rPr>
              <a:t>incubar esa idea</a:t>
            </a:r>
            <a:r>
              <a:rPr lang="es-ES" sz="1200" kern="1200" dirty="0">
                <a:solidFill>
                  <a:schemeClr val="tx1"/>
                </a:solidFill>
                <a:effectLst/>
                <a:latin typeface="+mn-lt"/>
                <a:ea typeface="+mn-ea"/>
                <a:cs typeface="+mn-cs"/>
              </a:rPr>
              <a:t>. Esto lo podemos hacer de varias formas. </a:t>
            </a:r>
            <a:endParaRPr lang="es-ES" sz="1600" kern="1200" dirty="0">
              <a:solidFill>
                <a:schemeClr val="tx1"/>
              </a:solidFill>
              <a:effectLst/>
              <a:latin typeface="+mn-lt"/>
              <a:ea typeface="+mn-ea"/>
              <a:cs typeface="+mn-cs"/>
            </a:endParaRPr>
          </a:p>
          <a:p>
            <a:pPr lvl="1"/>
            <a:r>
              <a:rPr lang="es-ES" sz="1200" kern="1200" dirty="0">
                <a:solidFill>
                  <a:schemeClr val="tx1"/>
                </a:solidFill>
                <a:effectLst/>
                <a:latin typeface="+mn-lt"/>
                <a:ea typeface="+mn-ea"/>
                <a:cs typeface="+mn-cs"/>
              </a:rPr>
              <a:t>Con los </a:t>
            </a:r>
            <a:r>
              <a:rPr lang="es-ES" sz="1200" b="1" kern="1200" dirty="0">
                <a:solidFill>
                  <a:schemeClr val="tx1"/>
                </a:solidFill>
                <a:effectLst/>
                <a:latin typeface="+mn-lt"/>
                <a:ea typeface="+mn-ea"/>
                <a:cs typeface="+mn-cs"/>
              </a:rPr>
              <a:t>proyectos quizás</a:t>
            </a:r>
            <a:r>
              <a:rPr lang="es-ES" sz="1200" kern="1200" dirty="0">
                <a:solidFill>
                  <a:schemeClr val="tx1"/>
                </a:solidFill>
                <a:effectLst/>
                <a:latin typeface="+mn-lt"/>
                <a:ea typeface="+mn-ea"/>
                <a:cs typeface="+mn-cs"/>
              </a:rPr>
              <a:t>. Es decir, ahora mismo estamos haciendo otras cosas, no es que lo archivemos en la carpeta de olvido, sino que lo vamos a dejar en un sitio relativamente cercano. No le ponemos fecha, pero puede ser interesante. Son “proyectos de verano” “proyectos para el año que viene” o “proyectos cuando llegue el momento”.</a:t>
            </a:r>
            <a:endParaRPr lang="es-ES" sz="1600" kern="1200" dirty="0">
              <a:solidFill>
                <a:schemeClr val="tx1"/>
              </a:solidFill>
              <a:effectLst/>
              <a:latin typeface="+mn-lt"/>
              <a:ea typeface="+mn-ea"/>
              <a:cs typeface="+mn-cs"/>
            </a:endParaRPr>
          </a:p>
          <a:p>
            <a:pPr lvl="1"/>
            <a:r>
              <a:rPr lang="es-ES" sz="1200" b="1" kern="1200" dirty="0">
                <a:solidFill>
                  <a:schemeClr val="tx1"/>
                </a:solidFill>
                <a:effectLst/>
                <a:latin typeface="+mn-lt"/>
                <a:ea typeface="+mn-ea"/>
                <a:cs typeface="+mn-cs"/>
              </a:rPr>
              <a:t>Y luego están los proyectos de “X día nos ponemos”</a:t>
            </a:r>
            <a:r>
              <a:rPr lang="es-ES" sz="1200" kern="1200" dirty="0">
                <a:solidFill>
                  <a:schemeClr val="tx1"/>
                </a:solidFill>
                <a:effectLst/>
                <a:latin typeface="+mn-lt"/>
                <a:ea typeface="+mn-ea"/>
                <a:cs typeface="+mn-cs"/>
              </a:rPr>
              <a:t>. Esto lo vamos a hacer en cuanto empiece las vacaciones, el 1 de agosto. </a:t>
            </a:r>
            <a:endParaRPr lang="es-ES" sz="16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Bien, si la respuesta a si se puede hacer es por el contrario, </a:t>
            </a:r>
            <a:r>
              <a:rPr lang="es-ES" sz="1200" b="1" kern="1200" dirty="0">
                <a:solidFill>
                  <a:schemeClr val="tx1"/>
                </a:solidFill>
                <a:effectLst/>
                <a:latin typeface="+mn-lt"/>
                <a:ea typeface="+mn-ea"/>
                <a:cs typeface="+mn-cs"/>
              </a:rPr>
              <a:t>sí</a:t>
            </a:r>
            <a:r>
              <a:rPr lang="es-ES" sz="1200" kern="1200" dirty="0">
                <a:solidFill>
                  <a:schemeClr val="tx1"/>
                </a:solidFill>
                <a:effectLst/>
                <a:latin typeface="+mn-lt"/>
                <a:ea typeface="+mn-ea"/>
                <a:cs typeface="+mn-cs"/>
              </a:rPr>
              <a:t>. Lo siguiente que nos tenemos que preguntar es… </a:t>
            </a:r>
            <a:endParaRPr lang="es-ES" sz="16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 puede hacer esto… en menos de dos minutos? (</a:t>
            </a:r>
            <a:r>
              <a:rPr lang="es-ES" sz="1200" kern="1200" dirty="0" err="1">
                <a:solidFill>
                  <a:schemeClr val="tx1"/>
                </a:solidFill>
                <a:effectLst/>
                <a:latin typeface="+mn-lt"/>
                <a:ea typeface="+mn-ea"/>
                <a:cs typeface="+mn-cs"/>
              </a:rPr>
              <a:t>aprox</a:t>
            </a:r>
            <a:r>
              <a:rPr lang="es-ES" sz="1200" kern="1200" dirty="0">
                <a:solidFill>
                  <a:schemeClr val="tx1"/>
                </a:solidFill>
                <a:effectLst/>
                <a:latin typeface="+mn-lt"/>
                <a:ea typeface="+mn-ea"/>
                <a:cs typeface="+mn-cs"/>
              </a:rPr>
              <a:t>), ¿es algo que se puede hacer ya, de solución fácil…? </a:t>
            </a:r>
            <a:endParaRPr lang="es-ES" sz="16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Si es </a:t>
            </a:r>
            <a:r>
              <a:rPr lang="es-ES" sz="1200" b="1" kern="1200" dirty="0">
                <a:solidFill>
                  <a:schemeClr val="tx1"/>
                </a:solidFill>
                <a:effectLst/>
                <a:latin typeface="+mn-lt"/>
                <a:ea typeface="+mn-ea"/>
                <a:cs typeface="+mn-cs"/>
              </a:rPr>
              <a:t>sí</a:t>
            </a:r>
            <a:r>
              <a:rPr lang="es-ES" sz="1200" kern="1200" dirty="0">
                <a:solidFill>
                  <a:schemeClr val="tx1"/>
                </a:solidFill>
                <a:effectLst/>
                <a:latin typeface="+mn-lt"/>
                <a:ea typeface="+mn-ea"/>
                <a:cs typeface="+mn-cs"/>
              </a:rPr>
              <a:t>, Sólo hazlo. No procrastines. Tardamos más en organizar cuándo hacerlo que simplemente hacerlo. Puede ser por ejemplo enviar correos, hablar con alguien, hacer una tarea rápida, una búsqueda, sacar un libro, etc.</a:t>
            </a:r>
          </a:p>
          <a:p>
            <a:pPr lvl="0"/>
            <a:r>
              <a:rPr lang="es-ES" sz="1200" b="1" kern="1200" dirty="0">
                <a:solidFill>
                  <a:schemeClr val="tx1"/>
                </a:solidFill>
                <a:effectLst/>
                <a:latin typeface="+mn-lt"/>
                <a:ea typeface="+mn-ea"/>
                <a:cs typeface="+mn-cs"/>
              </a:rPr>
              <a:t>En caso de que no</a:t>
            </a:r>
            <a:r>
              <a:rPr lang="es-ES" sz="1200" kern="1200" dirty="0">
                <a:solidFill>
                  <a:schemeClr val="tx1"/>
                </a:solidFill>
                <a:effectLst/>
                <a:latin typeface="+mn-lt"/>
                <a:ea typeface="+mn-ea"/>
                <a:cs typeface="+mn-cs"/>
              </a:rPr>
              <a:t> podamos hacerlo en dos min… tendrás que preguntarte ¿Se puede delegar? Si es sí, hazlo. Si yo puedo ser más eficiente haciendo otra cosa, mi coste de oportunidad me permite delegarlo. ¿Que no podemos delegarlo porque sea un trabajo, proyecto, exámenes…? En ese caso lo metemos en la lista de cosas a hacer. </a:t>
            </a:r>
          </a:p>
          <a:p>
            <a:pPr lvl="0"/>
            <a:r>
              <a:rPr lang="es-ES" sz="1200" kern="1200" dirty="0">
                <a:solidFill>
                  <a:schemeClr val="tx1"/>
                </a:solidFill>
                <a:effectLst/>
                <a:latin typeface="+mn-lt"/>
                <a:ea typeface="+mn-ea"/>
                <a:cs typeface="+mn-cs"/>
              </a:rPr>
              <a:t>Bien, es una tarea que queremos y podemos llevar a cabo, que no es realizable en dos minutos y que no podemos delegar. La hemos pasado a la lista de cosas a hacer. Ahora la siguiente pregunta que nos tenemos que hacer es…</a:t>
            </a:r>
          </a:p>
          <a:p>
            <a:pPr lvl="0"/>
            <a:r>
              <a:rPr lang="es-ES" sz="1200" kern="1200" dirty="0">
                <a:solidFill>
                  <a:schemeClr val="tx1"/>
                </a:solidFill>
                <a:effectLst/>
                <a:latin typeface="+mn-lt"/>
                <a:ea typeface="+mn-ea"/>
                <a:cs typeface="+mn-cs"/>
              </a:rPr>
              <a:t>¿Es una tarea que tengamos que hacer ahora (lo antes posible)? Bloqueamos el siguiente rato que tenga libre y lo hago. Esto guarda relación con las cosas urgentes, ¿verdad?</a:t>
            </a:r>
          </a:p>
          <a:p>
            <a:pPr lvl="0"/>
            <a:r>
              <a:rPr lang="es-ES" sz="1200" kern="1200" dirty="0">
                <a:solidFill>
                  <a:schemeClr val="tx1"/>
                </a:solidFill>
                <a:effectLst/>
                <a:latin typeface="+mn-lt"/>
                <a:ea typeface="+mn-ea"/>
                <a:cs typeface="+mn-cs"/>
              </a:rPr>
              <a:t>¿Es una tarea que no es necesario hacer ahora? La hacemos más tarde (y para eso fechamos un día), por ejemplo, el jueves de la semana que viene me pongo a ello. En este caso esto guarda relación con las cosas no urgentes pero sí importantes.</a:t>
            </a:r>
          </a:p>
          <a:p>
            <a:pPr lvl="0"/>
            <a:r>
              <a:rPr lang="es-ES" sz="1200" kern="1200" dirty="0">
                <a:solidFill>
                  <a:schemeClr val="tx1"/>
                </a:solidFill>
                <a:effectLst/>
                <a:latin typeface="+mn-lt"/>
                <a:ea typeface="+mn-ea"/>
                <a:cs typeface="+mn-cs"/>
              </a:rPr>
              <a:t>¿Es un proyecto o una gran tarea? Tendremos que dividir esta tarea en varios pasos o subtareas, el conocido Multi Step Proyect.</a:t>
            </a:r>
          </a:p>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25</a:t>
            </a:fld>
            <a:endParaRPr lang="es-ES"/>
          </a:p>
        </p:txBody>
      </p:sp>
    </p:spTree>
    <p:extLst>
      <p:ext uri="{BB962C8B-B14F-4D97-AF65-F5344CB8AC3E}">
        <p14:creationId xmlns:p14="http://schemas.microsoft.com/office/powerpoint/2010/main" val="1063262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¿POR QUÉ REALIZAS Y FINALIZAS UNAS TAREAS Y NO OTRAS? </a:t>
            </a:r>
          </a:p>
          <a:p>
            <a:r>
              <a:rPr lang="es-ES" dirty="0"/>
              <a:t>Por razones muy simples, el ser humano tiene la tendencia de anteponer ciertas actividades y dejar otras para después; un después que fácilmente se convierte en nunca. </a:t>
            </a:r>
          </a:p>
          <a:p>
            <a:r>
              <a:rPr lang="es-ES" dirty="0"/>
              <a:t>¿QUÉ TIPO DE COSAS RECIBE MÁS FÁCILMENTE NUESTRA ATENCIÓN? Pues las que son o nos parecen:  cortas,  fáciles,  agradables,  conocidas,  urgentes,  interesantes,  programadas  o las que nos llegan del jefe o de compañeros a los que apreciamos. </a:t>
            </a:r>
          </a:p>
          <a:p>
            <a:r>
              <a:rPr lang="es-ES" dirty="0"/>
              <a:t>Tareas difíciles</a:t>
            </a:r>
          </a:p>
          <a:p>
            <a:r>
              <a:rPr lang="es-ES" dirty="0"/>
              <a:t>Tareas largas</a:t>
            </a:r>
          </a:p>
          <a:p>
            <a:r>
              <a:rPr lang="es-ES" dirty="0"/>
              <a:t>Toma de decisiones</a:t>
            </a:r>
          </a:p>
          <a:p>
            <a:r>
              <a:rPr lang="es-ES" dirty="0"/>
              <a:t>Depende de otros también</a:t>
            </a:r>
          </a:p>
          <a:p>
            <a:r>
              <a:rPr lang="es-ES" dirty="0"/>
              <a:t>…</a:t>
            </a:r>
          </a:p>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37</a:t>
            </a:fld>
            <a:endParaRPr lang="es-ES"/>
          </a:p>
        </p:txBody>
      </p:sp>
    </p:spTree>
    <p:extLst>
      <p:ext uri="{BB962C8B-B14F-4D97-AF65-F5344CB8AC3E}">
        <p14:creationId xmlns:p14="http://schemas.microsoft.com/office/powerpoint/2010/main" val="3797657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¿POR QUÉ REALIZAS Y FINALIZAS UNAS TAREAS Y NO OTRAS? </a:t>
            </a:r>
          </a:p>
          <a:p>
            <a:r>
              <a:rPr lang="es-ES" dirty="0"/>
              <a:t>Por razones muy simples, el ser humano tiene la tendencia de anteponer ciertas actividades y dejar otras para después; un después que fácilmente se convierte en nunca. </a:t>
            </a:r>
          </a:p>
          <a:p>
            <a:r>
              <a:rPr lang="es-ES" dirty="0"/>
              <a:t>¿QUÉ TIPO DE COSAS RECIBE MÁS FÁCILMENTE NUESTRA ATENCIÓN? Pues las que son o nos parecen:  cortas,  fáciles,  agradables,  conocidas,  urgentes,  interesantes,  programadas  o las que nos llegan del jefe o de compañeros a los que apreciamos. </a:t>
            </a:r>
          </a:p>
          <a:p>
            <a:r>
              <a:rPr lang="es-ES" dirty="0"/>
              <a:t>Tareas difíciles</a:t>
            </a:r>
          </a:p>
          <a:p>
            <a:r>
              <a:rPr lang="es-ES" dirty="0"/>
              <a:t>Tareas largas</a:t>
            </a:r>
          </a:p>
          <a:p>
            <a:r>
              <a:rPr lang="es-ES" dirty="0"/>
              <a:t>Toma de decisiones</a:t>
            </a:r>
          </a:p>
          <a:p>
            <a:r>
              <a:rPr lang="es-ES" dirty="0"/>
              <a:t>Depende de otros también</a:t>
            </a:r>
          </a:p>
          <a:p>
            <a:r>
              <a:rPr lang="es-ES" dirty="0"/>
              <a:t>…</a:t>
            </a:r>
          </a:p>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38</a:t>
            </a:fld>
            <a:endParaRPr lang="es-ES"/>
          </a:p>
        </p:txBody>
      </p:sp>
    </p:spTree>
    <p:extLst>
      <p:ext uri="{BB962C8B-B14F-4D97-AF65-F5344CB8AC3E}">
        <p14:creationId xmlns:p14="http://schemas.microsoft.com/office/powerpoint/2010/main" val="3592546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39</a:t>
            </a:fld>
            <a:endParaRPr lang="es-ES"/>
          </a:p>
        </p:txBody>
      </p:sp>
    </p:spTree>
    <p:extLst>
      <p:ext uri="{BB962C8B-B14F-4D97-AF65-F5344CB8AC3E}">
        <p14:creationId xmlns:p14="http://schemas.microsoft.com/office/powerpoint/2010/main" val="138446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44</a:t>
            </a:fld>
            <a:endParaRPr lang="es-ES"/>
          </a:p>
        </p:txBody>
      </p:sp>
    </p:spTree>
    <p:extLst>
      <p:ext uri="{BB962C8B-B14F-4D97-AF65-F5344CB8AC3E}">
        <p14:creationId xmlns:p14="http://schemas.microsoft.com/office/powerpoint/2010/main" val="221502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2</a:t>
            </a:fld>
            <a:endParaRPr lang="es-ES"/>
          </a:p>
        </p:txBody>
      </p:sp>
    </p:spTree>
    <p:extLst>
      <p:ext uri="{BB962C8B-B14F-4D97-AF65-F5344CB8AC3E}">
        <p14:creationId xmlns:p14="http://schemas.microsoft.com/office/powerpoint/2010/main" val="1737226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46</a:t>
            </a:fld>
            <a:endParaRPr lang="es-ES"/>
          </a:p>
        </p:txBody>
      </p:sp>
    </p:spTree>
    <p:extLst>
      <p:ext uri="{BB962C8B-B14F-4D97-AF65-F5344CB8AC3E}">
        <p14:creationId xmlns:p14="http://schemas.microsoft.com/office/powerpoint/2010/main" val="3194193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técnica de los 5 minutos: engaña a tu mente, al igual que ella te engaña a ti. ¿No te ha pasado eso de coger el móvil para ver 5 segundos el </a:t>
            </a:r>
            <a:r>
              <a:rPr lang="es-ES" dirty="0" err="1"/>
              <a:t>Fb</a:t>
            </a:r>
            <a:r>
              <a:rPr lang="es-ES" dirty="0"/>
              <a:t>, y acabar por revistar el correo, hablar con amigos, incluso hacer un podcast? Engañar a tu mente de esta forma para hacer las cosas que quieres hacer.</a:t>
            </a:r>
          </a:p>
          <a:p>
            <a:r>
              <a:rPr lang="es-ES" dirty="0"/>
              <a:t>¿Que tengo que ir al gimnasio? Vale, dile a tu mente que solo vas a ponerte la ropa del gimnasio, céntrate en esa actividad, ¿cuál es la siguiente? Vale, sólo voy a preparar la bolsa del gimnasio, sólo voy a ir hacia el gimnasio, etc. Tu mente te dirá “venga, ya que estoy vestido, voy a ir…”</a:t>
            </a:r>
          </a:p>
          <a:p>
            <a:r>
              <a:rPr lang="es-ES" dirty="0"/>
              <a:t>Venga, voy a ir a lavar los platos, di a tu mente de lavar solo UN plato. Una vez que estés allí, ya tu cuerpo querrá seguir con el resto de la actividad.</a:t>
            </a:r>
          </a:p>
          <a:p>
            <a:r>
              <a:rPr lang="es-ES" dirty="0"/>
              <a:t>Así con todo.</a:t>
            </a:r>
          </a:p>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48</a:t>
            </a:fld>
            <a:endParaRPr lang="es-ES"/>
          </a:p>
        </p:txBody>
      </p:sp>
    </p:spTree>
    <p:extLst>
      <p:ext uri="{BB962C8B-B14F-4D97-AF65-F5344CB8AC3E}">
        <p14:creationId xmlns:p14="http://schemas.microsoft.com/office/powerpoint/2010/main" val="467561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a:extLst>
              <a:ext uri="{FF2B5EF4-FFF2-40B4-BE49-F238E27FC236}">
                <a16:creationId xmlns:a16="http://schemas.microsoft.com/office/drawing/2014/main" id="{60A9254C-DE32-4293-9A66-0F003239E97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6C9119F5-BB5F-4011-8281-45347B6E938D}" type="slidenum">
              <a:rPr lang="es-ES" altLang="es-ES">
                <a:latin typeface="Calibri" panose="020F0502020204030204" pitchFamily="34" charset="0"/>
              </a:rPr>
              <a:pPr>
                <a:spcBef>
                  <a:spcPct val="0"/>
                </a:spcBef>
                <a:buClrTx/>
                <a:buFontTx/>
                <a:buNone/>
              </a:pPr>
              <a:t>49</a:t>
            </a:fld>
            <a:endParaRPr lang="es-ES" altLang="es-ES">
              <a:latin typeface="Calibri" panose="020F0502020204030204" pitchFamily="34" charset="0"/>
            </a:endParaRPr>
          </a:p>
        </p:txBody>
      </p:sp>
      <p:sp>
        <p:nvSpPr>
          <p:cNvPr id="38915" name="Rectangle 1">
            <a:extLst>
              <a:ext uri="{FF2B5EF4-FFF2-40B4-BE49-F238E27FC236}">
                <a16:creationId xmlns:a16="http://schemas.microsoft.com/office/drawing/2014/main" id="{8A3C9DC0-68E2-4527-94D5-19A6419C777C}"/>
              </a:ext>
            </a:extLst>
          </p:cNvPr>
          <p:cNvSpPr>
            <a:spLocks noGrp="1" noRot="1" noChangeAspect="1" noChangeArrowheads="1" noTextEdit="1"/>
          </p:cNvSpPr>
          <p:nvPr>
            <p:ph type="sldImg"/>
          </p:nvPr>
        </p:nvSpPr>
        <p:spPr>
          <a:xfrm>
            <a:off x="685800" y="1143000"/>
            <a:ext cx="54864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Text Box 2">
            <a:extLst>
              <a:ext uri="{FF2B5EF4-FFF2-40B4-BE49-F238E27FC236}">
                <a16:creationId xmlns:a16="http://schemas.microsoft.com/office/drawing/2014/main" id="{3B89302B-6934-4CF0-9BD4-52E4238B7512}"/>
              </a:ext>
            </a:extLst>
          </p:cNvPr>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s-ES" alt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ansiedad es una reacción emocional de adaptación, anticipatoria, y normal ante eventos de resultado incierto que anticipamos como posiblemente aversivos o amenazantes, o ante situaciones en las que no tenemos o pensamos que no tenemos recursos suficientes para afrontarlas. Reacción de adaptación porque en algunas ocasiones nos puede ser útil para ser más eficientes en la tarea que pretendemos realizar. </a:t>
            </a:r>
          </a:p>
          <a:p>
            <a:endParaRPr lang="es-ES" dirty="0"/>
          </a:p>
          <a:p>
            <a:r>
              <a:rPr lang="es-ES" dirty="0"/>
              <a:t>COGNITIVO Propia experiencia interna. Tiene que ver con la evaluación subjetiva que hacemos de los estímulos que nos rodean. Puede ayudarnos a pensar más deprisa, a centrar la atención en el problema o a anticipar posibles escenarios. Cuando se trata de ansiedad desadaptativa se manifiesta en forma de pensamientos normalmente de carácter negativo. </a:t>
            </a:r>
          </a:p>
          <a:p>
            <a:endParaRPr lang="es-ES" dirty="0"/>
          </a:p>
          <a:p>
            <a:r>
              <a:rPr lang="es-ES" dirty="0"/>
              <a:t>FISIOLÓGICO Respuesta organismo manifiesta ante un estímulo que evaluamos como potencialmente peligroso. Incremento de la actividad del Sistema Nervioso Autónomo: cambios externos (sudoración, dilatación pupilar, temblor, incremento de la tensión muscular, palidez facial, etc.), cambios internos (aceleración cardiaca, descenso de la salivación, aceleración respiratoria, etc.). Si estamos cruzando la calle y puede atropellarnos un coche, la afluencia de sangre a los músculos y la tensión de los mismos nos ayudarán a correr deprisa para superar el peligro. </a:t>
            </a:r>
          </a:p>
          <a:p>
            <a:endParaRPr lang="es-ES" dirty="0"/>
          </a:p>
          <a:p>
            <a:r>
              <a:rPr lang="es-ES" dirty="0"/>
              <a:t>CONDUCTUAL Manifestación motora. Componente observable de la conducta: la expresión facial, movimientos o posturas corporales y las respuestas instrumentales de escape/huida y evitación. Ansiedad adaptativa permite llevar a cabo una conducta más ágil y rápida. Si es desadaptativa, puede producirse una respuesta inadecuada a la situación como no presentarse a un examen o tartamudear y tener bloqueos al exponer un trabajo en clase o no ir a una fiesta a la que nos han invitado o no subir en avión… a pesar de que nos encantaría conocer Sudamérica</a:t>
            </a:r>
          </a:p>
        </p:txBody>
      </p:sp>
      <p:sp>
        <p:nvSpPr>
          <p:cNvPr id="4" name="Marcador de número de diapositiva 3"/>
          <p:cNvSpPr>
            <a:spLocks noGrp="1"/>
          </p:cNvSpPr>
          <p:nvPr>
            <p:ph type="sldNum" sz="quarter" idx="5"/>
          </p:nvPr>
        </p:nvSpPr>
        <p:spPr/>
        <p:txBody>
          <a:bodyPr/>
          <a:lstStyle/>
          <a:p>
            <a:fld id="{9C1B93E6-EA98-4D53-81B0-A273581C6808}" type="slidenum">
              <a:rPr lang="es-ES" smtClean="0"/>
              <a:t>51</a:t>
            </a:fld>
            <a:endParaRPr lang="es-ES"/>
          </a:p>
        </p:txBody>
      </p:sp>
    </p:spTree>
    <p:extLst>
      <p:ext uri="{BB962C8B-B14F-4D97-AF65-F5344CB8AC3E}">
        <p14:creationId xmlns:p14="http://schemas.microsoft.com/office/powerpoint/2010/main" val="1664618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58</a:t>
            </a:fld>
            <a:endParaRPr lang="es-ES"/>
          </a:p>
        </p:txBody>
      </p:sp>
    </p:spTree>
    <p:extLst>
      <p:ext uri="{BB962C8B-B14F-4D97-AF65-F5344CB8AC3E}">
        <p14:creationId xmlns:p14="http://schemas.microsoft.com/office/powerpoint/2010/main" val="337455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63</a:t>
            </a:fld>
            <a:endParaRPr lang="es-ES"/>
          </a:p>
        </p:txBody>
      </p:sp>
    </p:spTree>
    <p:extLst>
      <p:ext uri="{BB962C8B-B14F-4D97-AF65-F5344CB8AC3E}">
        <p14:creationId xmlns:p14="http://schemas.microsoft.com/office/powerpoint/2010/main" val="3228623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Método </a:t>
            </a:r>
            <a:r>
              <a:rPr lang="es-ES" dirty="0" err="1"/>
              <a:t>Seinfeld</a:t>
            </a:r>
            <a:endParaRPr lang="es-ES" dirty="0"/>
          </a:p>
          <a:p>
            <a:r>
              <a:rPr lang="es-ES" sz="1200" b="0" i="0" u="none" strike="noStrike" cap="none" dirty="0">
                <a:solidFill>
                  <a:srgbClr val="000000"/>
                </a:solidFill>
                <a:effectLst/>
                <a:latin typeface="Arial"/>
                <a:ea typeface="Arial"/>
                <a:cs typeface="Arial"/>
                <a:sym typeface="Arial"/>
              </a:rPr>
              <a:t>Es tan sencillo que </a:t>
            </a:r>
            <a:r>
              <a:rPr lang="es-ES" sz="1200" b="1" i="0" u="none" strike="noStrike" cap="none" dirty="0">
                <a:solidFill>
                  <a:srgbClr val="000000"/>
                </a:solidFill>
                <a:effectLst/>
                <a:latin typeface="Arial"/>
                <a:ea typeface="Arial"/>
                <a:cs typeface="Arial"/>
                <a:sym typeface="Arial"/>
              </a:rPr>
              <a:t>contarlo suena ridículo</a:t>
            </a:r>
            <a:r>
              <a:rPr lang="es-ES" sz="1200" b="0" i="0" u="none" strike="noStrike" cap="none" dirty="0">
                <a:solidFill>
                  <a:srgbClr val="000000"/>
                </a:solidFill>
                <a:effectLst/>
                <a:latin typeface="Arial"/>
                <a:ea typeface="Arial"/>
                <a:cs typeface="Arial"/>
                <a:sym typeface="Arial"/>
              </a:rPr>
              <a:t>, pero es tan eficaz que </a:t>
            </a:r>
            <a:r>
              <a:rPr lang="es-ES" sz="1200" b="1" i="0" u="none" strike="noStrike" cap="none" dirty="0">
                <a:solidFill>
                  <a:srgbClr val="000000"/>
                </a:solidFill>
                <a:effectLst/>
                <a:latin typeface="Arial"/>
                <a:ea typeface="Arial"/>
                <a:cs typeface="Arial"/>
                <a:sym typeface="Arial"/>
              </a:rPr>
              <a:t>contarlo es imprescindible</a:t>
            </a:r>
            <a:r>
              <a:rPr lang="es-ES" sz="1200" b="0" i="0" u="none" strike="noStrike" cap="none" dirty="0">
                <a:solidFill>
                  <a:srgbClr val="000000"/>
                </a:solidFill>
                <a:effectLst/>
                <a:latin typeface="Arial"/>
                <a:ea typeface="Arial"/>
                <a:cs typeface="Arial"/>
                <a:sym typeface="Arial"/>
              </a:rPr>
              <a:t>.</a:t>
            </a:r>
          </a:p>
          <a:p>
            <a:r>
              <a:rPr lang="es-ES" sz="1200" b="0" i="0" u="none" strike="noStrike" cap="none" dirty="0">
                <a:solidFill>
                  <a:srgbClr val="000000"/>
                </a:solidFill>
                <a:effectLst/>
                <a:latin typeface="Arial"/>
                <a:ea typeface="Arial"/>
                <a:cs typeface="Arial"/>
                <a:sym typeface="Arial"/>
              </a:rPr>
              <a:t>Al hábito se llega por la repetición de gestos y de rutinas, y es de lo que se trata aquí.</a:t>
            </a:r>
            <a:endParaRPr lang="es-ES" dirty="0"/>
          </a:p>
          <a:p>
            <a:pPr fontAlgn="base"/>
            <a:r>
              <a:rPr lang="es-ES" sz="1200" b="0" i="0" u="none" strike="noStrike" cap="none" dirty="0">
                <a:solidFill>
                  <a:srgbClr val="000000"/>
                </a:solidFill>
                <a:effectLst/>
                <a:latin typeface="Arial"/>
                <a:ea typeface="Arial"/>
                <a:cs typeface="Arial"/>
                <a:sym typeface="Arial"/>
              </a:rPr>
              <a:t>magina cualquiera de estos tres hábitos que te cuesta desarrollar pero que </a:t>
            </a:r>
            <a:r>
              <a:rPr lang="es-ES" sz="1200" b="0" i="1" u="none" strike="noStrike" cap="none" dirty="0">
                <a:solidFill>
                  <a:srgbClr val="000000"/>
                </a:solidFill>
                <a:effectLst/>
                <a:latin typeface="Arial"/>
                <a:ea typeface="Arial"/>
                <a:cs typeface="Arial"/>
                <a:sym typeface="Arial"/>
              </a:rPr>
              <a:t>quieres</a:t>
            </a:r>
            <a:r>
              <a:rPr lang="es-ES" sz="1200" b="0" i="0" u="none" strike="noStrike" cap="none" dirty="0">
                <a:solidFill>
                  <a:srgbClr val="000000"/>
                </a:solidFill>
                <a:effectLst/>
                <a:latin typeface="Arial"/>
                <a:ea typeface="Arial"/>
                <a:cs typeface="Arial"/>
                <a:sym typeface="Arial"/>
              </a:rPr>
              <a:t> desarrollar: te cuesta recordar que tienes que hacer la revisión diaria de tu GTD, te cuesta ponerte a hacer deporte al final de la jornada, te cuesta apagar el “</a:t>
            </a:r>
            <a:r>
              <a:rPr lang="es-ES" sz="1200" b="0" i="0" u="none" strike="noStrike" cap="none" dirty="0" err="1">
                <a:solidFill>
                  <a:srgbClr val="000000"/>
                </a:solidFill>
                <a:effectLst/>
                <a:latin typeface="Arial"/>
                <a:ea typeface="Arial"/>
                <a:cs typeface="Arial"/>
                <a:sym typeface="Arial"/>
              </a:rPr>
              <a:t>messenger</a:t>
            </a:r>
            <a:r>
              <a:rPr lang="es-ES" sz="1200" b="0" i="0" u="none" strike="noStrike" cap="none" dirty="0">
                <a:solidFill>
                  <a:srgbClr val="000000"/>
                </a:solidFill>
                <a:effectLst/>
                <a:latin typeface="Arial"/>
                <a:ea typeface="Arial"/>
                <a:cs typeface="Arial"/>
                <a:sym typeface="Arial"/>
              </a:rPr>
              <a:t>” y demás aplicaciones-distracción cuando te pones a trabajar. ¿Cómo formar ese hábito?</a:t>
            </a:r>
          </a:p>
          <a:p>
            <a:pPr fontAlgn="base"/>
            <a:r>
              <a:rPr lang="es-ES" sz="1200" b="0" i="0" u="none" strike="noStrike" cap="none" dirty="0">
                <a:solidFill>
                  <a:srgbClr val="000000"/>
                </a:solidFill>
                <a:effectLst/>
                <a:latin typeface="Arial"/>
                <a:ea typeface="Arial"/>
                <a:cs typeface="Arial"/>
                <a:sym typeface="Arial"/>
              </a:rPr>
              <a:t>Imprime o consigue un calendario de proporciones generosas y ponlo en una pared que vayas a ver con mucha frecuencia. No se trata de esconderlo sino de verlo “sí o sí”. Lo recalco: tienes que ponerlo en un sitio que </a:t>
            </a:r>
            <a:r>
              <a:rPr lang="es-ES" sz="1200" b="1" i="0" u="none" strike="noStrike" cap="none" dirty="0">
                <a:solidFill>
                  <a:srgbClr val="000000"/>
                </a:solidFill>
                <a:effectLst/>
                <a:latin typeface="Arial"/>
                <a:ea typeface="Arial"/>
                <a:cs typeface="Arial"/>
                <a:sym typeface="Arial"/>
              </a:rPr>
              <a:t>inevitablemente</a:t>
            </a:r>
            <a:r>
              <a:rPr lang="es-ES" sz="1200" b="0" i="0" u="none" strike="noStrike" cap="none" dirty="0">
                <a:solidFill>
                  <a:srgbClr val="000000"/>
                </a:solidFill>
                <a:effectLst/>
                <a:latin typeface="Arial"/>
                <a:ea typeface="Arial"/>
                <a:cs typeface="Arial"/>
                <a:sym typeface="Arial"/>
              </a:rPr>
              <a:t> vayas a ver.</a:t>
            </a:r>
          </a:p>
          <a:p>
            <a:pPr fontAlgn="base"/>
            <a:r>
              <a:rPr lang="es-ES" sz="1200" b="0" i="0" u="none" strike="noStrike" cap="none" dirty="0">
                <a:solidFill>
                  <a:srgbClr val="000000"/>
                </a:solidFill>
                <a:effectLst/>
                <a:latin typeface="Arial"/>
                <a:ea typeface="Arial"/>
                <a:cs typeface="Arial"/>
                <a:sym typeface="Arial"/>
              </a:rPr>
              <a:t>El primer día en el que logres hacer lo que te proponías marca con un rotulador bien grueso y de color vivo (rojo por ejemplo) ese día en el calendario. Pon una gran equis. Y haz lo mismo con los siguientes en que logres reproducirlo. Cada nuevo día conseguido, una gran equis.</a:t>
            </a:r>
          </a:p>
          <a:p>
            <a:pPr fontAlgn="base"/>
            <a:r>
              <a:rPr lang="es-ES" sz="1200" b="0" i="0" u="none" strike="noStrike" cap="none" dirty="0">
                <a:solidFill>
                  <a:srgbClr val="000000"/>
                </a:solidFill>
                <a:effectLst/>
                <a:latin typeface="Arial"/>
                <a:ea typeface="Arial"/>
                <a:cs typeface="Arial"/>
                <a:sym typeface="Arial"/>
              </a:rPr>
              <a:t>La visión de ese calendario te “obligará” a repetir cada día ese gesto o esa rutina. Poco a poco irás ganando en naturalidad y al cabo del tiempo no tendrás que mirar al calendario para reproducirlo. “Te saldrá de dentro”. No obstante, sigue marcando con una equis cada nuevo día. Aunque creas que “ya lo tienes”, sigue marcando el calendario cada día.</a:t>
            </a:r>
          </a:p>
          <a:p>
            <a:pPr fontAlgn="base"/>
            <a:r>
              <a:rPr lang="es-ES" sz="1200" b="0" i="0" u="none" strike="noStrike" cap="none" dirty="0">
                <a:solidFill>
                  <a:srgbClr val="000000"/>
                </a:solidFill>
                <a:effectLst/>
                <a:latin typeface="Arial"/>
                <a:ea typeface="Arial"/>
                <a:cs typeface="Arial"/>
                <a:sym typeface="Arial"/>
              </a:rPr>
              <a:t>Si un día te saltas tu rutina en lugar de una equis colorea por completo la casilla de ese día. El objeto es que destaque bien sobre el resto de días y te convenzas de que tienes que volver a tu rutina y seguir trabajando ese hábito. Y es que después de saltarte un día es mucho más fácil hacerlo también al siguiente.</a:t>
            </a:r>
          </a:p>
          <a:p>
            <a:pPr fontAlgn="base"/>
            <a:r>
              <a:rPr lang="es-ES" sz="1200" b="0" i="0" u="none" strike="noStrike" cap="none" dirty="0">
                <a:solidFill>
                  <a:srgbClr val="000000"/>
                </a:solidFill>
                <a:effectLst/>
                <a:latin typeface="Arial"/>
                <a:ea typeface="Arial"/>
                <a:cs typeface="Arial"/>
                <a:sym typeface="Arial"/>
              </a:rPr>
              <a:t>No te recomiendo hacerlo en un “calendario digital” por una sencilla razón: tienes que acordarte de revisarlo. Es decir, tienes que formar el hábito de revisar tu calendario digital para revisar tu otro hábito… cosa que terminarás por no hacer. La clave de este sistema es tener un calendario bien visible que terminarás por ver tanto si quieres como si no.</a:t>
            </a:r>
          </a:p>
          <a:p>
            <a:pPr fontAlgn="base"/>
            <a:r>
              <a:rPr lang="es-ES" sz="1200" b="0" i="0" u="none" strike="noStrike" cap="none" dirty="0">
                <a:solidFill>
                  <a:srgbClr val="000000"/>
                </a:solidFill>
                <a:effectLst/>
                <a:latin typeface="Arial"/>
                <a:ea typeface="Arial"/>
                <a:cs typeface="Arial"/>
                <a:sym typeface="Arial"/>
              </a:rPr>
              <a:t>Una vez que hayan pasado los días, las semanas o los meses podrás prescindir del calendario. Ese gesto que al principio casi iba contra tus instintos… ahora te saldrá solo con total espontaneidad.</a:t>
            </a:r>
          </a:p>
          <a:p>
            <a:pPr fontAlgn="base"/>
            <a:endParaRPr lang="es-ES" sz="1200" b="0" i="0" u="none" strike="noStrike" cap="none" dirty="0">
              <a:solidFill>
                <a:srgbClr val="000000"/>
              </a:solidFill>
              <a:effectLst/>
              <a:latin typeface="Arial"/>
              <a:ea typeface="Arial"/>
              <a:cs typeface="Arial"/>
              <a:sym typeface="Arial"/>
            </a:endParaRPr>
          </a:p>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64</a:t>
            </a:fld>
            <a:endParaRPr lang="es-ES"/>
          </a:p>
        </p:txBody>
      </p:sp>
    </p:spTree>
    <p:extLst>
      <p:ext uri="{BB962C8B-B14F-4D97-AF65-F5344CB8AC3E}">
        <p14:creationId xmlns:p14="http://schemas.microsoft.com/office/powerpoint/2010/main" val="1372439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5C1D1A3-1976-47B5-A28D-20BE065D1BA7}" type="slidenum">
              <a:rPr lang="es-ES" smtClean="0"/>
              <a:t>65</a:t>
            </a:fld>
            <a:endParaRPr lang="es-ES"/>
          </a:p>
        </p:txBody>
      </p:sp>
    </p:spTree>
    <p:extLst>
      <p:ext uri="{BB962C8B-B14F-4D97-AF65-F5344CB8AC3E}">
        <p14:creationId xmlns:p14="http://schemas.microsoft.com/office/powerpoint/2010/main" val="3838327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3547060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354706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Dinámicas:</a:t>
            </a:r>
          </a:p>
          <a:p>
            <a:r>
              <a:rPr lang="es-ES" dirty="0"/>
              <a:t>Que apunten primero sus ladrones de tiempo</a:t>
            </a:r>
          </a:p>
          <a:p>
            <a:r>
              <a:rPr lang="es-ES" dirty="0"/>
              <a:t>Que apunten qué llevan posponiendo mucho tiempo</a:t>
            </a:r>
          </a:p>
          <a:p>
            <a:r>
              <a:rPr lang="es-ES" dirty="0"/>
              <a:t>Matriz de Eisenhower, que hagan una ellos con sus tareas urgentes e importantes</a:t>
            </a:r>
          </a:p>
          <a:p>
            <a:r>
              <a:rPr lang="es-ES" dirty="0"/>
              <a:t>Buscar soluciones a cada una de sus limitaciones (después de darles la chapa con las distorsiones y la asertividad)</a:t>
            </a:r>
            <a:br>
              <a:rPr lang="es-ES" dirty="0"/>
            </a:br>
            <a:r>
              <a:rPr lang="es-ES" dirty="0"/>
              <a:t>Dinámica de asertividad, tienen que decir que NO a su compañero de al lado, luego se intercambiarán.</a:t>
            </a:r>
          </a:p>
          <a:p>
            <a:endParaRPr lang="es-ES" dirty="0"/>
          </a:p>
        </p:txBody>
      </p:sp>
      <p:sp>
        <p:nvSpPr>
          <p:cNvPr id="4" name="Marcador de número de diapositiva 3"/>
          <p:cNvSpPr>
            <a:spLocks noGrp="1"/>
          </p:cNvSpPr>
          <p:nvPr>
            <p:ph type="sldNum" sz="quarter" idx="5"/>
          </p:nvPr>
        </p:nvSpPr>
        <p:spPr/>
        <p:txBody>
          <a:bodyPr/>
          <a:lstStyle/>
          <a:p>
            <a:fld id="{4746F2B1-9B2E-4EE6-AF60-19F9E39E0A93}" type="slidenum">
              <a:rPr lang="es-ES" smtClean="0"/>
              <a:t>3</a:t>
            </a:fld>
            <a:endParaRPr lang="es-ES"/>
          </a:p>
        </p:txBody>
      </p:sp>
    </p:spTree>
    <p:extLst>
      <p:ext uri="{BB962C8B-B14F-4D97-AF65-F5344CB8AC3E}">
        <p14:creationId xmlns:p14="http://schemas.microsoft.com/office/powerpoint/2010/main" val="2060661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a:extLst>
              <a:ext uri="{FF2B5EF4-FFF2-40B4-BE49-F238E27FC236}">
                <a16:creationId xmlns:a16="http://schemas.microsoft.com/office/drawing/2014/main" id="{5DDF3609-C708-42C2-8CF0-A66EE2DBADC8}"/>
              </a:ext>
            </a:extLst>
          </p:cNvPr>
          <p:cNvSpPr>
            <a:spLocks noGrp="1" noRot="1" noChangeAspect="1" noChangeArrowheads="1" noTextEdit="1"/>
          </p:cNvSpPr>
          <p:nvPr>
            <p:ph type="sldImg"/>
          </p:nvPr>
        </p:nvSpPr>
        <p:spPr>
          <a:xfrm>
            <a:off x="381000" y="685800"/>
            <a:ext cx="6096000" cy="3429000"/>
          </a:xfrm>
          <a:ln/>
        </p:spPr>
      </p:sp>
      <p:sp>
        <p:nvSpPr>
          <p:cNvPr id="3" name="2 Marcador de notas">
            <a:extLst>
              <a:ext uri="{FF2B5EF4-FFF2-40B4-BE49-F238E27FC236}">
                <a16:creationId xmlns:a16="http://schemas.microsoft.com/office/drawing/2014/main" id="{ACF42FEB-75B8-48B6-879C-09AEECE0BA92}"/>
              </a:ext>
            </a:extLst>
          </p:cNvPr>
          <p:cNvSpPr>
            <a:spLocks noGrp="1"/>
          </p:cNvSpPr>
          <p:nvPr>
            <p:ph type="body" idx="1"/>
          </p:nvPr>
        </p:nvSpPr>
        <p:spPr/>
        <p:txBody>
          <a:bodyPr/>
          <a:lstStyle/>
          <a:p>
            <a:pPr>
              <a:defRPr/>
            </a:pPr>
            <a:r>
              <a:rPr lang="es-ES" sz="1100" dirty="0">
                <a:latin typeface="Arial"/>
                <a:ea typeface="Arial"/>
                <a:cs typeface="Arial"/>
                <a:sym typeface="Arial"/>
              </a:rPr>
              <a:t>Se trata de un método de estudio que consiste en 7 fases:</a:t>
            </a:r>
          </a:p>
          <a:p>
            <a:pPr>
              <a:defRPr/>
            </a:pPr>
            <a:endParaRPr lang="es-ES" sz="1050" dirty="0">
              <a:latin typeface="Arial"/>
              <a:ea typeface="Arial"/>
              <a:cs typeface="Arial"/>
              <a:sym typeface="Arial"/>
            </a:endParaRPr>
          </a:p>
          <a:p>
            <a:pPr lvl="1">
              <a:buFont typeface="+mj-lt"/>
              <a:buAutoNum type="arabicPeriod"/>
              <a:defRPr/>
            </a:pPr>
            <a:r>
              <a:rPr lang="es-ES" sz="1100" b="1" dirty="0">
                <a:latin typeface="Arial"/>
                <a:ea typeface="Arial"/>
                <a:cs typeface="Arial"/>
                <a:sym typeface="Arial"/>
              </a:rPr>
              <a:t>Exploración</a:t>
            </a:r>
            <a:r>
              <a:rPr lang="es-ES" sz="1100" dirty="0">
                <a:latin typeface="Arial"/>
                <a:ea typeface="Arial"/>
                <a:cs typeface="Arial"/>
                <a:sym typeface="Arial"/>
              </a:rPr>
              <a:t>: En esta fase es importante dedicar unos pocos minutos a explorar el material y el contenido que vamos a estudiar. Esto nos permite obtener una visión de conjunto.</a:t>
            </a:r>
          </a:p>
          <a:p>
            <a:pPr lvl="1">
              <a:buFont typeface="+mj-lt"/>
              <a:buAutoNum type="arabicPeriod"/>
              <a:defRPr/>
            </a:pPr>
            <a:endParaRPr lang="es-ES" sz="1050" dirty="0">
              <a:latin typeface="Arial"/>
              <a:ea typeface="Arial"/>
              <a:cs typeface="Arial"/>
              <a:sym typeface="Arial"/>
            </a:endParaRPr>
          </a:p>
          <a:p>
            <a:pPr lvl="1">
              <a:buFont typeface="+mj-lt"/>
              <a:buAutoNum type="arabicPeriod"/>
              <a:defRPr/>
            </a:pPr>
            <a:r>
              <a:rPr lang="es-ES" sz="1100" b="1" dirty="0">
                <a:latin typeface="Arial"/>
                <a:ea typeface="Arial"/>
                <a:cs typeface="Arial"/>
                <a:sym typeface="Arial"/>
              </a:rPr>
              <a:t>Lectura</a:t>
            </a:r>
            <a:r>
              <a:rPr lang="es-ES" sz="1100" dirty="0">
                <a:latin typeface="Arial"/>
                <a:ea typeface="Arial"/>
                <a:cs typeface="Arial"/>
                <a:sym typeface="Arial"/>
              </a:rPr>
              <a:t>: Se trata de una lectura más profunda que en la fase 1. Debe dividirse en dos niveles de profundización:</a:t>
            </a:r>
          </a:p>
          <a:p>
            <a:pPr lvl="1">
              <a:buFont typeface="+mj-lt"/>
              <a:buAutoNum type="arabicPeriod"/>
              <a:defRPr/>
            </a:pPr>
            <a:endParaRPr lang="es-ES" sz="1050" dirty="0">
              <a:latin typeface="Arial"/>
              <a:ea typeface="Arial"/>
              <a:cs typeface="Arial"/>
              <a:sym typeface="Arial"/>
            </a:endParaRPr>
          </a:p>
          <a:p>
            <a:pPr lvl="2">
              <a:buFont typeface="+mj-lt"/>
              <a:buAutoNum type="alphaLcPeriod"/>
              <a:defRPr/>
            </a:pPr>
            <a:r>
              <a:rPr lang="es-ES" sz="1100" b="1" i="1" dirty="0">
                <a:latin typeface="Arial"/>
                <a:ea typeface="Arial"/>
                <a:cs typeface="Arial"/>
                <a:sym typeface="Arial"/>
              </a:rPr>
              <a:t>Prelectura </a:t>
            </a:r>
            <a:r>
              <a:rPr lang="es-ES" sz="900" b="1" i="1" dirty="0">
                <a:latin typeface="Arial"/>
                <a:ea typeface="Arial"/>
                <a:cs typeface="Arial"/>
                <a:sym typeface="Wingdings"/>
              </a:rPr>
              <a:t></a:t>
            </a:r>
            <a:r>
              <a:rPr lang="es-ES" sz="900" b="1" i="1" dirty="0">
                <a:latin typeface="Arial"/>
                <a:ea typeface="Arial"/>
                <a:cs typeface="Arial"/>
                <a:sym typeface="Arial"/>
              </a:rPr>
              <a:t> </a:t>
            </a:r>
            <a:r>
              <a:rPr lang="es-ES" sz="1100" dirty="0">
                <a:latin typeface="Arial"/>
                <a:ea typeface="Arial"/>
                <a:cs typeface="Arial"/>
                <a:sym typeface="Arial"/>
              </a:rPr>
              <a:t>Lectura rápida del capítulo entero. En caso de que éste sea muy largo, se aconseja leer solo un apartado del mismo para captar las ideas principales.</a:t>
            </a:r>
          </a:p>
          <a:p>
            <a:pPr lvl="2">
              <a:buFont typeface="+mj-lt"/>
              <a:buAutoNum type="alphaLcPeriod"/>
              <a:defRPr/>
            </a:pPr>
            <a:endParaRPr lang="es-ES" sz="1050" dirty="0">
              <a:latin typeface="Arial"/>
              <a:ea typeface="Arial"/>
              <a:cs typeface="Arial"/>
              <a:sym typeface="Arial"/>
            </a:endParaRPr>
          </a:p>
          <a:p>
            <a:pPr lvl="2">
              <a:buFont typeface="+mj-lt"/>
              <a:buAutoNum type="alphaLcPeriod"/>
              <a:defRPr/>
            </a:pPr>
            <a:r>
              <a:rPr lang="es-ES" sz="1100" b="1" i="1" dirty="0">
                <a:latin typeface="Arial"/>
                <a:ea typeface="Arial"/>
                <a:cs typeface="Arial"/>
                <a:sym typeface="Arial"/>
              </a:rPr>
              <a:t>Lectura comprensiva </a:t>
            </a:r>
            <a:r>
              <a:rPr lang="es-ES" sz="900" b="1" i="1" dirty="0">
                <a:latin typeface="Arial"/>
                <a:ea typeface="Arial"/>
                <a:cs typeface="Arial"/>
                <a:sym typeface="Wingdings"/>
              </a:rPr>
              <a:t></a:t>
            </a:r>
            <a:r>
              <a:rPr lang="es-ES" sz="900" b="1" i="1" dirty="0">
                <a:latin typeface="Arial"/>
                <a:ea typeface="Arial"/>
                <a:cs typeface="Arial"/>
                <a:sym typeface="Arial"/>
              </a:rPr>
              <a:t> </a:t>
            </a:r>
            <a:r>
              <a:rPr lang="es-ES" sz="1100" dirty="0">
                <a:latin typeface="Arial"/>
                <a:ea typeface="Arial"/>
                <a:cs typeface="Arial"/>
                <a:sym typeface="Arial"/>
              </a:rPr>
              <a:t>Es una lectura más profunda.</a:t>
            </a:r>
          </a:p>
          <a:p>
            <a:pPr lvl="2">
              <a:buFont typeface="+mj-lt"/>
              <a:buAutoNum type="alphaLcPeriod"/>
              <a:defRPr/>
            </a:pPr>
            <a:endParaRPr lang="es-ES" sz="1050" dirty="0">
              <a:latin typeface="Arial"/>
              <a:ea typeface="Arial"/>
              <a:cs typeface="Arial"/>
              <a:sym typeface="Arial"/>
            </a:endParaRPr>
          </a:p>
          <a:p>
            <a:pPr lvl="1">
              <a:buFont typeface="+mj-lt"/>
              <a:buAutoNum type="arabicPeriod"/>
              <a:defRPr/>
            </a:pPr>
            <a:r>
              <a:rPr lang="es-ES" sz="1100" b="1" dirty="0">
                <a:latin typeface="Arial"/>
                <a:ea typeface="Arial"/>
                <a:cs typeface="Arial"/>
                <a:sym typeface="Arial"/>
              </a:rPr>
              <a:t>Subrayado</a:t>
            </a:r>
            <a:r>
              <a:rPr lang="es-ES" sz="1100" dirty="0">
                <a:latin typeface="Arial"/>
                <a:ea typeface="Arial"/>
                <a:cs typeface="Arial"/>
                <a:sym typeface="Arial"/>
              </a:rPr>
              <a:t>: No debe entenderse como un apartado diferenciado, sino que entraría en conjunción con el apartado de lectura, con la diferencia de que se lleva a cabo a la misma vez que el de la lectura comprensiva. Básicamente consiste en poner una raya debajo de aquellas ideas importantes de un texto. Favorece su atención preferente, lo que ayuda a una mejor fijación en la memoria.</a:t>
            </a:r>
          </a:p>
          <a:p>
            <a:pPr lvl="1">
              <a:buFont typeface="+mj-lt"/>
              <a:buAutoNum type="arabicPeriod"/>
              <a:defRPr/>
            </a:pPr>
            <a:endParaRPr lang="es-ES" sz="1050" dirty="0">
              <a:latin typeface="Arial"/>
              <a:ea typeface="Arial"/>
              <a:cs typeface="Arial"/>
              <a:sym typeface="Arial"/>
            </a:endParaRPr>
          </a:p>
          <a:p>
            <a:pPr lvl="1">
              <a:buFont typeface="+mj-lt"/>
              <a:buAutoNum type="arabicPeriod"/>
              <a:defRPr/>
            </a:pPr>
            <a:r>
              <a:rPr lang="es-ES" sz="1100" b="1" dirty="0">
                <a:latin typeface="Arial"/>
                <a:ea typeface="Arial"/>
                <a:cs typeface="Arial"/>
                <a:sym typeface="Arial"/>
              </a:rPr>
              <a:t>Esquematización</a:t>
            </a:r>
            <a:r>
              <a:rPr lang="es-ES" sz="1100" dirty="0">
                <a:latin typeface="Arial"/>
                <a:ea typeface="Arial"/>
                <a:cs typeface="Arial"/>
                <a:sym typeface="Arial"/>
              </a:rPr>
              <a:t>: Se trata de realizar una síntesis de lo subrayado, resumiéndolo de manera estructurada y lógica. Con ello establecemos lazos de dependencia entre las ideas principales, secundarias, los detalles y los matices.</a:t>
            </a:r>
          </a:p>
          <a:p>
            <a:pPr lvl="1">
              <a:buFont typeface="+mj-lt"/>
              <a:buAutoNum type="arabicPeriod"/>
              <a:defRPr/>
            </a:pPr>
            <a:endParaRPr lang="es-ES" sz="1050" dirty="0">
              <a:latin typeface="Arial"/>
              <a:ea typeface="Arial"/>
              <a:cs typeface="Arial"/>
              <a:sym typeface="Arial"/>
            </a:endParaRPr>
          </a:p>
          <a:p>
            <a:pPr lvl="1">
              <a:buFont typeface="+mj-lt"/>
              <a:buAutoNum type="arabicPeriod"/>
              <a:defRPr/>
            </a:pPr>
            <a:r>
              <a:rPr lang="es-ES" sz="1100" b="1" dirty="0">
                <a:latin typeface="Arial"/>
                <a:ea typeface="Arial"/>
                <a:cs typeface="Arial"/>
                <a:sym typeface="Arial"/>
              </a:rPr>
              <a:t>Resumen</a:t>
            </a:r>
            <a:r>
              <a:rPr lang="es-ES" sz="1100" dirty="0">
                <a:latin typeface="Arial"/>
                <a:ea typeface="Arial"/>
                <a:cs typeface="Arial"/>
                <a:sym typeface="Arial"/>
              </a:rPr>
              <a:t>: Consiste en condensar el texto, de manera que evitemos que falten algunas de sus ideas importantes, manteniendo la correcta estructura argumentativa. No obstante, el resumen debe ser breve. Se aconseja utilizar tanto el texto que hayamos subrayado como el de esquema.</a:t>
            </a:r>
          </a:p>
          <a:p>
            <a:pPr lvl="1">
              <a:buFont typeface="+mj-lt"/>
              <a:buAutoNum type="arabicPeriod"/>
              <a:defRPr/>
            </a:pPr>
            <a:endParaRPr lang="es-ES" sz="1050" dirty="0">
              <a:latin typeface="Arial"/>
              <a:ea typeface="Arial"/>
              <a:cs typeface="Arial"/>
              <a:sym typeface="Arial"/>
            </a:endParaRPr>
          </a:p>
          <a:p>
            <a:pPr lvl="1">
              <a:buFont typeface="+mj-lt"/>
              <a:buAutoNum type="arabicPeriod"/>
              <a:defRPr/>
            </a:pPr>
            <a:r>
              <a:rPr lang="es-ES" sz="1100" b="1" dirty="0">
                <a:latin typeface="Arial"/>
                <a:ea typeface="Arial"/>
                <a:cs typeface="Arial"/>
                <a:sym typeface="Arial"/>
              </a:rPr>
              <a:t>Recuerdo</a:t>
            </a:r>
            <a:r>
              <a:rPr lang="es-ES" sz="1100" dirty="0">
                <a:latin typeface="Arial"/>
                <a:ea typeface="Arial"/>
                <a:cs typeface="Arial"/>
                <a:sym typeface="Arial"/>
              </a:rPr>
              <a:t>: Consiste en recitar aquello que hemos aprendido, lo que nos permite comprobar el grado de asimilación. Para ello se puede utilizar el esquema que hemos realizado.</a:t>
            </a:r>
          </a:p>
          <a:p>
            <a:pPr lvl="1">
              <a:buFont typeface="+mj-lt"/>
              <a:buAutoNum type="arabicPeriod"/>
              <a:defRPr/>
            </a:pPr>
            <a:endParaRPr lang="es-ES" sz="1050" dirty="0">
              <a:latin typeface="Arial"/>
              <a:ea typeface="Arial"/>
              <a:cs typeface="Arial"/>
              <a:sym typeface="Arial"/>
            </a:endParaRPr>
          </a:p>
          <a:p>
            <a:pPr lvl="1">
              <a:buFont typeface="+mj-lt"/>
              <a:buAutoNum type="arabicPeriod"/>
              <a:defRPr/>
            </a:pPr>
            <a:r>
              <a:rPr lang="es-ES" sz="1100" b="1" dirty="0">
                <a:latin typeface="Arial"/>
                <a:ea typeface="Arial"/>
                <a:cs typeface="Arial"/>
                <a:sym typeface="Arial"/>
              </a:rPr>
              <a:t>Repaso</a:t>
            </a:r>
            <a:r>
              <a:rPr lang="es-ES" sz="1100" dirty="0">
                <a:latin typeface="Arial"/>
                <a:ea typeface="Arial"/>
                <a:cs typeface="Arial"/>
                <a:sym typeface="Arial"/>
              </a:rPr>
              <a:t>: Ayuda a reforzar los contenidos, combatiendo el olvido. Podemos diferenciar dos tipos:</a:t>
            </a:r>
          </a:p>
          <a:p>
            <a:pPr lvl="1">
              <a:buFont typeface="+mj-lt"/>
              <a:buAutoNum type="arabicPeriod"/>
              <a:defRPr/>
            </a:pPr>
            <a:endParaRPr lang="es-ES" sz="1050" dirty="0">
              <a:latin typeface="Arial"/>
              <a:ea typeface="Arial"/>
              <a:cs typeface="Arial"/>
              <a:sym typeface="Arial"/>
            </a:endParaRPr>
          </a:p>
          <a:p>
            <a:pPr lvl="2">
              <a:buFont typeface="+mj-lt"/>
              <a:buAutoNum type="alphaLcPeriod"/>
              <a:defRPr/>
            </a:pPr>
            <a:r>
              <a:rPr lang="es-ES" sz="1100" b="1" i="1" dirty="0">
                <a:latin typeface="Arial"/>
                <a:ea typeface="Arial"/>
                <a:cs typeface="Arial"/>
                <a:sym typeface="Arial"/>
              </a:rPr>
              <a:t>Repaso de grabación </a:t>
            </a:r>
            <a:r>
              <a:rPr lang="es-ES" sz="900" b="1" i="1" dirty="0">
                <a:latin typeface="Arial"/>
                <a:ea typeface="Arial"/>
                <a:cs typeface="Arial"/>
                <a:sym typeface="Wingdings"/>
              </a:rPr>
              <a:t></a:t>
            </a:r>
            <a:r>
              <a:rPr lang="es-ES" sz="900" b="1" i="1" dirty="0">
                <a:latin typeface="Arial"/>
                <a:ea typeface="Arial"/>
                <a:cs typeface="Arial"/>
                <a:sym typeface="Arial"/>
              </a:rPr>
              <a:t> </a:t>
            </a:r>
            <a:r>
              <a:rPr lang="es-ES" sz="1100" dirty="0">
                <a:latin typeface="Arial"/>
                <a:ea typeface="Arial"/>
                <a:cs typeface="Arial"/>
                <a:sym typeface="Arial"/>
              </a:rPr>
              <a:t>Consiste en leer todo el texto, luego detenerse en las partes subrayadas y finalmente mirar el esquema y comprobar que dibujamos la estructura del tema.</a:t>
            </a:r>
          </a:p>
          <a:p>
            <a:pPr lvl="2">
              <a:buFont typeface="+mj-lt"/>
              <a:buAutoNum type="alphaLcPeriod"/>
              <a:defRPr/>
            </a:pPr>
            <a:endParaRPr lang="es-ES" sz="1050" dirty="0">
              <a:latin typeface="Arial"/>
              <a:ea typeface="Arial"/>
              <a:cs typeface="Arial"/>
              <a:sym typeface="Arial"/>
            </a:endParaRPr>
          </a:p>
          <a:p>
            <a:pPr lvl="2">
              <a:buFont typeface="+mj-lt"/>
              <a:buAutoNum type="alphaLcPeriod"/>
              <a:defRPr/>
            </a:pPr>
            <a:r>
              <a:rPr lang="es-ES" sz="1100" b="1" i="1" dirty="0">
                <a:latin typeface="Arial"/>
                <a:ea typeface="Arial"/>
                <a:cs typeface="Arial"/>
                <a:sym typeface="Arial"/>
              </a:rPr>
              <a:t>Repasos de refuerzo </a:t>
            </a:r>
            <a:r>
              <a:rPr lang="es-ES" sz="900" b="1" i="1" dirty="0">
                <a:latin typeface="Arial"/>
                <a:ea typeface="Arial"/>
                <a:cs typeface="Arial"/>
                <a:sym typeface="Wingdings"/>
              </a:rPr>
              <a:t></a:t>
            </a:r>
            <a:r>
              <a:rPr lang="es-ES" sz="900" b="1" i="1" dirty="0">
                <a:latin typeface="Arial"/>
                <a:ea typeface="Arial"/>
                <a:cs typeface="Arial"/>
                <a:sym typeface="Arial"/>
              </a:rPr>
              <a:t> </a:t>
            </a:r>
            <a:r>
              <a:rPr lang="es-ES" sz="1100" dirty="0">
                <a:latin typeface="Arial"/>
                <a:ea typeface="Arial"/>
                <a:cs typeface="Arial"/>
                <a:sym typeface="Arial"/>
              </a:rPr>
              <a:t>Basta con leer el contenido subrayado y el esquema.</a:t>
            </a:r>
            <a:endParaRPr lang="es-E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a:extLst>
              <a:ext uri="{FF2B5EF4-FFF2-40B4-BE49-F238E27FC236}">
                <a16:creationId xmlns:a16="http://schemas.microsoft.com/office/drawing/2014/main" id="{5009A3BB-7A18-48E7-A1A5-C4CFAD37572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1349AD21-AF2B-4833-8149-75CFA49FBCAF}" type="slidenum">
              <a:rPr lang="es-ES" altLang="es-ES">
                <a:latin typeface="Calibri" panose="020F0502020204030204" pitchFamily="34" charset="0"/>
              </a:rPr>
              <a:pPr>
                <a:spcBef>
                  <a:spcPct val="0"/>
                </a:spcBef>
                <a:buClrTx/>
                <a:buFontTx/>
                <a:buNone/>
              </a:pPr>
              <a:t>70</a:t>
            </a:fld>
            <a:endParaRPr lang="es-ES" altLang="es-ES">
              <a:latin typeface="Calibri" panose="020F0502020204030204" pitchFamily="34" charset="0"/>
            </a:endParaRPr>
          </a:p>
        </p:txBody>
      </p:sp>
      <p:sp>
        <p:nvSpPr>
          <p:cNvPr id="5123" name="Rectangle 1">
            <a:extLst>
              <a:ext uri="{FF2B5EF4-FFF2-40B4-BE49-F238E27FC236}">
                <a16:creationId xmlns:a16="http://schemas.microsoft.com/office/drawing/2014/main" id="{E743C511-353B-42DC-96A9-F4AE25F4FC0A}"/>
              </a:ext>
            </a:extLst>
          </p:cNvPr>
          <p:cNvSpPr>
            <a:spLocks noGrp="1" noRot="1" noChangeAspect="1" noChangeArrowheads="1" noTextEdit="1"/>
          </p:cNvSpPr>
          <p:nvPr>
            <p:ph type="sldImg"/>
          </p:nvPr>
        </p:nvSpPr>
        <p:spPr>
          <a:xfrm>
            <a:off x="685800" y="1143000"/>
            <a:ext cx="54864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Text Box 2">
            <a:extLst>
              <a:ext uri="{FF2B5EF4-FFF2-40B4-BE49-F238E27FC236}">
                <a16:creationId xmlns:a16="http://schemas.microsoft.com/office/drawing/2014/main" id="{C15B9392-CEF9-469C-AA43-C581AB3C5B5F}"/>
              </a:ext>
            </a:extLst>
          </p:cNvPr>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s-ES" alt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id="{D6C93958-7036-45D2-A9C3-6262CFF92C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AC1BB441-23F7-4B3C-ACDC-609A7170C90C}" type="slidenum">
              <a:rPr lang="es-ES" altLang="es-ES">
                <a:latin typeface="Calibri" panose="020F0502020204030204" pitchFamily="34" charset="0"/>
              </a:rPr>
              <a:pPr>
                <a:spcBef>
                  <a:spcPct val="0"/>
                </a:spcBef>
                <a:buClrTx/>
                <a:buFontTx/>
                <a:buNone/>
              </a:pPr>
              <a:t>71</a:t>
            </a:fld>
            <a:endParaRPr lang="es-ES" altLang="es-ES">
              <a:latin typeface="Calibri" panose="020F0502020204030204" pitchFamily="34" charset="0"/>
            </a:endParaRPr>
          </a:p>
        </p:txBody>
      </p:sp>
      <p:sp>
        <p:nvSpPr>
          <p:cNvPr id="7171" name="Rectangle 1">
            <a:extLst>
              <a:ext uri="{FF2B5EF4-FFF2-40B4-BE49-F238E27FC236}">
                <a16:creationId xmlns:a16="http://schemas.microsoft.com/office/drawing/2014/main" id="{0939E2AF-7F72-436E-BDE9-22644CF61E1E}"/>
              </a:ext>
            </a:extLst>
          </p:cNvPr>
          <p:cNvSpPr>
            <a:spLocks noGrp="1" noRot="1" noChangeAspect="1" noChangeArrowheads="1" noTextEdit="1"/>
          </p:cNvSpPr>
          <p:nvPr>
            <p:ph type="sldImg"/>
          </p:nvPr>
        </p:nvSpPr>
        <p:spPr>
          <a:xfrm>
            <a:off x="685800" y="1143000"/>
            <a:ext cx="54864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Text Box 2">
            <a:extLst>
              <a:ext uri="{FF2B5EF4-FFF2-40B4-BE49-F238E27FC236}">
                <a16:creationId xmlns:a16="http://schemas.microsoft.com/office/drawing/2014/main" id="{A43E69DE-1C3E-409D-8EB2-55092FB14CFE}"/>
              </a:ext>
            </a:extLst>
          </p:cNvPr>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s-ES" alt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a:extLst>
              <a:ext uri="{FF2B5EF4-FFF2-40B4-BE49-F238E27FC236}">
                <a16:creationId xmlns:a16="http://schemas.microsoft.com/office/drawing/2014/main" id="{53AE1CD2-6C07-47B7-B298-99718BEC2BE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3E981310-68A0-4B14-B2B6-9C113771341D}" type="slidenum">
              <a:rPr lang="es-ES" altLang="es-ES">
                <a:latin typeface="Calibri" panose="020F0502020204030204" pitchFamily="34" charset="0"/>
              </a:rPr>
              <a:pPr>
                <a:spcBef>
                  <a:spcPct val="0"/>
                </a:spcBef>
                <a:buClrTx/>
                <a:buFontTx/>
                <a:buNone/>
              </a:pPr>
              <a:t>72</a:t>
            </a:fld>
            <a:endParaRPr lang="es-ES" altLang="es-ES">
              <a:latin typeface="Calibri" panose="020F0502020204030204" pitchFamily="34" charset="0"/>
            </a:endParaRPr>
          </a:p>
        </p:txBody>
      </p:sp>
      <p:sp>
        <p:nvSpPr>
          <p:cNvPr id="9219" name="Rectangle 1">
            <a:extLst>
              <a:ext uri="{FF2B5EF4-FFF2-40B4-BE49-F238E27FC236}">
                <a16:creationId xmlns:a16="http://schemas.microsoft.com/office/drawing/2014/main" id="{5D4041A3-D9E9-4F69-AA97-7980CD7296EC}"/>
              </a:ext>
            </a:extLst>
          </p:cNvPr>
          <p:cNvSpPr>
            <a:spLocks noGrp="1" noRot="1" noChangeAspect="1" noChangeArrowheads="1" noTextEdit="1"/>
          </p:cNvSpPr>
          <p:nvPr>
            <p:ph type="sldImg"/>
          </p:nvPr>
        </p:nvSpPr>
        <p:spPr>
          <a:xfrm>
            <a:off x="685800" y="1143000"/>
            <a:ext cx="54864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Text Box 2">
            <a:extLst>
              <a:ext uri="{FF2B5EF4-FFF2-40B4-BE49-F238E27FC236}">
                <a16:creationId xmlns:a16="http://schemas.microsoft.com/office/drawing/2014/main" id="{D61FD405-7AD7-4470-814A-B627967BCE08}"/>
              </a:ext>
            </a:extLst>
          </p:cNvPr>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s-ES" alt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a:extLst>
              <a:ext uri="{FF2B5EF4-FFF2-40B4-BE49-F238E27FC236}">
                <a16:creationId xmlns:a16="http://schemas.microsoft.com/office/drawing/2014/main" id="{A74294A9-3CF2-45EE-8C36-38CECB26E80A}"/>
              </a:ext>
            </a:extLst>
          </p:cNvPr>
          <p:cNvSpPr>
            <a:spLocks noGrp="1" noRot="1" noChangeAspect="1" noChangeArrowheads="1" noTextEdit="1"/>
          </p:cNvSpPr>
          <p:nvPr>
            <p:ph type="sldImg"/>
          </p:nvPr>
        </p:nvSpPr>
        <p:spPr>
          <a:xfrm>
            <a:off x="381000" y="685800"/>
            <a:ext cx="6096000" cy="3429000"/>
          </a:xfrm>
          <a:ln/>
        </p:spPr>
      </p:sp>
      <p:sp>
        <p:nvSpPr>
          <p:cNvPr id="11267" name="2 Marcador de notas">
            <a:extLst>
              <a:ext uri="{FF2B5EF4-FFF2-40B4-BE49-F238E27FC236}">
                <a16:creationId xmlns:a16="http://schemas.microsoft.com/office/drawing/2014/main" id="{ABEDBE89-D58A-44C6-972D-4E7FF6BF1A1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ltLang="es-ES"/>
              <a:t>Ejemplo de subrayado.</a:t>
            </a:r>
          </a:p>
          <a:p>
            <a:endParaRPr lang="es-ES" altLang="es-ES"/>
          </a:p>
          <a:p>
            <a:r>
              <a:rPr lang="es-ES" altLang="es-ES"/>
              <a:t>Leer; Explicar el subrayado</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8">
            <a:extLst>
              <a:ext uri="{FF2B5EF4-FFF2-40B4-BE49-F238E27FC236}">
                <a16:creationId xmlns:a16="http://schemas.microsoft.com/office/drawing/2014/main" id="{BCE44DCE-BE08-41EC-A069-9C152F6B77C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302BF904-59BE-48FD-8202-298109AB9817}" type="slidenum">
              <a:rPr lang="es-ES" altLang="es-ES">
                <a:latin typeface="Calibri" panose="020F0502020204030204" pitchFamily="34" charset="0"/>
              </a:rPr>
              <a:pPr>
                <a:spcBef>
                  <a:spcPct val="0"/>
                </a:spcBef>
                <a:buClrTx/>
                <a:buFontTx/>
                <a:buNone/>
              </a:pPr>
              <a:t>74</a:t>
            </a:fld>
            <a:endParaRPr lang="es-ES" altLang="es-ES">
              <a:latin typeface="Calibri" panose="020F0502020204030204" pitchFamily="34" charset="0"/>
            </a:endParaRPr>
          </a:p>
        </p:txBody>
      </p:sp>
      <p:sp>
        <p:nvSpPr>
          <p:cNvPr id="13315" name="Rectangle 1">
            <a:extLst>
              <a:ext uri="{FF2B5EF4-FFF2-40B4-BE49-F238E27FC236}">
                <a16:creationId xmlns:a16="http://schemas.microsoft.com/office/drawing/2014/main" id="{A68206BA-962E-4C82-B627-B44F5B2533B9}"/>
              </a:ext>
            </a:extLst>
          </p:cNvPr>
          <p:cNvSpPr>
            <a:spLocks noGrp="1" noRot="1" noChangeAspect="1" noChangeArrowheads="1" noTextEdit="1"/>
          </p:cNvSpPr>
          <p:nvPr>
            <p:ph type="sldImg"/>
          </p:nvPr>
        </p:nvSpPr>
        <p:spPr>
          <a:xfrm>
            <a:off x="685800" y="1143000"/>
            <a:ext cx="54864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Text Box 2">
            <a:extLst>
              <a:ext uri="{FF2B5EF4-FFF2-40B4-BE49-F238E27FC236}">
                <a16:creationId xmlns:a16="http://schemas.microsoft.com/office/drawing/2014/main" id="{4FF8025B-62C7-441F-B809-5D1F4E7C87B1}"/>
              </a:ext>
            </a:extLst>
          </p:cNvPr>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s-ES" alt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8">
            <a:extLst>
              <a:ext uri="{FF2B5EF4-FFF2-40B4-BE49-F238E27FC236}">
                <a16:creationId xmlns:a16="http://schemas.microsoft.com/office/drawing/2014/main" id="{D0A2F904-003D-4059-833D-F23A9DC82B3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F6657A21-C5B1-40CA-9776-003246574AA0}" type="slidenum">
              <a:rPr lang="es-ES" altLang="es-ES">
                <a:latin typeface="Calibri" panose="020F0502020204030204" pitchFamily="34" charset="0"/>
              </a:rPr>
              <a:pPr>
                <a:spcBef>
                  <a:spcPct val="0"/>
                </a:spcBef>
                <a:buClrTx/>
                <a:buFontTx/>
                <a:buNone/>
              </a:pPr>
              <a:t>75</a:t>
            </a:fld>
            <a:endParaRPr lang="es-ES" altLang="es-ES">
              <a:latin typeface="Calibri" panose="020F0502020204030204" pitchFamily="34" charset="0"/>
            </a:endParaRPr>
          </a:p>
        </p:txBody>
      </p:sp>
      <p:sp>
        <p:nvSpPr>
          <p:cNvPr id="15363" name="Rectangle 1">
            <a:extLst>
              <a:ext uri="{FF2B5EF4-FFF2-40B4-BE49-F238E27FC236}">
                <a16:creationId xmlns:a16="http://schemas.microsoft.com/office/drawing/2014/main" id="{514943CF-F5F4-4BDB-8E4B-7E00729A30EF}"/>
              </a:ext>
            </a:extLst>
          </p:cNvPr>
          <p:cNvSpPr>
            <a:spLocks noGrp="1" noRot="1" noChangeAspect="1" noChangeArrowheads="1" noTextEdit="1"/>
          </p:cNvSpPr>
          <p:nvPr>
            <p:ph type="sldImg"/>
          </p:nvPr>
        </p:nvSpPr>
        <p:spPr>
          <a:xfrm>
            <a:off x="685800" y="1143000"/>
            <a:ext cx="54864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FDD76497-24A0-478A-B511-243524385222}"/>
              </a:ext>
            </a:extLst>
          </p:cNvPr>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s-ES" alt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a:extLst>
              <a:ext uri="{FF2B5EF4-FFF2-40B4-BE49-F238E27FC236}">
                <a16:creationId xmlns:a16="http://schemas.microsoft.com/office/drawing/2014/main" id="{4818363E-C956-4FD0-911D-76B283F1C81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531F4E9C-515A-4DBF-8423-98AC32FF300A}" type="slidenum">
              <a:rPr lang="es-ES" altLang="es-ES">
                <a:latin typeface="Calibri" panose="020F0502020204030204" pitchFamily="34" charset="0"/>
              </a:rPr>
              <a:pPr>
                <a:spcBef>
                  <a:spcPct val="0"/>
                </a:spcBef>
                <a:buClrTx/>
                <a:buFontTx/>
                <a:buNone/>
              </a:pPr>
              <a:t>76</a:t>
            </a:fld>
            <a:endParaRPr lang="es-ES" altLang="es-ES">
              <a:latin typeface="Calibri" panose="020F0502020204030204" pitchFamily="34" charset="0"/>
            </a:endParaRPr>
          </a:p>
        </p:txBody>
      </p:sp>
      <p:sp>
        <p:nvSpPr>
          <p:cNvPr id="17411" name="Rectangle 1">
            <a:extLst>
              <a:ext uri="{FF2B5EF4-FFF2-40B4-BE49-F238E27FC236}">
                <a16:creationId xmlns:a16="http://schemas.microsoft.com/office/drawing/2014/main" id="{3E7F5C39-FEF5-465D-B3CE-570C0B772E22}"/>
              </a:ext>
            </a:extLst>
          </p:cNvPr>
          <p:cNvSpPr>
            <a:spLocks noGrp="1" noRot="1" noChangeAspect="1" noChangeArrowheads="1" noTextEdit="1"/>
          </p:cNvSpPr>
          <p:nvPr>
            <p:ph type="sldImg"/>
          </p:nvPr>
        </p:nvSpPr>
        <p:spPr>
          <a:xfrm>
            <a:off x="685800" y="1143000"/>
            <a:ext cx="54864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a:extLst>
              <a:ext uri="{FF2B5EF4-FFF2-40B4-BE49-F238E27FC236}">
                <a16:creationId xmlns:a16="http://schemas.microsoft.com/office/drawing/2014/main" id="{4E684D1F-73D1-4F59-9AC0-A17A270402EF}"/>
              </a:ext>
            </a:extLst>
          </p:cNvPr>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s-ES" alt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8">
            <a:extLst>
              <a:ext uri="{FF2B5EF4-FFF2-40B4-BE49-F238E27FC236}">
                <a16:creationId xmlns:a16="http://schemas.microsoft.com/office/drawing/2014/main" id="{5B59B75D-D853-427C-BC1C-F8944023E7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1DE809F7-86B0-4E8F-BD35-7B5DF8CAF324}" type="slidenum">
              <a:rPr lang="es-ES" altLang="es-ES">
                <a:latin typeface="Calibri" panose="020F0502020204030204" pitchFamily="34" charset="0"/>
              </a:rPr>
              <a:pPr>
                <a:spcBef>
                  <a:spcPct val="0"/>
                </a:spcBef>
                <a:buClrTx/>
                <a:buFontTx/>
                <a:buNone/>
              </a:pPr>
              <a:t>77</a:t>
            </a:fld>
            <a:endParaRPr lang="es-ES" altLang="es-ES">
              <a:latin typeface="Calibri" panose="020F0502020204030204" pitchFamily="34" charset="0"/>
            </a:endParaRPr>
          </a:p>
        </p:txBody>
      </p:sp>
      <p:sp>
        <p:nvSpPr>
          <p:cNvPr id="19459" name="Rectangle 1">
            <a:extLst>
              <a:ext uri="{FF2B5EF4-FFF2-40B4-BE49-F238E27FC236}">
                <a16:creationId xmlns:a16="http://schemas.microsoft.com/office/drawing/2014/main" id="{EB75440B-40BE-4E86-9590-C97B6DB41903}"/>
              </a:ext>
            </a:extLst>
          </p:cNvPr>
          <p:cNvSpPr>
            <a:spLocks noGrp="1" noRot="1" noChangeAspect="1" noChangeArrowheads="1" noTextEdit="1"/>
          </p:cNvSpPr>
          <p:nvPr>
            <p:ph type="sldImg"/>
          </p:nvPr>
        </p:nvSpPr>
        <p:spPr>
          <a:xfrm>
            <a:off x="685800" y="1143000"/>
            <a:ext cx="54864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Text Box 2">
            <a:extLst>
              <a:ext uri="{FF2B5EF4-FFF2-40B4-BE49-F238E27FC236}">
                <a16:creationId xmlns:a16="http://schemas.microsoft.com/office/drawing/2014/main" id="{72989CF8-A1F0-4918-B8B1-92C8BEC9AC44}"/>
              </a:ext>
            </a:extLst>
          </p:cNvPr>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s-ES" alt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5A13B8CC-1AA8-4E35-8730-A916416F6BF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30EB56E9-3193-4CDE-8747-B48B06E2D1D5}" type="slidenum">
              <a:rPr lang="es-ES" altLang="es-ES">
                <a:latin typeface="Calibri" panose="020F0502020204030204" pitchFamily="34" charset="0"/>
              </a:rPr>
              <a:pPr>
                <a:spcBef>
                  <a:spcPct val="0"/>
                </a:spcBef>
                <a:buClrTx/>
                <a:buFontTx/>
                <a:buNone/>
              </a:pPr>
              <a:t>78</a:t>
            </a:fld>
            <a:endParaRPr lang="es-ES" altLang="es-ES">
              <a:latin typeface="Calibri" panose="020F0502020204030204" pitchFamily="34" charset="0"/>
            </a:endParaRPr>
          </a:p>
        </p:txBody>
      </p:sp>
      <p:sp>
        <p:nvSpPr>
          <p:cNvPr id="21507" name="Rectangle 1">
            <a:extLst>
              <a:ext uri="{FF2B5EF4-FFF2-40B4-BE49-F238E27FC236}">
                <a16:creationId xmlns:a16="http://schemas.microsoft.com/office/drawing/2014/main" id="{E12A9A72-C044-4EB3-ABF3-8CDA9C62A74D}"/>
              </a:ext>
            </a:extLst>
          </p:cNvPr>
          <p:cNvSpPr>
            <a:spLocks noGrp="1" noRot="1" noChangeAspect="1" noChangeArrowheads="1" noTextEdit="1"/>
          </p:cNvSpPr>
          <p:nvPr>
            <p:ph type="sldImg"/>
          </p:nvPr>
        </p:nvSpPr>
        <p:spPr>
          <a:xfrm>
            <a:off x="685800" y="1143000"/>
            <a:ext cx="54864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a:extLst>
              <a:ext uri="{FF2B5EF4-FFF2-40B4-BE49-F238E27FC236}">
                <a16:creationId xmlns:a16="http://schemas.microsoft.com/office/drawing/2014/main" id="{F6960146-7168-49BC-843E-91D2BB2AEEC8}"/>
              </a:ext>
            </a:extLst>
          </p:cNvPr>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4</a:t>
            </a:fld>
            <a:endParaRPr lang="es-ES"/>
          </a:p>
        </p:txBody>
      </p:sp>
    </p:spTree>
    <p:extLst>
      <p:ext uri="{BB962C8B-B14F-4D97-AF65-F5344CB8AC3E}">
        <p14:creationId xmlns:p14="http://schemas.microsoft.com/office/powerpoint/2010/main" val="1792008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a:extLst>
              <a:ext uri="{FF2B5EF4-FFF2-40B4-BE49-F238E27FC236}">
                <a16:creationId xmlns:a16="http://schemas.microsoft.com/office/drawing/2014/main" id="{5562A9C1-5AD0-48C5-B473-1D5FAC03C36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0657FC90-725E-4717-90B5-DCF1647044AB}" type="slidenum">
              <a:rPr lang="es-ES" altLang="es-ES">
                <a:latin typeface="Calibri" panose="020F0502020204030204" pitchFamily="34" charset="0"/>
              </a:rPr>
              <a:pPr>
                <a:spcBef>
                  <a:spcPct val="0"/>
                </a:spcBef>
                <a:buClrTx/>
                <a:buFontTx/>
                <a:buNone/>
              </a:pPr>
              <a:t>79</a:t>
            </a:fld>
            <a:endParaRPr lang="es-ES" altLang="es-ES">
              <a:latin typeface="Calibri" panose="020F0502020204030204" pitchFamily="34" charset="0"/>
            </a:endParaRPr>
          </a:p>
        </p:txBody>
      </p:sp>
      <p:sp>
        <p:nvSpPr>
          <p:cNvPr id="23555" name="Rectangle 1">
            <a:extLst>
              <a:ext uri="{FF2B5EF4-FFF2-40B4-BE49-F238E27FC236}">
                <a16:creationId xmlns:a16="http://schemas.microsoft.com/office/drawing/2014/main" id="{8FBC5C5D-D3DA-485C-A467-011982016987}"/>
              </a:ext>
            </a:extLst>
          </p:cNvPr>
          <p:cNvSpPr>
            <a:spLocks noGrp="1" noRot="1" noChangeAspect="1" noChangeArrowheads="1" noTextEdit="1"/>
          </p:cNvSpPr>
          <p:nvPr>
            <p:ph type="sldImg"/>
          </p:nvPr>
        </p:nvSpPr>
        <p:spPr>
          <a:xfrm>
            <a:off x="685800" y="1143000"/>
            <a:ext cx="54864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Text Box 2">
            <a:extLst>
              <a:ext uri="{FF2B5EF4-FFF2-40B4-BE49-F238E27FC236}">
                <a16:creationId xmlns:a16="http://schemas.microsoft.com/office/drawing/2014/main" id="{A2EE126F-DECA-43E2-9F7D-9115F2599886}"/>
              </a:ext>
            </a:extLst>
          </p:cNvPr>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s-ES" alt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39700" indent="0" rtl="0" fontAlgn="base">
              <a:buNone/>
            </a:pPr>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81</a:t>
            </a:fld>
            <a:endParaRPr lang="es-ES"/>
          </a:p>
        </p:txBody>
      </p:sp>
    </p:spTree>
    <p:extLst>
      <p:ext uri="{BB962C8B-B14F-4D97-AF65-F5344CB8AC3E}">
        <p14:creationId xmlns:p14="http://schemas.microsoft.com/office/powerpoint/2010/main" val="1762234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 se trata de no usar las apps, se trata de aprender a llevar el infinito en nuestros bolsillos</a:t>
            </a:r>
          </a:p>
        </p:txBody>
      </p:sp>
      <p:sp>
        <p:nvSpPr>
          <p:cNvPr id="4" name="Marcador de número de diapositiva 3"/>
          <p:cNvSpPr>
            <a:spLocks noGrp="1"/>
          </p:cNvSpPr>
          <p:nvPr>
            <p:ph type="sldNum" sz="quarter" idx="5"/>
          </p:nvPr>
        </p:nvSpPr>
        <p:spPr/>
        <p:txBody>
          <a:bodyPr/>
          <a:lstStyle/>
          <a:p>
            <a:fld id="{9C1B93E6-EA98-4D53-81B0-A273581C6808}" type="slidenum">
              <a:rPr lang="es-ES" smtClean="0"/>
              <a:t>83</a:t>
            </a:fld>
            <a:endParaRPr lang="es-ES"/>
          </a:p>
        </p:txBody>
      </p:sp>
    </p:spTree>
    <p:extLst>
      <p:ext uri="{BB962C8B-B14F-4D97-AF65-F5344CB8AC3E}">
        <p14:creationId xmlns:p14="http://schemas.microsoft.com/office/powerpoint/2010/main" val="3072218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1" i="0" u="none" strike="noStrike" cap="none" dirty="0">
                <a:solidFill>
                  <a:srgbClr val="000000"/>
                </a:solidFill>
                <a:effectLst/>
                <a:latin typeface="Arial"/>
                <a:ea typeface="Arial"/>
                <a:cs typeface="Arial"/>
                <a:sym typeface="Arial"/>
              </a:rPr>
              <a:t>CONTROL DEL TIEMPO</a:t>
            </a:r>
            <a:endParaRPr lang="es-ES" b="1" dirty="0">
              <a:effectLst/>
            </a:endParaRPr>
          </a:p>
          <a:p>
            <a:pPr rtl="0"/>
            <a:r>
              <a:rPr lang="es-ES" sz="1200" b="1" i="0" u="none" strike="noStrike" cap="none" dirty="0">
                <a:solidFill>
                  <a:srgbClr val="000000"/>
                </a:solidFill>
                <a:effectLst/>
                <a:latin typeface="Arial"/>
                <a:ea typeface="Arial"/>
                <a:cs typeface="Arial"/>
                <a:sym typeface="Arial"/>
              </a:rPr>
              <a:t>Un 67% de las personas se equivoca en más de un 60% de desviación</a:t>
            </a:r>
            <a:r>
              <a:rPr lang="es-ES" sz="1200" b="0" i="0" u="none" strike="noStrike" cap="none" dirty="0">
                <a:solidFill>
                  <a:srgbClr val="000000"/>
                </a:solidFill>
                <a:effectLst/>
                <a:latin typeface="Arial"/>
                <a:ea typeface="Arial"/>
                <a:cs typeface="Arial"/>
                <a:sym typeface="Arial"/>
              </a:rPr>
              <a:t> cuando intentan responder a la pregunta "A qué dedicas el tiempo de tu jornada laboral".</a:t>
            </a:r>
            <a:endParaRPr lang="es-ES" b="0" dirty="0">
              <a:effectLst/>
            </a:endParaRPr>
          </a:p>
          <a:p>
            <a:pPr rtl="0"/>
            <a:r>
              <a:rPr lang="es-ES" sz="1200" b="0" i="0" u="none" strike="noStrike" cap="none" dirty="0">
                <a:solidFill>
                  <a:srgbClr val="000000"/>
                </a:solidFill>
                <a:effectLst/>
                <a:latin typeface="Arial"/>
                <a:ea typeface="Arial"/>
                <a:cs typeface="Arial"/>
                <a:sym typeface="Arial"/>
              </a:rPr>
              <a:t>Cierto es que sabemos hacer una lista con las cosas que hacemos (faltaría más), pero cuando intentamos poner un porcentaje de dedicación a esas tareas, fracasamos de forma estrepitosa. No tenemos ni la más mínima idea. Y es que el tiempo vuela cuando te lo pasas bien, y se congela cuando hacemos cosas que no nos gustan.</a:t>
            </a:r>
          </a:p>
          <a:p>
            <a:pPr rtl="0"/>
            <a:endParaRPr lang="es-ES" b="0" dirty="0">
              <a:effectLst/>
            </a:endParaRPr>
          </a:p>
          <a:p>
            <a:pPr rtl="0"/>
            <a:r>
              <a:rPr lang="es-ES" sz="1200" b="0" i="0" u="none" strike="noStrike" cap="none" dirty="0">
                <a:solidFill>
                  <a:srgbClr val="000000"/>
                </a:solidFill>
                <a:effectLst/>
                <a:latin typeface="Arial"/>
                <a:ea typeface="Arial"/>
                <a:cs typeface="Arial"/>
                <a:sym typeface="Arial"/>
              </a:rPr>
              <a:t>Veamos pues unas cuantas herramientas </a:t>
            </a:r>
            <a:r>
              <a:rPr lang="es-ES" sz="1200" b="0" i="1" u="none" strike="noStrike" cap="none" dirty="0">
                <a:solidFill>
                  <a:srgbClr val="000000"/>
                </a:solidFill>
                <a:effectLst/>
                <a:latin typeface="Arial"/>
                <a:ea typeface="Arial"/>
                <a:cs typeface="Arial"/>
                <a:sym typeface="Arial"/>
              </a:rPr>
              <a:t>(todas ellas con alguna versión gratuita)</a:t>
            </a:r>
            <a:r>
              <a:rPr lang="es-ES" sz="1200" b="0" i="0" u="none" strike="noStrike" cap="none" dirty="0">
                <a:solidFill>
                  <a:srgbClr val="000000"/>
                </a:solidFill>
                <a:effectLst/>
                <a:latin typeface="Arial"/>
                <a:ea typeface="Arial"/>
                <a:cs typeface="Arial"/>
                <a:sym typeface="Arial"/>
              </a:rPr>
              <a:t>, que nos permitirán </a:t>
            </a:r>
            <a:r>
              <a:rPr lang="es-ES" sz="1200" b="1" i="0" u="none" strike="noStrike" cap="none" dirty="0">
                <a:solidFill>
                  <a:srgbClr val="000000"/>
                </a:solidFill>
                <a:effectLst/>
                <a:latin typeface="Arial"/>
                <a:ea typeface="Arial"/>
                <a:cs typeface="Arial"/>
                <a:sym typeface="Arial"/>
              </a:rPr>
              <a:t>conocer de forma exacta </a:t>
            </a:r>
            <a:r>
              <a:rPr lang="es-ES" sz="1200" b="0" i="0" u="none" strike="noStrike" cap="none" dirty="0">
                <a:solidFill>
                  <a:srgbClr val="000000"/>
                </a:solidFill>
                <a:effectLst/>
                <a:latin typeface="Arial"/>
                <a:ea typeface="Arial"/>
                <a:cs typeface="Arial"/>
                <a:sym typeface="Arial"/>
              </a:rPr>
              <a:t>a qué dedicamos el tiempo. Y lo más importante: Podremos tomar decisiones en función de esa información.</a:t>
            </a:r>
            <a:endParaRPr lang="es-ES" b="0" dirty="0">
              <a:effectLst/>
            </a:endParaRPr>
          </a:p>
          <a:p>
            <a:pPr rtl="0"/>
            <a:r>
              <a:rPr lang="es-ES" sz="1200" b="0" i="0" u="none" strike="noStrike" cap="none" dirty="0">
                <a:solidFill>
                  <a:srgbClr val="000000"/>
                </a:solidFill>
                <a:effectLst/>
                <a:latin typeface="Arial"/>
                <a:ea typeface="Arial"/>
                <a:cs typeface="Arial"/>
                <a:sym typeface="Arial"/>
              </a:rPr>
              <a:t>NECESITAMOS DESCUBRIR LA REALIDAD. Saber en qué dedicamos el tiempo, no ESTIMACIONES. DATOS. </a:t>
            </a:r>
            <a:endParaRPr lang="es-ES" b="0" dirty="0">
              <a:effectLst/>
            </a:endParaRPr>
          </a:p>
          <a:p>
            <a:pPr rtl="0"/>
            <a:r>
              <a:rPr lang="es-ES" sz="1200" b="0" i="0" u="none" strike="noStrike" cap="none" dirty="0">
                <a:solidFill>
                  <a:srgbClr val="000000"/>
                </a:solidFill>
                <a:effectLst/>
                <a:latin typeface="Arial"/>
                <a:ea typeface="Arial"/>
                <a:cs typeface="Arial"/>
                <a:sym typeface="Arial"/>
              </a:rPr>
              <a:t>El cerebro humano no está hecho para hacer estas aproximaciones. Por eso vamos a ver algunas herramientas para hacer esto, medirlo.</a:t>
            </a:r>
            <a:endParaRPr lang="es-ES" b="0" dirty="0">
              <a:effectLst/>
            </a:endParaRPr>
          </a:p>
          <a:p>
            <a:pPr rtl="0"/>
            <a:r>
              <a:rPr lang="es-ES" sz="1200" b="0" i="0" u="none" strike="noStrike" cap="none" dirty="0">
                <a:solidFill>
                  <a:srgbClr val="000000"/>
                </a:solidFill>
                <a:effectLst/>
                <a:latin typeface="Arial"/>
                <a:ea typeface="Arial"/>
                <a:cs typeface="Arial"/>
                <a:sym typeface="Arial"/>
              </a:rPr>
              <a:t>Os aconsejo probar todas, y quedaros con la que más os guste.</a:t>
            </a:r>
          </a:p>
          <a:p>
            <a:pPr marL="139700" indent="0" rtl="0">
              <a:buNone/>
            </a:pPr>
            <a:r>
              <a:rPr lang="es-ES" sz="1200" b="0" i="0" u="none" strike="noStrike" cap="none" dirty="0">
                <a:solidFill>
                  <a:srgbClr val="000000"/>
                </a:solidFill>
                <a:effectLst/>
                <a:latin typeface="Arial"/>
                <a:cs typeface="Arial"/>
                <a:sym typeface="Arial"/>
              </a:rPr>
              <a:t>Beneficios:</a:t>
            </a:r>
            <a:endParaRPr lang="es-ES" b="0" dirty="0">
              <a:effectLst/>
            </a:endParaRPr>
          </a:p>
          <a:p>
            <a:pPr rtl="0"/>
            <a:r>
              <a:rPr lang="es-ES" sz="1200" b="0" i="0" u="none" strike="noStrike" cap="none" dirty="0">
                <a:solidFill>
                  <a:srgbClr val="000000"/>
                </a:solidFill>
                <a:effectLst/>
                <a:latin typeface="Arial"/>
                <a:ea typeface="Arial"/>
                <a:cs typeface="Arial"/>
                <a:sym typeface="Arial"/>
              </a:rPr>
              <a:t>Vas a ganar PERSPECTIVA (en qué estoy perdiendo tiempo, en qué estoy siendo poco eficiente?)</a:t>
            </a:r>
            <a:endParaRPr lang="es-ES" b="0" dirty="0">
              <a:effectLst/>
            </a:endParaRPr>
          </a:p>
          <a:p>
            <a:pPr rtl="0"/>
            <a:r>
              <a:rPr lang="es-ES" sz="1200" b="0" i="0" u="none" strike="noStrike" cap="none" dirty="0">
                <a:solidFill>
                  <a:srgbClr val="000000"/>
                </a:solidFill>
                <a:effectLst/>
                <a:latin typeface="Arial"/>
                <a:ea typeface="Arial"/>
                <a:cs typeface="Arial"/>
                <a:sym typeface="Arial"/>
              </a:rPr>
              <a:t>ESTABLECER OBJETIVOS: voy a proponerme a estar 3 horas, o dos horas… estudiando, o planificándome, o pensando. Tú puedes establecer eso, haces el </a:t>
            </a:r>
            <a:r>
              <a:rPr lang="es-ES" sz="1200" b="0" i="0" u="none" strike="noStrike" cap="none" dirty="0" err="1">
                <a:solidFill>
                  <a:srgbClr val="000000"/>
                </a:solidFill>
                <a:effectLst/>
                <a:latin typeface="Arial"/>
                <a:ea typeface="Arial"/>
                <a:cs typeface="Arial"/>
                <a:sym typeface="Arial"/>
              </a:rPr>
              <a:t>timetracking</a:t>
            </a:r>
            <a:r>
              <a:rPr lang="es-ES" sz="1200" b="0" i="0" u="none" strike="noStrike" cap="none" dirty="0">
                <a:solidFill>
                  <a:srgbClr val="000000"/>
                </a:solidFill>
                <a:effectLst/>
                <a:latin typeface="Arial"/>
                <a:ea typeface="Arial"/>
                <a:cs typeface="Arial"/>
                <a:sym typeface="Arial"/>
              </a:rPr>
              <a:t> y ver que realmente lo has cumplido. </a:t>
            </a:r>
            <a:endParaRPr lang="es-ES" b="0" dirty="0">
              <a:effectLst/>
            </a:endParaRPr>
          </a:p>
          <a:p>
            <a:pPr rtl="0"/>
            <a:r>
              <a:rPr lang="es-ES" sz="1200" b="0" i="0" u="none" strike="noStrike" cap="none" dirty="0">
                <a:solidFill>
                  <a:srgbClr val="000000"/>
                </a:solidFill>
                <a:effectLst/>
                <a:latin typeface="Arial"/>
                <a:ea typeface="Arial"/>
                <a:cs typeface="Arial"/>
                <a:sym typeface="Arial"/>
              </a:rPr>
              <a:t>TOMAR ACCION: una vez hayas visto realmente en qué estás invirtiendo y dedicando el tiempo, ya sabes en qué tomar acción.</a:t>
            </a:r>
            <a:endParaRPr lang="es-ES" b="0" dirty="0">
              <a:effectLst/>
            </a:endParaRPr>
          </a:p>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84</a:t>
            </a:fld>
            <a:endParaRPr lang="es-ES"/>
          </a:p>
        </p:txBody>
      </p:sp>
    </p:spTree>
    <p:extLst>
      <p:ext uri="{BB962C8B-B14F-4D97-AF65-F5344CB8AC3E}">
        <p14:creationId xmlns:p14="http://schemas.microsoft.com/office/powerpoint/2010/main" val="380866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sz="1200" b="0" i="0" u="none" strike="noStrike" cap="none" dirty="0">
              <a:solidFill>
                <a:srgbClr val="000000"/>
              </a:solidFill>
              <a:effectLst/>
              <a:latin typeface="Arial"/>
              <a:ea typeface="Arial"/>
              <a:cs typeface="Arial"/>
              <a:sym typeface="Arial"/>
            </a:endParaRPr>
          </a:p>
          <a:p>
            <a:pPr rtl="0"/>
            <a:endParaRPr lang="es-ES" sz="1200" b="0" i="0" u="none" strike="noStrike" cap="none" dirty="0">
              <a:solidFill>
                <a:srgbClr val="000000"/>
              </a:solidFill>
              <a:effectLst/>
              <a:latin typeface="Arial"/>
              <a:ea typeface="Arial"/>
              <a:cs typeface="Arial"/>
              <a:sym typeface="Arial"/>
            </a:endParaRPr>
          </a:p>
          <a:p>
            <a:pPr rtl="0"/>
            <a:r>
              <a:rPr lang="es-ES" sz="1200" b="1" i="0" u="none" strike="noStrike" cap="none" dirty="0">
                <a:solidFill>
                  <a:srgbClr val="000000"/>
                </a:solidFill>
                <a:effectLst/>
                <a:latin typeface="Arial"/>
                <a:ea typeface="Arial"/>
                <a:cs typeface="Arial"/>
                <a:sym typeface="Arial"/>
              </a:rPr>
              <a:t>HARVEST</a:t>
            </a:r>
            <a:r>
              <a:rPr lang="es-ES" sz="1200" b="0" i="0" u="none" strike="noStrike" cap="none" dirty="0">
                <a:solidFill>
                  <a:srgbClr val="000000"/>
                </a:solidFill>
                <a:effectLst/>
                <a:latin typeface="Arial"/>
                <a:ea typeface="Arial"/>
                <a:cs typeface="Arial"/>
                <a:sym typeface="Arial"/>
              </a:rPr>
              <a:t>: App y PC. Lo que haces ahí es trabajar por proyectos. A partir de ahí cuando empiezas con una tarea le das al START. La idea aquí es que lo hagas por tareas. “preparar el examen de metodología”. Y después a nivel del proyecto en sí puedes especificar los detalles. Tenemos la posibilidad de verlo desde una perspectiva global para ver el tiempo que hemos dedicado a cada cosa. </a:t>
            </a:r>
            <a:endParaRPr lang="es-ES" b="0" dirty="0">
              <a:effectLst/>
            </a:endParaRPr>
          </a:p>
          <a:p>
            <a:pPr rtl="0"/>
            <a:r>
              <a:rPr lang="es-ES" sz="1200" b="1" i="0" u="none" strike="noStrike" cap="none" dirty="0">
                <a:solidFill>
                  <a:srgbClr val="000000"/>
                </a:solidFill>
                <a:effectLst/>
                <a:latin typeface="Arial"/>
                <a:ea typeface="Arial"/>
                <a:cs typeface="Arial"/>
                <a:sym typeface="Arial"/>
              </a:rPr>
              <a:t>TOGGL</a:t>
            </a:r>
            <a:r>
              <a:rPr lang="es-ES" sz="1200" b="0" i="0" u="none" strike="noStrike" cap="none" dirty="0">
                <a:solidFill>
                  <a:srgbClr val="000000"/>
                </a:solidFill>
                <a:effectLst/>
                <a:latin typeface="Arial"/>
                <a:ea typeface="Arial"/>
                <a:cs typeface="Arial"/>
                <a:sym typeface="Arial"/>
              </a:rPr>
              <a:t> “quiere decir, cambiar de tarea”, la interfaz está muy chula. En todos los dispositivos.</a:t>
            </a:r>
            <a:endParaRPr lang="es-ES" b="0" dirty="0">
              <a:effectLst/>
            </a:endParaRPr>
          </a:p>
          <a:p>
            <a:pPr rtl="0"/>
            <a:r>
              <a:rPr lang="es-ES" sz="1200" b="1" i="0" u="none" strike="noStrike" cap="none" dirty="0">
                <a:solidFill>
                  <a:srgbClr val="000000"/>
                </a:solidFill>
                <a:effectLst/>
                <a:latin typeface="Arial"/>
                <a:ea typeface="Arial"/>
                <a:cs typeface="Arial"/>
                <a:sym typeface="Arial"/>
              </a:rPr>
              <a:t>RESCUE TIME</a:t>
            </a:r>
            <a:r>
              <a:rPr lang="es-ES" sz="1200" b="0" i="0" u="none" strike="noStrike" cap="none" dirty="0">
                <a:solidFill>
                  <a:srgbClr val="000000"/>
                </a:solidFill>
                <a:effectLst/>
                <a:latin typeface="Arial"/>
                <a:ea typeface="Arial"/>
                <a:cs typeface="Arial"/>
                <a:sym typeface="Arial"/>
              </a:rPr>
              <a:t>: Lo más a destacar con respecto a otra es que tiene alertas cuando llevas más de un cierto tiempo dedicado a algo. En este caso no es a posteriori sino que te avisa DURANTE. Si dices: no debería dedicar más de X tiempo a estudiar X asignatura… te avisa, OJO, has llegado a tu límite. También te permite destacar lo que has cumplido durante el día con una estrellita. Nos reforzamos eso. Hay otra opción de informes, como todas y pausar el programa. También tiene la opción de bloquear páginas web. Estarás entrando a FB y se bloqueará, ahí te avisará. Puedes evidentemente desbloquearlo, pero cuesta más.</a:t>
            </a:r>
          </a:p>
          <a:p>
            <a:pPr rtl="0"/>
            <a:endParaRPr lang="es-ES" sz="1200" b="1" i="0" u="none" strike="noStrike" cap="none" dirty="0">
              <a:solidFill>
                <a:srgbClr val="000000"/>
              </a:solidFill>
              <a:effectLst/>
              <a:latin typeface="Arial"/>
              <a:ea typeface="Arial"/>
              <a:cs typeface="Arial"/>
              <a:sym typeface="Arial"/>
            </a:endParaRPr>
          </a:p>
          <a:p>
            <a:pPr rtl="0"/>
            <a:r>
              <a:rPr lang="es-ES" sz="1200" b="1" i="0" u="none" strike="noStrike" cap="none" dirty="0">
                <a:solidFill>
                  <a:srgbClr val="000000"/>
                </a:solidFill>
                <a:effectLst/>
                <a:latin typeface="Arial"/>
                <a:ea typeface="Arial"/>
                <a:cs typeface="Arial"/>
                <a:sym typeface="Arial"/>
              </a:rPr>
              <a:t>TIMENEYE. Versión PC y app. </a:t>
            </a:r>
            <a:r>
              <a:rPr lang="es-ES" sz="1200" b="0" i="0" u="none" strike="noStrike" cap="none" dirty="0">
                <a:solidFill>
                  <a:srgbClr val="000000"/>
                </a:solidFill>
                <a:effectLst/>
                <a:latin typeface="Arial"/>
                <a:ea typeface="Arial"/>
                <a:cs typeface="Arial"/>
                <a:sym typeface="Arial"/>
              </a:rPr>
              <a:t>Es muy intuitiva a la hora de usarlo. Cosa importante ya que al final sino no lo usas. Se sincroniza con Gmail, calendar, etc. </a:t>
            </a:r>
            <a:endParaRPr lang="es-ES" b="1" dirty="0">
              <a:effectLst/>
            </a:endParaRPr>
          </a:p>
          <a:p>
            <a:pPr rtl="0"/>
            <a:r>
              <a:rPr lang="es-ES" sz="1200" b="0" i="0" u="none" strike="noStrike" cap="none" dirty="0">
                <a:solidFill>
                  <a:srgbClr val="000000"/>
                </a:solidFill>
                <a:effectLst/>
                <a:latin typeface="Arial"/>
                <a:ea typeface="Arial"/>
                <a:cs typeface="Arial"/>
                <a:sym typeface="Arial"/>
              </a:rPr>
              <a:t>PUNTOS CLAVE que tienen en común todas las herramientas:</a:t>
            </a:r>
            <a:endParaRPr lang="es-ES" b="0" dirty="0">
              <a:effectLst/>
            </a:endParaRPr>
          </a:p>
          <a:p>
            <a:pPr rtl="0"/>
            <a:r>
              <a:rPr lang="es-ES" sz="1200" b="0" i="0" u="none" strike="noStrike" cap="none" dirty="0">
                <a:solidFill>
                  <a:srgbClr val="000000"/>
                </a:solidFill>
                <a:effectLst/>
                <a:latin typeface="Arial"/>
                <a:ea typeface="Arial"/>
                <a:cs typeface="Arial"/>
                <a:sym typeface="Arial"/>
              </a:rPr>
              <a:t>Proceso manual de TOGGLE, tú le indicas cuándo cambias de APP-no afina muy bien. Os aconsejo que lo hagáis manual, porque al tener que parar y apuntarlo, hacer otra cosa.. es curioso pero de repente vas a hacerlo menos. Y esto te va a hacer más eficiente. Esto muchas veces haces… venga voy a acabar lo que estoy haciendo, y una vez lo acabe ya le doy al pause.</a:t>
            </a:r>
            <a:endParaRPr lang="es-ES" b="0" dirty="0">
              <a:effectLst/>
            </a:endParaRPr>
          </a:p>
          <a:p>
            <a:pPr rtl="0"/>
            <a:r>
              <a:rPr lang="es-ES" sz="1200" b="0" i="0" u="none" strike="noStrike" cap="none" dirty="0">
                <a:solidFill>
                  <a:srgbClr val="000000"/>
                </a:solidFill>
                <a:effectLst/>
                <a:latin typeface="Arial"/>
                <a:ea typeface="Arial"/>
                <a:cs typeface="Arial"/>
                <a:sym typeface="Arial"/>
              </a:rPr>
              <a:t>Informes por asignatura, ideal para darte cuenta qué proyectos te están consumiendo el tiempo. A final de mes puedes ver cuánto tiempo has dedicado a cada cosa.</a:t>
            </a:r>
            <a:endParaRPr lang="es-ES" b="0" dirty="0">
              <a:effectLst/>
            </a:endParaRPr>
          </a:p>
          <a:p>
            <a:pPr rtl="0"/>
            <a:r>
              <a:rPr lang="es-ES" sz="1200" b="0" i="0" u="none" strike="noStrike" cap="none" dirty="0">
                <a:solidFill>
                  <a:srgbClr val="000000"/>
                </a:solidFill>
                <a:effectLst/>
                <a:latin typeface="Arial"/>
                <a:ea typeface="Arial"/>
                <a:cs typeface="Arial"/>
                <a:sym typeface="Arial"/>
              </a:rPr>
              <a:t>INFORMES GLOBALES: a qué dedico más el tiempo?</a:t>
            </a:r>
            <a:endParaRPr lang="es-ES" b="0" dirty="0">
              <a:effectLst/>
            </a:endParaRPr>
          </a:p>
          <a:p>
            <a:pPr rtl="0"/>
            <a:r>
              <a:rPr lang="es-ES" sz="1200" b="0" i="0" u="none" strike="noStrike" cap="none" dirty="0">
                <a:solidFill>
                  <a:srgbClr val="000000"/>
                </a:solidFill>
                <a:effectLst/>
                <a:latin typeface="Arial"/>
                <a:ea typeface="Arial"/>
                <a:cs typeface="Arial"/>
                <a:sym typeface="Arial"/>
              </a:rPr>
              <a:t>INFORMES POR APPS: Ideal para darte cuenta de qué Apps estás usando. “</a:t>
            </a:r>
            <a:r>
              <a:rPr lang="es-ES" sz="1200" b="0" i="0" u="none" strike="noStrike" cap="none" dirty="0" err="1">
                <a:solidFill>
                  <a:srgbClr val="000000"/>
                </a:solidFill>
                <a:effectLst/>
                <a:latin typeface="Arial"/>
                <a:ea typeface="Arial"/>
                <a:cs typeface="Arial"/>
                <a:sym typeface="Arial"/>
              </a:rPr>
              <a:t>jolin</a:t>
            </a:r>
            <a:r>
              <a:rPr lang="es-ES" sz="1200" b="0" i="0" u="none" strike="noStrike" cap="none" dirty="0">
                <a:solidFill>
                  <a:srgbClr val="000000"/>
                </a:solidFill>
                <a:effectLst/>
                <a:latin typeface="Arial"/>
                <a:ea typeface="Arial"/>
                <a:cs typeface="Arial"/>
                <a:sym typeface="Arial"/>
              </a:rPr>
              <a:t>, dedico mucho tiempo a Instagram.. habría alguna forma de optimizar esta app que me toma tantísimo tiempo?”</a:t>
            </a:r>
            <a:endParaRPr lang="es-ES" b="0" dirty="0">
              <a:effectLst/>
            </a:endParaRPr>
          </a:p>
          <a:p>
            <a:pPr rtl="0"/>
            <a:r>
              <a:rPr lang="es-ES" sz="1200" b="0" i="0" u="none" strike="noStrike" cap="none" dirty="0">
                <a:solidFill>
                  <a:srgbClr val="000000"/>
                </a:solidFill>
                <a:effectLst/>
                <a:latin typeface="Arial"/>
                <a:ea typeface="Arial"/>
                <a:cs typeface="Arial"/>
                <a:sym typeface="Arial"/>
              </a:rPr>
              <a:t>Puedes además en estas APPS las categorías: cosas importantes y urgentes. </a:t>
            </a:r>
            <a:endParaRPr lang="es-ES" b="0" dirty="0">
              <a:effectLst/>
            </a:endParaRPr>
          </a:p>
          <a:p>
            <a:pPr marL="139700" indent="0">
              <a:buNone/>
            </a:pPr>
            <a:endParaRPr lang="es-ES" dirty="0"/>
          </a:p>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86</a:t>
            </a:fld>
            <a:endParaRPr lang="es-ES"/>
          </a:p>
        </p:txBody>
      </p:sp>
    </p:spTree>
    <p:extLst>
      <p:ext uri="{BB962C8B-B14F-4D97-AF65-F5344CB8AC3E}">
        <p14:creationId xmlns:p14="http://schemas.microsoft.com/office/powerpoint/2010/main" val="3673493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88</a:t>
            </a:fld>
            <a:endParaRPr lang="es-ES"/>
          </a:p>
        </p:txBody>
      </p:sp>
    </p:spTree>
    <p:extLst>
      <p:ext uri="{BB962C8B-B14F-4D97-AF65-F5344CB8AC3E}">
        <p14:creationId xmlns:p14="http://schemas.microsoft.com/office/powerpoint/2010/main" val="30531235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cap="none" dirty="0">
                <a:solidFill>
                  <a:srgbClr val="000000"/>
                </a:solidFill>
                <a:effectLst/>
                <a:latin typeface="Arial"/>
                <a:ea typeface="Arial"/>
                <a:cs typeface="Arial"/>
                <a:sym typeface="Arial"/>
              </a:rPr>
              <a:t>LISTAS→ un método para tener tu cabeza vacía todo el rato. Cuando confías tu información a la cabeza estás con una permanente sensación de falta de tiempo y de angustia. Estás dejándolo todo a la cabeza. Las listas de todo tipo: de películas importantes, de la compra, lista de cosas que haré cuando vaya de vacaciones, lista del próximo libro “ideas”, si tengo una cita con mi tutor y tengo muchas dudas, cuando me acuerde de alguna duda, apúntalo.</a:t>
            </a:r>
            <a:endParaRPr lang="es-ES" b="0" dirty="0">
              <a:effectLst/>
            </a:endParaRPr>
          </a:p>
          <a:p>
            <a:pPr rtl="0"/>
            <a:r>
              <a:rPr lang="es-ES" sz="1200" b="0" i="0" u="none" strike="noStrike" cap="none" dirty="0">
                <a:solidFill>
                  <a:srgbClr val="000000"/>
                </a:solidFill>
                <a:effectLst/>
                <a:latin typeface="Arial"/>
                <a:ea typeface="Arial"/>
                <a:cs typeface="Arial"/>
                <a:sym typeface="Arial"/>
              </a:rPr>
              <a:t>CORREO ELECTRÓNICO→ una cosa es procesar el correo  y otra responder el correo. No diferenciar entre las dos te está costando mucho tiempo a la semana. Procesar es establecer prioridades entre los correos electrónicos que te entren. No procesar el correo de forma lineal. Lista de archivos caliente, templado y frío. </a:t>
            </a:r>
            <a:endParaRPr lang="es-ES" b="0" dirty="0">
              <a:effectLst/>
            </a:endParaRPr>
          </a:p>
          <a:p>
            <a:pPr rtl="0"/>
            <a:r>
              <a:rPr lang="es-ES" sz="1200" b="0" i="0" u="none" strike="noStrike" cap="none" dirty="0">
                <a:solidFill>
                  <a:srgbClr val="000000"/>
                </a:solidFill>
                <a:effectLst/>
                <a:latin typeface="Arial"/>
                <a:ea typeface="Arial"/>
                <a:cs typeface="Arial"/>
                <a:sym typeface="Arial"/>
              </a:rPr>
              <a:t>REDES SOCIALES→ hacerte una cuenta de </a:t>
            </a:r>
            <a:r>
              <a:rPr lang="es-ES" sz="1200" b="0" i="0" u="none" strike="noStrike" cap="none" dirty="0" err="1">
                <a:solidFill>
                  <a:srgbClr val="000000"/>
                </a:solidFill>
                <a:effectLst/>
                <a:latin typeface="Arial"/>
                <a:ea typeface="Arial"/>
                <a:cs typeface="Arial"/>
                <a:sym typeface="Arial"/>
              </a:rPr>
              <a:t>instagram</a:t>
            </a:r>
            <a:r>
              <a:rPr lang="es-ES" sz="1200" b="0" i="0" u="none" strike="noStrike" cap="none" dirty="0">
                <a:solidFill>
                  <a:srgbClr val="000000"/>
                </a:solidFill>
                <a:effectLst/>
                <a:latin typeface="Arial"/>
                <a:ea typeface="Arial"/>
                <a:cs typeface="Arial"/>
                <a:sym typeface="Arial"/>
              </a:rPr>
              <a:t> ajena a la personal donde sólo veas lo realmente imprescindible. Hacer limpieza realmente de esas cuentas que no estás viendo, las tienes ahí ocupando espacio y tiempo. Cada vez que dais a seguir a dos o tres personas en </a:t>
            </a:r>
            <a:r>
              <a:rPr lang="es-ES" sz="1200" b="0" i="0" u="none" strike="noStrike" cap="none" dirty="0" err="1">
                <a:solidFill>
                  <a:srgbClr val="000000"/>
                </a:solidFill>
                <a:effectLst/>
                <a:latin typeface="Arial"/>
                <a:ea typeface="Arial"/>
                <a:cs typeface="Arial"/>
                <a:sym typeface="Arial"/>
              </a:rPr>
              <a:t>instagram</a:t>
            </a:r>
            <a:r>
              <a:rPr lang="es-ES" sz="1200" b="0" i="0" u="none" strike="noStrike" cap="none" dirty="0">
                <a:solidFill>
                  <a:srgbClr val="000000"/>
                </a:solidFill>
                <a:effectLst/>
                <a:latin typeface="Arial"/>
                <a:ea typeface="Arial"/>
                <a:cs typeface="Arial"/>
                <a:sym typeface="Arial"/>
              </a:rPr>
              <a:t> rezad para que no sea de esas personas que sube diariamente, porque entonces vuestro </a:t>
            </a:r>
            <a:r>
              <a:rPr lang="es-ES" sz="1200" b="0" i="0" u="none" strike="noStrike" cap="none" dirty="0" err="1">
                <a:solidFill>
                  <a:srgbClr val="000000"/>
                </a:solidFill>
                <a:effectLst/>
                <a:latin typeface="Arial"/>
                <a:ea typeface="Arial"/>
                <a:cs typeface="Arial"/>
                <a:sym typeface="Arial"/>
              </a:rPr>
              <a:t>instamoment</a:t>
            </a:r>
            <a:r>
              <a:rPr lang="es-ES" sz="1200" b="0" i="0" u="none" strike="noStrike" cap="none" dirty="0">
                <a:solidFill>
                  <a:srgbClr val="000000"/>
                </a:solidFill>
                <a:effectLst/>
                <a:latin typeface="Arial"/>
                <a:ea typeface="Arial"/>
                <a:cs typeface="Arial"/>
                <a:sym typeface="Arial"/>
              </a:rPr>
              <a:t> será eterno y el tiempo que gastaréis en darle una vuelta al día será muchísimo. </a:t>
            </a:r>
            <a:endParaRPr lang="es-ES" b="0" dirty="0">
              <a:effectLst/>
            </a:endParaRPr>
          </a:p>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89</a:t>
            </a:fld>
            <a:endParaRPr lang="es-ES"/>
          </a:p>
        </p:txBody>
      </p:sp>
    </p:spTree>
    <p:extLst>
      <p:ext uri="{BB962C8B-B14F-4D97-AF65-F5344CB8AC3E}">
        <p14:creationId xmlns:p14="http://schemas.microsoft.com/office/powerpoint/2010/main" val="791985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93</a:t>
            </a:fld>
            <a:endParaRPr lang="es-ES"/>
          </a:p>
        </p:txBody>
      </p:sp>
    </p:spTree>
    <p:extLst>
      <p:ext uri="{BB962C8B-B14F-4D97-AF65-F5344CB8AC3E}">
        <p14:creationId xmlns:p14="http://schemas.microsoft.com/office/powerpoint/2010/main" val="3435987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96</a:t>
            </a:fld>
            <a:endParaRPr lang="es-ES"/>
          </a:p>
        </p:txBody>
      </p:sp>
    </p:spTree>
    <p:extLst>
      <p:ext uri="{BB962C8B-B14F-4D97-AF65-F5344CB8AC3E}">
        <p14:creationId xmlns:p14="http://schemas.microsoft.com/office/powerpoint/2010/main" val="769841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98</a:t>
            </a:fld>
            <a:endParaRPr lang="es-ES"/>
          </a:p>
        </p:txBody>
      </p:sp>
    </p:spTree>
    <p:extLst>
      <p:ext uri="{BB962C8B-B14F-4D97-AF65-F5344CB8AC3E}">
        <p14:creationId xmlns:p14="http://schemas.microsoft.com/office/powerpoint/2010/main" val="295603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5</a:t>
            </a:fld>
            <a:endParaRPr lang="es-ES"/>
          </a:p>
        </p:txBody>
      </p:sp>
    </p:spTree>
    <p:extLst>
      <p:ext uri="{BB962C8B-B14F-4D97-AF65-F5344CB8AC3E}">
        <p14:creationId xmlns:p14="http://schemas.microsoft.com/office/powerpoint/2010/main" val="21431128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102</a:t>
            </a:fld>
            <a:endParaRPr lang="es-ES"/>
          </a:p>
        </p:txBody>
      </p:sp>
    </p:spTree>
    <p:extLst>
      <p:ext uri="{BB962C8B-B14F-4D97-AF65-F5344CB8AC3E}">
        <p14:creationId xmlns:p14="http://schemas.microsoft.com/office/powerpoint/2010/main" val="33372051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103</a:t>
            </a:fld>
            <a:endParaRPr lang="es-ES"/>
          </a:p>
        </p:txBody>
      </p:sp>
    </p:spTree>
    <p:extLst>
      <p:ext uri="{BB962C8B-B14F-4D97-AF65-F5344CB8AC3E}">
        <p14:creationId xmlns:p14="http://schemas.microsoft.com/office/powerpoint/2010/main" val="6421978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104</a:t>
            </a:fld>
            <a:endParaRPr lang="es-ES"/>
          </a:p>
        </p:txBody>
      </p:sp>
    </p:spTree>
    <p:extLst>
      <p:ext uri="{BB962C8B-B14F-4D97-AF65-F5344CB8AC3E}">
        <p14:creationId xmlns:p14="http://schemas.microsoft.com/office/powerpoint/2010/main" val="2376528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110</a:t>
            </a:fld>
            <a:endParaRPr lang="es-ES"/>
          </a:p>
        </p:txBody>
      </p:sp>
    </p:spTree>
    <p:extLst>
      <p:ext uri="{BB962C8B-B14F-4D97-AF65-F5344CB8AC3E}">
        <p14:creationId xmlns:p14="http://schemas.microsoft.com/office/powerpoint/2010/main" val="1607308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cap="none" dirty="0">
                <a:solidFill>
                  <a:srgbClr val="000000"/>
                </a:solidFill>
                <a:effectLst/>
                <a:latin typeface="Arial"/>
                <a:ea typeface="Arial"/>
                <a:cs typeface="Arial"/>
                <a:sym typeface="Arial"/>
              </a:rPr>
              <a:t>NO SE PUEDE TENER MÁS TIEMPO</a:t>
            </a:r>
            <a:r>
              <a:rPr lang="es-ES" sz="1200" b="0" i="0" u="none" strike="noStrike" cap="none" dirty="0">
                <a:solidFill>
                  <a:srgbClr val="000000"/>
                </a:solidFill>
                <a:effectLst/>
                <a:latin typeface="Arial"/>
                <a:ea typeface="Arial"/>
                <a:cs typeface="Arial"/>
                <a:sym typeface="Arial"/>
              </a:rPr>
              <a:t>. </a:t>
            </a:r>
            <a:r>
              <a:rPr lang="es-ES" sz="1200" b="1" i="0" u="none" strike="noStrike" cap="none" dirty="0">
                <a:solidFill>
                  <a:srgbClr val="000000"/>
                </a:solidFill>
                <a:effectLst/>
                <a:latin typeface="Arial"/>
                <a:ea typeface="Arial"/>
                <a:cs typeface="Arial"/>
                <a:sym typeface="Arial"/>
              </a:rPr>
              <a:t>NO TIENES POCO TIEMPO</a:t>
            </a:r>
            <a:r>
              <a:rPr lang="es-ES" sz="1200" b="0" i="0" u="none" strike="noStrike" cap="none" dirty="0">
                <a:solidFill>
                  <a:srgbClr val="000000"/>
                </a:solidFill>
                <a:effectLst/>
                <a:latin typeface="Arial"/>
                <a:ea typeface="Arial"/>
                <a:cs typeface="Arial"/>
                <a:sym typeface="Arial"/>
              </a:rPr>
              <a:t>. Lo primero que me gustaría que te comprometieses es a que </a:t>
            </a:r>
            <a:r>
              <a:rPr lang="es-ES" sz="1200" b="1" i="0" u="none" strike="noStrike" cap="none" dirty="0">
                <a:solidFill>
                  <a:srgbClr val="000000"/>
                </a:solidFill>
                <a:effectLst/>
                <a:latin typeface="Arial"/>
                <a:ea typeface="Arial"/>
                <a:cs typeface="Arial"/>
                <a:sym typeface="Arial"/>
              </a:rPr>
              <a:t>NUNCA</a:t>
            </a:r>
            <a:r>
              <a:rPr lang="es-ES" sz="1200" b="0" i="0" u="none" strike="noStrike" cap="none" dirty="0">
                <a:solidFill>
                  <a:srgbClr val="000000"/>
                </a:solidFill>
                <a:effectLst/>
                <a:latin typeface="Arial"/>
                <a:ea typeface="Arial"/>
                <a:cs typeface="Arial"/>
                <a:sym typeface="Arial"/>
              </a:rPr>
              <a:t> más digáis “</a:t>
            </a:r>
            <a:r>
              <a:rPr lang="es-ES" sz="1200" b="1" i="0" u="none" strike="noStrike" cap="none" dirty="0">
                <a:solidFill>
                  <a:srgbClr val="000000"/>
                </a:solidFill>
                <a:effectLst/>
                <a:latin typeface="Arial"/>
                <a:ea typeface="Arial"/>
                <a:cs typeface="Arial"/>
                <a:sym typeface="Arial"/>
              </a:rPr>
              <a:t>NO TENGO TIEMPO</a:t>
            </a:r>
            <a:r>
              <a:rPr lang="es-ES" sz="1200" b="0" i="0" u="none" strike="noStrike" cap="none" dirty="0">
                <a:solidFill>
                  <a:srgbClr val="000000"/>
                </a:solidFill>
                <a:effectLst/>
                <a:latin typeface="Arial"/>
                <a:ea typeface="Arial"/>
                <a:cs typeface="Arial"/>
                <a:sym typeface="Arial"/>
              </a:rPr>
              <a:t>”. Cámbialo por… </a:t>
            </a:r>
            <a:r>
              <a:rPr lang="es-ES" sz="1200" b="1" i="0" u="none" strike="noStrike" cap="none" dirty="0">
                <a:solidFill>
                  <a:srgbClr val="000000"/>
                </a:solidFill>
                <a:effectLst/>
                <a:latin typeface="Arial"/>
                <a:ea typeface="Arial"/>
                <a:cs typeface="Arial"/>
                <a:sym typeface="Arial"/>
              </a:rPr>
              <a:t>“aún no sé gestionar bien mi tiempo”. </a:t>
            </a:r>
            <a:r>
              <a:rPr lang="es-ES" sz="1200" b="0" i="0" u="none" strike="noStrike" cap="none" dirty="0">
                <a:solidFill>
                  <a:srgbClr val="000000"/>
                </a:solidFill>
                <a:effectLst/>
                <a:latin typeface="Arial"/>
                <a:ea typeface="Arial"/>
                <a:cs typeface="Arial"/>
                <a:sym typeface="Arial"/>
              </a:rPr>
              <a:t>Si nos ponemos serios tampoco podríamos gestionar nuestro tiempo, lo que se administran realmente son nuestras </a:t>
            </a:r>
            <a:r>
              <a:rPr lang="es-ES" sz="1200" b="1" i="0" u="none" strike="noStrike" cap="none" dirty="0">
                <a:solidFill>
                  <a:srgbClr val="000000"/>
                </a:solidFill>
                <a:effectLst/>
                <a:latin typeface="Arial"/>
                <a:ea typeface="Arial"/>
                <a:cs typeface="Arial"/>
                <a:sym typeface="Arial"/>
              </a:rPr>
              <a:t>PRIORIDADES.</a:t>
            </a:r>
          </a:p>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6</a:t>
            </a:fld>
            <a:endParaRPr lang="es-ES"/>
          </a:p>
        </p:txBody>
      </p:sp>
    </p:spTree>
    <p:extLst>
      <p:ext uri="{BB962C8B-B14F-4D97-AF65-F5344CB8AC3E}">
        <p14:creationId xmlns:p14="http://schemas.microsoft.com/office/powerpoint/2010/main" val="84449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cap="none" dirty="0">
                <a:solidFill>
                  <a:srgbClr val="000000"/>
                </a:solidFill>
                <a:effectLst/>
                <a:latin typeface="Arial"/>
                <a:ea typeface="Arial"/>
                <a:cs typeface="Arial"/>
                <a:sym typeface="Arial"/>
              </a:rPr>
              <a:t>A todos los que habéis levantado la mano estáis en el sitio adecuado. Primera clave. </a:t>
            </a:r>
            <a:r>
              <a:rPr lang="es-ES" sz="1200" b="1" i="0" u="none" strike="noStrike" cap="none" dirty="0">
                <a:solidFill>
                  <a:srgbClr val="000000"/>
                </a:solidFill>
                <a:effectLst/>
                <a:latin typeface="Arial"/>
                <a:ea typeface="Arial"/>
                <a:cs typeface="Arial"/>
                <a:sym typeface="Arial"/>
              </a:rPr>
              <a:t>NO SE PUEDE TENER MÁS TIEMPO</a:t>
            </a:r>
            <a:r>
              <a:rPr lang="es-ES" sz="1200" b="0" i="0" u="none" strike="noStrike" cap="none" dirty="0">
                <a:solidFill>
                  <a:srgbClr val="000000"/>
                </a:solidFill>
                <a:effectLst/>
                <a:latin typeface="Arial"/>
                <a:ea typeface="Arial"/>
                <a:cs typeface="Arial"/>
                <a:sym typeface="Arial"/>
              </a:rPr>
              <a:t>. </a:t>
            </a:r>
            <a:r>
              <a:rPr lang="es-ES" sz="1200" b="1" i="0" u="none" strike="noStrike" cap="none" dirty="0">
                <a:solidFill>
                  <a:srgbClr val="000000"/>
                </a:solidFill>
                <a:effectLst/>
                <a:latin typeface="Arial"/>
                <a:ea typeface="Arial"/>
                <a:cs typeface="Arial"/>
                <a:sym typeface="Arial"/>
              </a:rPr>
              <a:t>NO TIENES POCO TIEMPO</a:t>
            </a:r>
            <a:r>
              <a:rPr lang="es-ES" sz="1200" b="0" i="0" u="none" strike="noStrike" cap="none" dirty="0">
                <a:solidFill>
                  <a:srgbClr val="000000"/>
                </a:solidFill>
                <a:effectLst/>
                <a:latin typeface="Arial"/>
                <a:ea typeface="Arial"/>
                <a:cs typeface="Arial"/>
                <a:sym typeface="Arial"/>
              </a:rPr>
              <a:t>. Lo primero que me gustaría que te comprometieses es a que </a:t>
            </a:r>
            <a:r>
              <a:rPr lang="es-ES" sz="1200" b="1" i="0" u="none" strike="noStrike" cap="none" dirty="0">
                <a:solidFill>
                  <a:srgbClr val="000000"/>
                </a:solidFill>
                <a:effectLst/>
                <a:latin typeface="Arial"/>
                <a:ea typeface="Arial"/>
                <a:cs typeface="Arial"/>
                <a:sym typeface="Arial"/>
              </a:rPr>
              <a:t>NUNCA</a:t>
            </a:r>
            <a:r>
              <a:rPr lang="es-ES" sz="1200" b="0" i="0" u="none" strike="noStrike" cap="none" dirty="0">
                <a:solidFill>
                  <a:srgbClr val="000000"/>
                </a:solidFill>
                <a:effectLst/>
                <a:latin typeface="Arial"/>
                <a:ea typeface="Arial"/>
                <a:cs typeface="Arial"/>
                <a:sym typeface="Arial"/>
              </a:rPr>
              <a:t> más digáis “</a:t>
            </a:r>
            <a:r>
              <a:rPr lang="es-ES" sz="1200" b="1" i="0" u="none" strike="noStrike" cap="none" dirty="0">
                <a:solidFill>
                  <a:srgbClr val="000000"/>
                </a:solidFill>
                <a:effectLst/>
                <a:latin typeface="Arial"/>
                <a:ea typeface="Arial"/>
                <a:cs typeface="Arial"/>
                <a:sym typeface="Arial"/>
              </a:rPr>
              <a:t>NO TENGO TIEMPO</a:t>
            </a:r>
            <a:r>
              <a:rPr lang="es-ES" sz="1200" b="0" i="0" u="none" strike="noStrike" cap="none" dirty="0">
                <a:solidFill>
                  <a:srgbClr val="000000"/>
                </a:solidFill>
                <a:effectLst/>
                <a:latin typeface="Arial"/>
                <a:ea typeface="Arial"/>
                <a:cs typeface="Arial"/>
                <a:sym typeface="Arial"/>
              </a:rPr>
              <a:t>”. Cámbialo por… </a:t>
            </a:r>
            <a:r>
              <a:rPr lang="es-ES" sz="1200" b="1" i="0" u="none" strike="noStrike" cap="none" dirty="0">
                <a:solidFill>
                  <a:srgbClr val="000000"/>
                </a:solidFill>
                <a:effectLst/>
                <a:latin typeface="Arial"/>
                <a:ea typeface="Arial"/>
                <a:cs typeface="Arial"/>
                <a:sym typeface="Arial"/>
              </a:rPr>
              <a:t>“aún no sé gestionar bien mi tiempo”. </a:t>
            </a:r>
            <a:r>
              <a:rPr lang="es-ES" sz="1200" b="0" i="0" u="none" strike="noStrike" cap="none" dirty="0">
                <a:solidFill>
                  <a:srgbClr val="000000"/>
                </a:solidFill>
                <a:effectLst/>
                <a:latin typeface="Arial"/>
                <a:ea typeface="Arial"/>
                <a:cs typeface="Arial"/>
                <a:sym typeface="Arial"/>
              </a:rPr>
              <a:t>Si nos ponemos serios tampoco podríamos gestionar nuestro tiempo, lo que se administran realmente son nuestras </a:t>
            </a:r>
            <a:r>
              <a:rPr lang="es-ES" sz="1200" b="1" i="0" u="none" strike="noStrike" cap="none" dirty="0">
                <a:solidFill>
                  <a:srgbClr val="000000"/>
                </a:solidFill>
                <a:effectLst/>
                <a:latin typeface="Arial"/>
                <a:ea typeface="Arial"/>
                <a:cs typeface="Arial"/>
                <a:sym typeface="Arial"/>
              </a:rPr>
              <a:t>PRIORIDADES.</a:t>
            </a:r>
          </a:p>
          <a:p>
            <a:r>
              <a:rPr lang="es-ES" sz="1200" b="1" i="0" u="none" strike="noStrike" cap="none" dirty="0">
                <a:solidFill>
                  <a:srgbClr val="000000"/>
                </a:solidFill>
                <a:effectLst/>
                <a:latin typeface="Arial"/>
                <a:ea typeface="Arial"/>
                <a:cs typeface="Arial"/>
                <a:sym typeface="Arial"/>
              </a:rPr>
              <a:t>Para comenzar, que os parece la siguiente historia: "imaginémonos que cada mañana un banco nos acredita la suma de 24.000€"</a:t>
            </a:r>
            <a:r>
              <a:rPr lang="es-ES" sz="1200" b="0" i="0" u="none" strike="noStrike" cap="none" dirty="0">
                <a:solidFill>
                  <a:srgbClr val="000000"/>
                </a:solidFill>
                <a:effectLst/>
                <a:latin typeface="Arial"/>
                <a:ea typeface="Arial"/>
                <a:cs typeface="Arial"/>
                <a:sym typeface="Arial"/>
              </a:rPr>
              <a:t>. No requiere documentos, firmas ni garantías y cada día desinteresadamente te acredita esa misma suma que supone necesitas para vivir. No acumula el saldo del día anterior ni permite que se sobregire la cuenta. No acepta pagos diferidos ni depósitos a 30 días. Y cuando termina el día, da como perdido el saldo a favor que no hayas invertido en un buen propósito. ¿Que harías? Retirar hasta el último centavo, ¡por supuesto!.</a:t>
            </a:r>
          </a:p>
          <a:p>
            <a:r>
              <a:rPr lang="es-ES" sz="1200" b="0" i="0" u="none" strike="noStrike" cap="none" dirty="0">
                <a:solidFill>
                  <a:srgbClr val="000000"/>
                </a:solidFill>
                <a:effectLst/>
                <a:latin typeface="Arial"/>
                <a:ea typeface="Arial"/>
                <a:cs typeface="Arial"/>
                <a:sym typeface="Arial"/>
              </a:rPr>
              <a:t>Esta historia la leí en “</a:t>
            </a:r>
            <a:r>
              <a:rPr lang="es-ES" sz="1200" b="0" i="0" u="sng" strike="noStrike" cap="none" dirty="0">
                <a:solidFill>
                  <a:srgbClr val="000000"/>
                </a:solidFill>
                <a:effectLst/>
                <a:latin typeface="Arial"/>
                <a:ea typeface="Arial"/>
                <a:cs typeface="Arial"/>
                <a:sym typeface="Arial"/>
                <a:hlinkClick r:id="rId3"/>
              </a:rPr>
              <a:t>Patricia </a:t>
            </a:r>
            <a:r>
              <a:rPr lang="es-ES" sz="1200" b="0" i="0" u="sng" strike="noStrike" cap="none" dirty="0" err="1">
                <a:solidFill>
                  <a:srgbClr val="000000"/>
                </a:solidFill>
                <a:effectLst/>
                <a:latin typeface="Arial"/>
                <a:ea typeface="Arial"/>
                <a:cs typeface="Arial"/>
                <a:sym typeface="Arial"/>
                <a:hlinkClick r:id="rId3"/>
              </a:rPr>
              <a:t>Hashuel</a:t>
            </a:r>
            <a:r>
              <a:rPr lang="es-ES" sz="1200" b="0" i="0" u="none" strike="noStrike" cap="none" dirty="0">
                <a:solidFill>
                  <a:srgbClr val="000000"/>
                </a:solidFill>
                <a:effectLst/>
                <a:latin typeface="Arial"/>
                <a:ea typeface="Arial"/>
                <a:cs typeface="Arial"/>
                <a:sym typeface="Arial"/>
              </a:rPr>
              <a:t>” y me pareció muy atinada para comenzar con este curso, ya que resulta que el tiempo es uno de los recursos que no se puede guardar o ahorrar. No existe la posibilidad de “acumular tiempo”.</a:t>
            </a:r>
          </a:p>
          <a:p>
            <a:r>
              <a:rPr lang="es-ES" sz="1200" b="1" i="0" u="none" strike="noStrike" cap="none" dirty="0">
                <a:solidFill>
                  <a:srgbClr val="000000"/>
                </a:solidFill>
                <a:effectLst/>
                <a:latin typeface="Arial"/>
                <a:ea typeface="Arial"/>
                <a:cs typeface="Arial"/>
                <a:sym typeface="Arial"/>
              </a:rPr>
              <a:t>No podemos elegir entre ahorrar o gastar tiempo, no existe otra opción más que gastarlo, o mejor dicho, “invertirlo”</a:t>
            </a:r>
            <a:r>
              <a:rPr lang="es-ES" sz="1200" b="0" i="0" u="none" strike="noStrike" cap="none" dirty="0">
                <a:solidFill>
                  <a:srgbClr val="000000"/>
                </a:solidFill>
                <a:effectLst/>
                <a:latin typeface="Arial"/>
                <a:ea typeface="Arial"/>
                <a:cs typeface="Arial"/>
                <a:sym typeface="Arial"/>
              </a:rPr>
              <a:t>. Entonces debemos descubrir la forma de utilizarlo con mayor efectividad.</a:t>
            </a:r>
          </a:p>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7</a:t>
            </a:fld>
            <a:endParaRPr lang="es-ES"/>
          </a:p>
        </p:txBody>
      </p:sp>
    </p:spTree>
    <p:extLst>
      <p:ext uri="{BB962C8B-B14F-4D97-AF65-F5344CB8AC3E}">
        <p14:creationId xmlns:p14="http://schemas.microsoft.com/office/powerpoint/2010/main" val="501760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5C1D1A3-1976-47B5-A28D-20BE065D1BA7}" type="slidenum">
              <a:rPr lang="es-ES" smtClean="0"/>
              <a:t>8</a:t>
            </a:fld>
            <a:endParaRPr lang="es-ES"/>
          </a:p>
        </p:txBody>
      </p:sp>
    </p:spTree>
    <p:extLst>
      <p:ext uri="{BB962C8B-B14F-4D97-AF65-F5344CB8AC3E}">
        <p14:creationId xmlns:p14="http://schemas.microsoft.com/office/powerpoint/2010/main" val="153715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1B93E6-EA98-4D53-81B0-A273581C6808}" type="slidenum">
              <a:rPr lang="es-ES" smtClean="0"/>
              <a:t>9</a:t>
            </a:fld>
            <a:endParaRPr lang="es-ES"/>
          </a:p>
        </p:txBody>
      </p:sp>
    </p:spTree>
    <p:extLst>
      <p:ext uri="{BB962C8B-B14F-4D97-AF65-F5344CB8AC3E}">
        <p14:creationId xmlns:p14="http://schemas.microsoft.com/office/powerpoint/2010/main" val="116351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8346F-9A0C-42D7-84D4-5C5CAD7654E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2DE4B8-8148-4B06-AEA9-00FA795356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2B1D6CC-E02F-47CC-913F-088297C17C61}"/>
              </a:ext>
            </a:extLst>
          </p:cNvPr>
          <p:cNvSpPr>
            <a:spLocks noGrp="1"/>
          </p:cNvSpPr>
          <p:nvPr>
            <p:ph type="dt" sz="half" idx="10"/>
          </p:nvPr>
        </p:nvSpPr>
        <p:spPr/>
        <p:txBody>
          <a:bodyPr/>
          <a:lstStyle/>
          <a:p>
            <a:fld id="{CE8ED223-EAD9-4084-A2F6-841B6ACBFA43}" type="datetimeFigureOut">
              <a:rPr lang="es-ES" smtClean="0"/>
              <a:t>16/11/2020</a:t>
            </a:fld>
            <a:endParaRPr lang="es-ES"/>
          </a:p>
        </p:txBody>
      </p:sp>
      <p:sp>
        <p:nvSpPr>
          <p:cNvPr id="5" name="Marcador de pie de página 4">
            <a:extLst>
              <a:ext uri="{FF2B5EF4-FFF2-40B4-BE49-F238E27FC236}">
                <a16:creationId xmlns:a16="http://schemas.microsoft.com/office/drawing/2014/main" id="{8B631EEA-4D5C-4EC9-9CE5-872C5B7589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73351F-8A1E-4A77-83A2-06D223C999B0}"/>
              </a:ext>
            </a:extLst>
          </p:cNvPr>
          <p:cNvSpPr>
            <a:spLocks noGrp="1"/>
          </p:cNvSpPr>
          <p:nvPr>
            <p:ph type="sldNum" sz="quarter" idx="12"/>
          </p:nvPr>
        </p:nvSpPr>
        <p:spPr/>
        <p:txBody>
          <a:bodyPr/>
          <a:lstStyle/>
          <a:p>
            <a:fld id="{5CA543A3-4898-4C14-9772-4D3A3B6FF134}" type="slidenum">
              <a:rPr lang="es-ES" smtClean="0"/>
              <a:t>‹Nº›</a:t>
            </a:fld>
            <a:endParaRPr lang="es-ES"/>
          </a:p>
        </p:txBody>
      </p:sp>
    </p:spTree>
    <p:extLst>
      <p:ext uri="{BB962C8B-B14F-4D97-AF65-F5344CB8AC3E}">
        <p14:creationId xmlns:p14="http://schemas.microsoft.com/office/powerpoint/2010/main" val="57936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F8E91-732C-4DBB-AD8A-D7CCBEE4021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95C7C8E-B437-48FB-9051-737D6854DB6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535E9E-FE82-48B0-B3CC-5600B91786BD}"/>
              </a:ext>
            </a:extLst>
          </p:cNvPr>
          <p:cNvSpPr>
            <a:spLocks noGrp="1"/>
          </p:cNvSpPr>
          <p:nvPr>
            <p:ph type="dt" sz="half" idx="10"/>
          </p:nvPr>
        </p:nvSpPr>
        <p:spPr/>
        <p:txBody>
          <a:bodyPr/>
          <a:lstStyle/>
          <a:p>
            <a:fld id="{CE8ED223-EAD9-4084-A2F6-841B6ACBFA43}" type="datetimeFigureOut">
              <a:rPr lang="es-ES" smtClean="0"/>
              <a:t>16/11/2020</a:t>
            </a:fld>
            <a:endParaRPr lang="es-ES"/>
          </a:p>
        </p:txBody>
      </p:sp>
      <p:sp>
        <p:nvSpPr>
          <p:cNvPr id="5" name="Marcador de pie de página 4">
            <a:extLst>
              <a:ext uri="{FF2B5EF4-FFF2-40B4-BE49-F238E27FC236}">
                <a16:creationId xmlns:a16="http://schemas.microsoft.com/office/drawing/2014/main" id="{E3C62F5F-921A-471D-A81B-E5DE7583CD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B62DFE-6155-472C-9A2A-E4AF3F648164}"/>
              </a:ext>
            </a:extLst>
          </p:cNvPr>
          <p:cNvSpPr>
            <a:spLocks noGrp="1"/>
          </p:cNvSpPr>
          <p:nvPr>
            <p:ph type="sldNum" sz="quarter" idx="12"/>
          </p:nvPr>
        </p:nvSpPr>
        <p:spPr/>
        <p:txBody>
          <a:bodyPr/>
          <a:lstStyle/>
          <a:p>
            <a:fld id="{5CA543A3-4898-4C14-9772-4D3A3B6FF134}" type="slidenum">
              <a:rPr lang="es-ES" smtClean="0"/>
              <a:t>‹Nº›</a:t>
            </a:fld>
            <a:endParaRPr lang="es-ES"/>
          </a:p>
        </p:txBody>
      </p:sp>
    </p:spTree>
    <p:extLst>
      <p:ext uri="{BB962C8B-B14F-4D97-AF65-F5344CB8AC3E}">
        <p14:creationId xmlns:p14="http://schemas.microsoft.com/office/powerpoint/2010/main" val="166350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A809A1-04AC-4236-841C-82369A3701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767779-F93F-4DB0-9F70-931BF78EA93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34C877-FFF8-47FD-95E5-F4E5EF7980B2}"/>
              </a:ext>
            </a:extLst>
          </p:cNvPr>
          <p:cNvSpPr>
            <a:spLocks noGrp="1"/>
          </p:cNvSpPr>
          <p:nvPr>
            <p:ph type="dt" sz="half" idx="10"/>
          </p:nvPr>
        </p:nvSpPr>
        <p:spPr/>
        <p:txBody>
          <a:bodyPr/>
          <a:lstStyle/>
          <a:p>
            <a:fld id="{CE8ED223-EAD9-4084-A2F6-841B6ACBFA43}" type="datetimeFigureOut">
              <a:rPr lang="es-ES" smtClean="0"/>
              <a:t>16/11/2020</a:t>
            </a:fld>
            <a:endParaRPr lang="es-ES"/>
          </a:p>
        </p:txBody>
      </p:sp>
      <p:sp>
        <p:nvSpPr>
          <p:cNvPr id="5" name="Marcador de pie de página 4">
            <a:extLst>
              <a:ext uri="{FF2B5EF4-FFF2-40B4-BE49-F238E27FC236}">
                <a16:creationId xmlns:a16="http://schemas.microsoft.com/office/drawing/2014/main" id="{9B354272-F057-4934-B63F-65A45EF39D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A1F4B7-6815-4DB0-BA2C-06B1474D5048}"/>
              </a:ext>
            </a:extLst>
          </p:cNvPr>
          <p:cNvSpPr>
            <a:spLocks noGrp="1"/>
          </p:cNvSpPr>
          <p:nvPr>
            <p:ph type="sldNum" sz="quarter" idx="12"/>
          </p:nvPr>
        </p:nvSpPr>
        <p:spPr/>
        <p:txBody>
          <a:bodyPr/>
          <a:lstStyle/>
          <a:p>
            <a:fld id="{5CA543A3-4898-4C14-9772-4D3A3B6FF134}" type="slidenum">
              <a:rPr lang="es-ES" smtClean="0"/>
              <a:t>‹Nº›</a:t>
            </a:fld>
            <a:endParaRPr lang="es-ES"/>
          </a:p>
        </p:txBody>
      </p:sp>
    </p:spTree>
    <p:extLst>
      <p:ext uri="{BB962C8B-B14F-4D97-AF65-F5344CB8AC3E}">
        <p14:creationId xmlns:p14="http://schemas.microsoft.com/office/powerpoint/2010/main" val="324511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43"/>
        <p:cNvGrpSpPr/>
        <p:nvPr/>
      </p:nvGrpSpPr>
      <p:grpSpPr>
        <a:xfrm>
          <a:off x="0" y="0"/>
          <a:ext cx="0" cy="0"/>
          <a:chOff x="0" y="0"/>
          <a:chExt cx="0" cy="0"/>
        </a:xfrm>
      </p:grpSpPr>
      <p:pic>
        <p:nvPicPr>
          <p:cNvPr id="44" name="Google Shape;44;p9"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45" name="Google Shape;45;p9"/>
          <p:cNvSpPr txBox="1">
            <a:spLocks noGrp="1"/>
          </p:cNvSpPr>
          <p:nvPr>
            <p:ph type="body" idx="1"/>
          </p:nvPr>
        </p:nvSpPr>
        <p:spPr>
          <a:xfrm>
            <a:off x="609600" y="5875079"/>
            <a:ext cx="10972800" cy="692800"/>
          </a:xfrm>
          <a:prstGeom prst="rect">
            <a:avLst/>
          </a:prstGeom>
        </p:spPr>
        <p:txBody>
          <a:bodyPr spcFirstLastPara="1" wrap="square" lIns="91425" tIns="91425" rIns="91425" bIns="91425" anchor="t" anchorCtr="0"/>
          <a:lstStyle>
            <a:lvl1pPr marL="609585" lvl="0" indent="-304792">
              <a:spcBef>
                <a:spcPts val="480"/>
              </a:spcBef>
              <a:spcAft>
                <a:spcPts val="0"/>
              </a:spcAft>
              <a:buSzPts val="1400"/>
              <a:buNone/>
              <a:defRPr sz="1867"/>
            </a:lvl1pPr>
          </a:lstStyle>
          <a:p>
            <a:endParaRPr/>
          </a:p>
        </p:txBody>
      </p:sp>
      <p:sp>
        <p:nvSpPr>
          <p:cNvPr id="46" name="Google Shape;46;p9"/>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54429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dpi="0" rotWithShape="0">
          <a:blip r:embed="rId2"/>
          <a:srcRect/>
          <a:stretch>
            <a:fillRect/>
          </a:stretch>
        </a:blipFill>
        <a:effectLst/>
      </p:bgPr>
    </p:bg>
    <p:spTree>
      <p:nvGrpSpPr>
        <p:cNvPr id="1" name="Shape 32"/>
        <p:cNvGrpSpPr/>
        <p:nvPr/>
      </p:nvGrpSpPr>
      <p:grpSpPr>
        <a:xfrm>
          <a:off x="0" y="0"/>
          <a:ext cx="0" cy="0"/>
          <a:chOff x="0" y="0"/>
          <a:chExt cx="0" cy="0"/>
        </a:xfrm>
      </p:grpSpPr>
      <p:pic>
        <p:nvPicPr>
          <p:cNvPr id="6" name="Google Shape;33;p7" descr="paint_transparent1.png">
            <a:extLst>
              <a:ext uri="{FF2B5EF4-FFF2-40B4-BE49-F238E27FC236}">
                <a16:creationId xmlns:a16="http://schemas.microsoft.com/office/drawing/2014/main" id="{EA2E68EE-6FE8-4BC2-92FB-7888B1D9902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Google Shape;34;p7"/>
          <p:cNvSpPr txBox="1">
            <a:spLocks noGrp="1"/>
          </p:cNvSpPr>
          <p:nvPr>
            <p:ph type="title"/>
          </p:nvPr>
        </p:nvSpPr>
        <p:spPr>
          <a:xfrm>
            <a:off x="609600" y="1798633"/>
            <a:ext cx="7348400" cy="1143200"/>
          </a:xfrm>
          <a:prstGeom prst="rect">
            <a:avLst/>
          </a:prstGeom>
        </p:spPr>
        <p:txBody>
          <a:bodyPr spcFirstLastPara="1" lIns="91425" tIns="91425" rIns="91425" bIns="91425" anchor="b"/>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653033" y="3083300"/>
            <a:ext cx="2442000" cy="3484400"/>
          </a:xfrm>
          <a:prstGeom prst="rect">
            <a:avLst/>
          </a:prstGeom>
        </p:spPr>
        <p:txBody>
          <a:bodyPr spcFirstLastPara="1" lIns="91425" tIns="91425" rIns="91425" bIns="91425"/>
          <a:lstStyle>
            <a:lvl1pPr marL="609524" lvl="0" indent="-406349" rtl="0">
              <a:spcBef>
                <a:spcPts val="800"/>
              </a:spcBef>
              <a:spcAft>
                <a:spcPts val="0"/>
              </a:spcAft>
              <a:buSzPts val="1200"/>
              <a:buChar char="×"/>
              <a:defRPr sz="1600"/>
            </a:lvl1pPr>
            <a:lvl2pPr marL="1219048" lvl="1" indent="-406349" rtl="0">
              <a:spcBef>
                <a:spcPts val="0"/>
              </a:spcBef>
              <a:spcAft>
                <a:spcPts val="0"/>
              </a:spcAft>
              <a:buSzPts val="1200"/>
              <a:buChar char="×"/>
              <a:defRPr sz="1600"/>
            </a:lvl2pPr>
            <a:lvl3pPr marL="1828571" lvl="2" indent="-406349" rtl="0">
              <a:spcBef>
                <a:spcPts val="0"/>
              </a:spcBef>
              <a:spcAft>
                <a:spcPts val="0"/>
              </a:spcAft>
              <a:buSzPts val="1200"/>
              <a:buChar char="×"/>
              <a:defRPr sz="1600"/>
            </a:lvl3pPr>
            <a:lvl4pPr marL="2438095" lvl="3" indent="-406349" rtl="0">
              <a:spcBef>
                <a:spcPts val="0"/>
              </a:spcBef>
              <a:spcAft>
                <a:spcPts val="0"/>
              </a:spcAft>
              <a:buSzPts val="1200"/>
              <a:buChar char="×"/>
              <a:defRPr sz="1600"/>
            </a:lvl4pPr>
            <a:lvl5pPr marL="3047619" lvl="4" indent="-406349" rtl="0">
              <a:spcBef>
                <a:spcPts val="0"/>
              </a:spcBef>
              <a:spcAft>
                <a:spcPts val="0"/>
              </a:spcAft>
              <a:buSzPts val="1200"/>
              <a:buChar char="○"/>
              <a:defRPr sz="1600"/>
            </a:lvl5pPr>
            <a:lvl6pPr marL="3657143" lvl="5" indent="-406349" rtl="0">
              <a:spcBef>
                <a:spcPts val="0"/>
              </a:spcBef>
              <a:spcAft>
                <a:spcPts val="0"/>
              </a:spcAft>
              <a:buSzPts val="1200"/>
              <a:buChar char="■"/>
              <a:defRPr sz="1600"/>
            </a:lvl6pPr>
            <a:lvl7pPr marL="4266666" lvl="6" indent="-406349" rtl="0">
              <a:spcBef>
                <a:spcPts val="0"/>
              </a:spcBef>
              <a:spcAft>
                <a:spcPts val="0"/>
              </a:spcAft>
              <a:buSzPts val="1200"/>
              <a:buChar char="●"/>
              <a:defRPr sz="1600"/>
            </a:lvl7pPr>
            <a:lvl8pPr marL="4876190" lvl="7" indent="-406349" rtl="0">
              <a:spcBef>
                <a:spcPts val="0"/>
              </a:spcBef>
              <a:spcAft>
                <a:spcPts val="0"/>
              </a:spcAft>
              <a:buSzPts val="1200"/>
              <a:buChar char="○"/>
              <a:defRPr sz="1600"/>
            </a:lvl8pPr>
            <a:lvl9pPr marL="5485714" lvl="8" indent="-406349" rtl="0">
              <a:spcBef>
                <a:spcPts val="0"/>
              </a:spcBef>
              <a:spcAft>
                <a:spcPts val="0"/>
              </a:spcAft>
              <a:buSzPts val="1200"/>
              <a:buChar char="■"/>
              <a:defRPr sz="1600"/>
            </a:lvl9pPr>
          </a:lstStyle>
          <a:p>
            <a:endParaRPr/>
          </a:p>
        </p:txBody>
      </p:sp>
      <p:sp>
        <p:nvSpPr>
          <p:cNvPr id="36" name="Google Shape;36;p7"/>
          <p:cNvSpPr txBox="1">
            <a:spLocks noGrp="1"/>
          </p:cNvSpPr>
          <p:nvPr>
            <p:ph type="body" idx="2"/>
          </p:nvPr>
        </p:nvSpPr>
        <p:spPr>
          <a:xfrm>
            <a:off x="3220182" y="3083300"/>
            <a:ext cx="2442000" cy="3484400"/>
          </a:xfrm>
          <a:prstGeom prst="rect">
            <a:avLst/>
          </a:prstGeom>
        </p:spPr>
        <p:txBody>
          <a:bodyPr spcFirstLastPara="1" lIns="91425" tIns="91425" rIns="91425" bIns="91425"/>
          <a:lstStyle>
            <a:lvl1pPr marL="609524" lvl="0" indent="-406349" rtl="0">
              <a:spcBef>
                <a:spcPts val="800"/>
              </a:spcBef>
              <a:spcAft>
                <a:spcPts val="0"/>
              </a:spcAft>
              <a:buSzPts val="1200"/>
              <a:buChar char="×"/>
              <a:defRPr sz="1600"/>
            </a:lvl1pPr>
            <a:lvl2pPr marL="1219048" lvl="1" indent="-406349" rtl="0">
              <a:spcBef>
                <a:spcPts val="0"/>
              </a:spcBef>
              <a:spcAft>
                <a:spcPts val="0"/>
              </a:spcAft>
              <a:buSzPts val="1200"/>
              <a:buChar char="×"/>
              <a:defRPr sz="1600"/>
            </a:lvl2pPr>
            <a:lvl3pPr marL="1828571" lvl="2" indent="-406349" rtl="0">
              <a:spcBef>
                <a:spcPts val="0"/>
              </a:spcBef>
              <a:spcAft>
                <a:spcPts val="0"/>
              </a:spcAft>
              <a:buSzPts val="1200"/>
              <a:buChar char="×"/>
              <a:defRPr sz="1600"/>
            </a:lvl3pPr>
            <a:lvl4pPr marL="2438095" lvl="3" indent="-406349" rtl="0">
              <a:spcBef>
                <a:spcPts val="0"/>
              </a:spcBef>
              <a:spcAft>
                <a:spcPts val="0"/>
              </a:spcAft>
              <a:buSzPts val="1200"/>
              <a:buChar char="×"/>
              <a:defRPr sz="1600"/>
            </a:lvl4pPr>
            <a:lvl5pPr marL="3047619" lvl="4" indent="-406349" rtl="0">
              <a:spcBef>
                <a:spcPts val="0"/>
              </a:spcBef>
              <a:spcAft>
                <a:spcPts val="0"/>
              </a:spcAft>
              <a:buSzPts val="1200"/>
              <a:buChar char="○"/>
              <a:defRPr sz="1600"/>
            </a:lvl5pPr>
            <a:lvl6pPr marL="3657143" lvl="5" indent="-406349" rtl="0">
              <a:spcBef>
                <a:spcPts val="0"/>
              </a:spcBef>
              <a:spcAft>
                <a:spcPts val="0"/>
              </a:spcAft>
              <a:buSzPts val="1200"/>
              <a:buChar char="■"/>
              <a:defRPr sz="1600"/>
            </a:lvl6pPr>
            <a:lvl7pPr marL="4266666" lvl="6" indent="-406349" rtl="0">
              <a:spcBef>
                <a:spcPts val="0"/>
              </a:spcBef>
              <a:spcAft>
                <a:spcPts val="0"/>
              </a:spcAft>
              <a:buSzPts val="1200"/>
              <a:buChar char="●"/>
              <a:defRPr sz="1600"/>
            </a:lvl7pPr>
            <a:lvl8pPr marL="4876190" lvl="7" indent="-406349" rtl="0">
              <a:spcBef>
                <a:spcPts val="0"/>
              </a:spcBef>
              <a:spcAft>
                <a:spcPts val="0"/>
              </a:spcAft>
              <a:buSzPts val="1200"/>
              <a:buChar char="○"/>
              <a:defRPr sz="1600"/>
            </a:lvl8pPr>
            <a:lvl9pPr marL="5485714" lvl="8" indent="-406349" rtl="0">
              <a:spcBef>
                <a:spcPts val="0"/>
              </a:spcBef>
              <a:spcAft>
                <a:spcPts val="0"/>
              </a:spcAft>
              <a:buSzPts val="1200"/>
              <a:buChar char="■"/>
              <a:defRPr sz="1600"/>
            </a:lvl9pPr>
          </a:lstStyle>
          <a:p>
            <a:endParaRPr/>
          </a:p>
        </p:txBody>
      </p:sp>
      <p:sp>
        <p:nvSpPr>
          <p:cNvPr id="37" name="Google Shape;37;p7"/>
          <p:cNvSpPr txBox="1">
            <a:spLocks noGrp="1"/>
          </p:cNvSpPr>
          <p:nvPr>
            <p:ph type="body" idx="3"/>
          </p:nvPr>
        </p:nvSpPr>
        <p:spPr>
          <a:xfrm>
            <a:off x="5787329" y="3083300"/>
            <a:ext cx="2442000" cy="3484400"/>
          </a:xfrm>
          <a:prstGeom prst="rect">
            <a:avLst/>
          </a:prstGeom>
        </p:spPr>
        <p:txBody>
          <a:bodyPr spcFirstLastPara="1" lIns="91425" tIns="91425" rIns="91425" bIns="91425"/>
          <a:lstStyle>
            <a:lvl1pPr marL="609524" lvl="0" indent="-406349" rtl="0">
              <a:spcBef>
                <a:spcPts val="800"/>
              </a:spcBef>
              <a:spcAft>
                <a:spcPts val="0"/>
              </a:spcAft>
              <a:buSzPts val="1200"/>
              <a:buChar char="×"/>
              <a:defRPr sz="1600"/>
            </a:lvl1pPr>
            <a:lvl2pPr marL="1219048" lvl="1" indent="-406349" rtl="0">
              <a:spcBef>
                <a:spcPts val="0"/>
              </a:spcBef>
              <a:spcAft>
                <a:spcPts val="0"/>
              </a:spcAft>
              <a:buSzPts val="1200"/>
              <a:buChar char="×"/>
              <a:defRPr sz="1600"/>
            </a:lvl2pPr>
            <a:lvl3pPr marL="1828571" lvl="2" indent="-406349" rtl="0">
              <a:spcBef>
                <a:spcPts val="0"/>
              </a:spcBef>
              <a:spcAft>
                <a:spcPts val="0"/>
              </a:spcAft>
              <a:buSzPts val="1200"/>
              <a:buChar char="×"/>
              <a:defRPr sz="1600"/>
            </a:lvl3pPr>
            <a:lvl4pPr marL="2438095" lvl="3" indent="-406349" rtl="0">
              <a:spcBef>
                <a:spcPts val="0"/>
              </a:spcBef>
              <a:spcAft>
                <a:spcPts val="0"/>
              </a:spcAft>
              <a:buSzPts val="1200"/>
              <a:buChar char="×"/>
              <a:defRPr sz="1600"/>
            </a:lvl4pPr>
            <a:lvl5pPr marL="3047619" lvl="4" indent="-406349" rtl="0">
              <a:spcBef>
                <a:spcPts val="0"/>
              </a:spcBef>
              <a:spcAft>
                <a:spcPts val="0"/>
              </a:spcAft>
              <a:buSzPts val="1200"/>
              <a:buChar char="○"/>
              <a:defRPr sz="1600"/>
            </a:lvl5pPr>
            <a:lvl6pPr marL="3657143" lvl="5" indent="-406349" rtl="0">
              <a:spcBef>
                <a:spcPts val="0"/>
              </a:spcBef>
              <a:spcAft>
                <a:spcPts val="0"/>
              </a:spcAft>
              <a:buSzPts val="1200"/>
              <a:buChar char="■"/>
              <a:defRPr sz="1600"/>
            </a:lvl6pPr>
            <a:lvl7pPr marL="4266666" lvl="6" indent="-406349" rtl="0">
              <a:spcBef>
                <a:spcPts val="0"/>
              </a:spcBef>
              <a:spcAft>
                <a:spcPts val="0"/>
              </a:spcAft>
              <a:buSzPts val="1200"/>
              <a:buChar char="●"/>
              <a:defRPr sz="1600"/>
            </a:lvl7pPr>
            <a:lvl8pPr marL="4876190" lvl="7" indent="-406349" rtl="0">
              <a:spcBef>
                <a:spcPts val="0"/>
              </a:spcBef>
              <a:spcAft>
                <a:spcPts val="0"/>
              </a:spcAft>
              <a:buSzPts val="1200"/>
              <a:buChar char="○"/>
              <a:defRPr sz="1600"/>
            </a:lvl8pPr>
            <a:lvl9pPr marL="5485714" lvl="8" indent="-406349" rtl="0">
              <a:spcBef>
                <a:spcPts val="0"/>
              </a:spcBef>
              <a:spcAft>
                <a:spcPts val="0"/>
              </a:spcAft>
              <a:buSzPts val="1200"/>
              <a:buChar char="■"/>
              <a:defRPr sz="1600"/>
            </a:lvl9pPr>
          </a:lstStyle>
          <a:p>
            <a:endParaRPr/>
          </a:p>
        </p:txBody>
      </p:sp>
      <p:sp>
        <p:nvSpPr>
          <p:cNvPr id="7" name="Google Shape;38;p7">
            <a:extLst>
              <a:ext uri="{FF2B5EF4-FFF2-40B4-BE49-F238E27FC236}">
                <a16:creationId xmlns:a16="http://schemas.microsoft.com/office/drawing/2014/main" id="{90128455-177C-4F70-B182-73F43F452BA2}"/>
              </a:ext>
            </a:extLst>
          </p:cNvPr>
          <p:cNvSpPr txBox="1">
            <a:spLocks noGrp="1"/>
          </p:cNvSpPr>
          <p:nvPr>
            <p:ph type="sldNum" idx="10"/>
          </p:nvPr>
        </p:nvSpPr>
        <p:spPr>
          <a:xfrm>
            <a:off x="11307877" y="6230938"/>
            <a:ext cx="731743" cy="525462"/>
          </a:xfrm>
        </p:spPr>
        <p:txBody>
          <a:bodyPr lIns="91425" tIns="91425" rIns="91425" bIns="91425">
            <a:noAutofit/>
          </a:bodyPr>
          <a:lstStyle>
            <a:lvl1pPr algn="r">
              <a:defRPr smtClean="0"/>
            </a:lvl1pPr>
          </a:lstStyle>
          <a:p>
            <a:pPr>
              <a:defRPr/>
            </a:pPr>
            <a:fld id="{4B74119D-EEAA-44B5-868A-00E7AC8F1105}" type="slidenum">
              <a:rPr lang="es-ES" altLang="es-ES"/>
              <a:pPr>
                <a:defRPr/>
              </a:pPr>
              <a:t>‹Nº›</a:t>
            </a:fld>
            <a:endParaRPr lang="es-ES" altLang="es-ES"/>
          </a:p>
        </p:txBody>
      </p:sp>
    </p:spTree>
    <p:extLst>
      <p:ext uri="{BB962C8B-B14F-4D97-AF65-F5344CB8AC3E}">
        <p14:creationId xmlns:p14="http://schemas.microsoft.com/office/powerpoint/2010/main" val="15099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69184-3261-46A4-A9D8-16D22163C1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60FCC3A-15AB-495C-A613-33A939484D4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F231CB6-273C-481E-935A-6A5406134E85}"/>
              </a:ext>
            </a:extLst>
          </p:cNvPr>
          <p:cNvSpPr>
            <a:spLocks noGrp="1"/>
          </p:cNvSpPr>
          <p:nvPr>
            <p:ph type="dt" sz="half" idx="10"/>
          </p:nvPr>
        </p:nvSpPr>
        <p:spPr/>
        <p:txBody>
          <a:bodyPr/>
          <a:lstStyle/>
          <a:p>
            <a:fld id="{CE8ED223-EAD9-4084-A2F6-841B6ACBFA43}" type="datetimeFigureOut">
              <a:rPr lang="es-ES" smtClean="0"/>
              <a:t>16/11/2020</a:t>
            </a:fld>
            <a:endParaRPr lang="es-ES"/>
          </a:p>
        </p:txBody>
      </p:sp>
      <p:sp>
        <p:nvSpPr>
          <p:cNvPr id="5" name="Marcador de pie de página 4">
            <a:extLst>
              <a:ext uri="{FF2B5EF4-FFF2-40B4-BE49-F238E27FC236}">
                <a16:creationId xmlns:a16="http://schemas.microsoft.com/office/drawing/2014/main" id="{079FC1A9-4DA1-4945-933C-CA8964FA309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E83C06-DE19-4215-A65E-B5E933871BA8}"/>
              </a:ext>
            </a:extLst>
          </p:cNvPr>
          <p:cNvSpPr>
            <a:spLocks noGrp="1"/>
          </p:cNvSpPr>
          <p:nvPr>
            <p:ph type="sldNum" sz="quarter" idx="12"/>
          </p:nvPr>
        </p:nvSpPr>
        <p:spPr/>
        <p:txBody>
          <a:bodyPr/>
          <a:lstStyle/>
          <a:p>
            <a:fld id="{5CA543A3-4898-4C14-9772-4D3A3B6FF134}" type="slidenum">
              <a:rPr lang="es-ES" smtClean="0"/>
              <a:t>‹Nº›</a:t>
            </a:fld>
            <a:endParaRPr lang="es-ES"/>
          </a:p>
        </p:txBody>
      </p:sp>
    </p:spTree>
    <p:extLst>
      <p:ext uri="{BB962C8B-B14F-4D97-AF65-F5344CB8AC3E}">
        <p14:creationId xmlns:p14="http://schemas.microsoft.com/office/powerpoint/2010/main" val="126303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7A2E83-1285-4C87-99F8-4C5C72BA519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BE6CC6-AA2F-42D2-84B1-E0580A8AEC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6BBD458-7179-4EDB-833F-D88F10839F44}"/>
              </a:ext>
            </a:extLst>
          </p:cNvPr>
          <p:cNvSpPr>
            <a:spLocks noGrp="1"/>
          </p:cNvSpPr>
          <p:nvPr>
            <p:ph type="dt" sz="half" idx="10"/>
          </p:nvPr>
        </p:nvSpPr>
        <p:spPr/>
        <p:txBody>
          <a:bodyPr/>
          <a:lstStyle/>
          <a:p>
            <a:fld id="{CE8ED223-EAD9-4084-A2F6-841B6ACBFA43}" type="datetimeFigureOut">
              <a:rPr lang="es-ES" smtClean="0"/>
              <a:t>16/11/2020</a:t>
            </a:fld>
            <a:endParaRPr lang="es-ES"/>
          </a:p>
        </p:txBody>
      </p:sp>
      <p:sp>
        <p:nvSpPr>
          <p:cNvPr id="5" name="Marcador de pie de página 4">
            <a:extLst>
              <a:ext uri="{FF2B5EF4-FFF2-40B4-BE49-F238E27FC236}">
                <a16:creationId xmlns:a16="http://schemas.microsoft.com/office/drawing/2014/main" id="{EAA8E0A0-E606-4A8B-A649-6B1847BE7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A39B6D4-6915-47D5-8D1B-B245903E8174}"/>
              </a:ext>
            </a:extLst>
          </p:cNvPr>
          <p:cNvSpPr>
            <a:spLocks noGrp="1"/>
          </p:cNvSpPr>
          <p:nvPr>
            <p:ph type="sldNum" sz="quarter" idx="12"/>
          </p:nvPr>
        </p:nvSpPr>
        <p:spPr/>
        <p:txBody>
          <a:bodyPr/>
          <a:lstStyle/>
          <a:p>
            <a:fld id="{5CA543A3-4898-4C14-9772-4D3A3B6FF134}" type="slidenum">
              <a:rPr lang="es-ES" smtClean="0"/>
              <a:t>‹Nº›</a:t>
            </a:fld>
            <a:endParaRPr lang="es-ES"/>
          </a:p>
        </p:txBody>
      </p:sp>
    </p:spTree>
    <p:extLst>
      <p:ext uri="{BB962C8B-B14F-4D97-AF65-F5344CB8AC3E}">
        <p14:creationId xmlns:p14="http://schemas.microsoft.com/office/powerpoint/2010/main" val="124164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3D2929-1E9D-4BBA-A8A7-72624A5A62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4A0722-71D4-4788-8219-59729DEDC71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BBE42C9-88BE-439A-A042-805E2206FCF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0A7137E-1F91-4E2A-A762-219BED5DDEAC}"/>
              </a:ext>
            </a:extLst>
          </p:cNvPr>
          <p:cNvSpPr>
            <a:spLocks noGrp="1"/>
          </p:cNvSpPr>
          <p:nvPr>
            <p:ph type="dt" sz="half" idx="10"/>
          </p:nvPr>
        </p:nvSpPr>
        <p:spPr/>
        <p:txBody>
          <a:bodyPr/>
          <a:lstStyle/>
          <a:p>
            <a:fld id="{CE8ED223-EAD9-4084-A2F6-841B6ACBFA43}" type="datetimeFigureOut">
              <a:rPr lang="es-ES" smtClean="0"/>
              <a:t>16/11/2020</a:t>
            </a:fld>
            <a:endParaRPr lang="es-ES"/>
          </a:p>
        </p:txBody>
      </p:sp>
      <p:sp>
        <p:nvSpPr>
          <p:cNvPr id="6" name="Marcador de pie de página 5">
            <a:extLst>
              <a:ext uri="{FF2B5EF4-FFF2-40B4-BE49-F238E27FC236}">
                <a16:creationId xmlns:a16="http://schemas.microsoft.com/office/drawing/2014/main" id="{B326CCB3-24B7-4759-B2C9-6AFAB3CC040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226D89-6FA9-4C44-9496-09DEBDF4FE24}"/>
              </a:ext>
            </a:extLst>
          </p:cNvPr>
          <p:cNvSpPr>
            <a:spLocks noGrp="1"/>
          </p:cNvSpPr>
          <p:nvPr>
            <p:ph type="sldNum" sz="quarter" idx="12"/>
          </p:nvPr>
        </p:nvSpPr>
        <p:spPr/>
        <p:txBody>
          <a:bodyPr/>
          <a:lstStyle/>
          <a:p>
            <a:fld id="{5CA543A3-4898-4C14-9772-4D3A3B6FF134}" type="slidenum">
              <a:rPr lang="es-ES" smtClean="0"/>
              <a:t>‹Nº›</a:t>
            </a:fld>
            <a:endParaRPr lang="es-ES"/>
          </a:p>
        </p:txBody>
      </p:sp>
    </p:spTree>
    <p:extLst>
      <p:ext uri="{BB962C8B-B14F-4D97-AF65-F5344CB8AC3E}">
        <p14:creationId xmlns:p14="http://schemas.microsoft.com/office/powerpoint/2010/main" val="170847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4057B-1B6A-4073-AA82-2010EFCA188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68A04E8-092C-48E3-9E7B-175EF77BE8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4F3331-14D7-4F67-8140-1727E56141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9BF778E-CFB6-47D2-BAC8-74DA0D5577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2A1ED77-FDE3-4437-A09F-B6C3099D1C5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20C16BF-C835-4D15-9AAA-F724BCABAA6B}"/>
              </a:ext>
            </a:extLst>
          </p:cNvPr>
          <p:cNvSpPr>
            <a:spLocks noGrp="1"/>
          </p:cNvSpPr>
          <p:nvPr>
            <p:ph type="dt" sz="half" idx="10"/>
          </p:nvPr>
        </p:nvSpPr>
        <p:spPr/>
        <p:txBody>
          <a:bodyPr/>
          <a:lstStyle/>
          <a:p>
            <a:fld id="{CE8ED223-EAD9-4084-A2F6-841B6ACBFA43}" type="datetimeFigureOut">
              <a:rPr lang="es-ES" smtClean="0"/>
              <a:t>16/11/2020</a:t>
            </a:fld>
            <a:endParaRPr lang="es-ES"/>
          </a:p>
        </p:txBody>
      </p:sp>
      <p:sp>
        <p:nvSpPr>
          <p:cNvPr id="8" name="Marcador de pie de página 7">
            <a:extLst>
              <a:ext uri="{FF2B5EF4-FFF2-40B4-BE49-F238E27FC236}">
                <a16:creationId xmlns:a16="http://schemas.microsoft.com/office/drawing/2014/main" id="{ADBA86CE-7E82-42D2-89D2-28B3F3DECDF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C830F16-412D-4CCF-8372-BA8C7FFEDD1E}"/>
              </a:ext>
            </a:extLst>
          </p:cNvPr>
          <p:cNvSpPr>
            <a:spLocks noGrp="1"/>
          </p:cNvSpPr>
          <p:nvPr>
            <p:ph type="sldNum" sz="quarter" idx="12"/>
          </p:nvPr>
        </p:nvSpPr>
        <p:spPr/>
        <p:txBody>
          <a:bodyPr/>
          <a:lstStyle/>
          <a:p>
            <a:fld id="{5CA543A3-4898-4C14-9772-4D3A3B6FF134}" type="slidenum">
              <a:rPr lang="es-ES" smtClean="0"/>
              <a:t>‹Nº›</a:t>
            </a:fld>
            <a:endParaRPr lang="es-ES"/>
          </a:p>
        </p:txBody>
      </p:sp>
    </p:spTree>
    <p:extLst>
      <p:ext uri="{BB962C8B-B14F-4D97-AF65-F5344CB8AC3E}">
        <p14:creationId xmlns:p14="http://schemas.microsoft.com/office/powerpoint/2010/main" val="391715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A3DD45-8399-4723-8322-4296432F8A1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D7BA593-22DA-40D4-A366-C6885BFD7308}"/>
              </a:ext>
            </a:extLst>
          </p:cNvPr>
          <p:cNvSpPr>
            <a:spLocks noGrp="1"/>
          </p:cNvSpPr>
          <p:nvPr>
            <p:ph type="dt" sz="half" idx="10"/>
          </p:nvPr>
        </p:nvSpPr>
        <p:spPr/>
        <p:txBody>
          <a:bodyPr/>
          <a:lstStyle/>
          <a:p>
            <a:fld id="{CE8ED223-EAD9-4084-A2F6-841B6ACBFA43}" type="datetimeFigureOut">
              <a:rPr lang="es-ES" smtClean="0"/>
              <a:t>16/11/2020</a:t>
            </a:fld>
            <a:endParaRPr lang="es-ES"/>
          </a:p>
        </p:txBody>
      </p:sp>
      <p:sp>
        <p:nvSpPr>
          <p:cNvPr id="4" name="Marcador de pie de página 3">
            <a:extLst>
              <a:ext uri="{FF2B5EF4-FFF2-40B4-BE49-F238E27FC236}">
                <a16:creationId xmlns:a16="http://schemas.microsoft.com/office/drawing/2014/main" id="{7171F603-20BC-4A83-8D49-F9A6E357E37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8AD20AB-16E6-48E9-A7D1-D9F00619A2BA}"/>
              </a:ext>
            </a:extLst>
          </p:cNvPr>
          <p:cNvSpPr>
            <a:spLocks noGrp="1"/>
          </p:cNvSpPr>
          <p:nvPr>
            <p:ph type="sldNum" sz="quarter" idx="12"/>
          </p:nvPr>
        </p:nvSpPr>
        <p:spPr/>
        <p:txBody>
          <a:bodyPr/>
          <a:lstStyle/>
          <a:p>
            <a:fld id="{5CA543A3-4898-4C14-9772-4D3A3B6FF134}" type="slidenum">
              <a:rPr lang="es-ES" smtClean="0"/>
              <a:t>‹Nº›</a:t>
            </a:fld>
            <a:endParaRPr lang="es-ES"/>
          </a:p>
        </p:txBody>
      </p:sp>
    </p:spTree>
    <p:extLst>
      <p:ext uri="{BB962C8B-B14F-4D97-AF65-F5344CB8AC3E}">
        <p14:creationId xmlns:p14="http://schemas.microsoft.com/office/powerpoint/2010/main" val="638110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89A02C3-4A18-483E-946F-0F13F7801FB9}"/>
              </a:ext>
            </a:extLst>
          </p:cNvPr>
          <p:cNvSpPr>
            <a:spLocks noGrp="1"/>
          </p:cNvSpPr>
          <p:nvPr>
            <p:ph type="dt" sz="half" idx="10"/>
          </p:nvPr>
        </p:nvSpPr>
        <p:spPr/>
        <p:txBody>
          <a:bodyPr/>
          <a:lstStyle/>
          <a:p>
            <a:fld id="{CE8ED223-EAD9-4084-A2F6-841B6ACBFA43}" type="datetimeFigureOut">
              <a:rPr lang="es-ES" smtClean="0"/>
              <a:t>16/11/2020</a:t>
            </a:fld>
            <a:endParaRPr lang="es-ES"/>
          </a:p>
        </p:txBody>
      </p:sp>
      <p:sp>
        <p:nvSpPr>
          <p:cNvPr id="3" name="Marcador de pie de página 2">
            <a:extLst>
              <a:ext uri="{FF2B5EF4-FFF2-40B4-BE49-F238E27FC236}">
                <a16:creationId xmlns:a16="http://schemas.microsoft.com/office/drawing/2014/main" id="{84812460-38D6-4690-A311-2DF9090495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9819B00-BABC-4955-9A6D-5F881ED3F31B}"/>
              </a:ext>
            </a:extLst>
          </p:cNvPr>
          <p:cNvSpPr>
            <a:spLocks noGrp="1"/>
          </p:cNvSpPr>
          <p:nvPr>
            <p:ph type="sldNum" sz="quarter" idx="12"/>
          </p:nvPr>
        </p:nvSpPr>
        <p:spPr/>
        <p:txBody>
          <a:bodyPr/>
          <a:lstStyle/>
          <a:p>
            <a:fld id="{5CA543A3-4898-4C14-9772-4D3A3B6FF134}" type="slidenum">
              <a:rPr lang="es-ES" smtClean="0"/>
              <a:t>‹Nº›</a:t>
            </a:fld>
            <a:endParaRPr lang="es-ES"/>
          </a:p>
        </p:txBody>
      </p:sp>
    </p:spTree>
    <p:extLst>
      <p:ext uri="{BB962C8B-B14F-4D97-AF65-F5344CB8AC3E}">
        <p14:creationId xmlns:p14="http://schemas.microsoft.com/office/powerpoint/2010/main" val="235449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CF6F6E-E7BB-45AC-96BD-187F4E5A236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B8487C8-5991-48BC-8B38-6878BA3D3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4447D03-0C61-497E-BDC6-9FC1B89AB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E5A25BF-EF8F-48D7-A69C-7ECC574C0981}"/>
              </a:ext>
            </a:extLst>
          </p:cNvPr>
          <p:cNvSpPr>
            <a:spLocks noGrp="1"/>
          </p:cNvSpPr>
          <p:nvPr>
            <p:ph type="dt" sz="half" idx="10"/>
          </p:nvPr>
        </p:nvSpPr>
        <p:spPr/>
        <p:txBody>
          <a:bodyPr/>
          <a:lstStyle/>
          <a:p>
            <a:fld id="{CE8ED223-EAD9-4084-A2F6-841B6ACBFA43}" type="datetimeFigureOut">
              <a:rPr lang="es-ES" smtClean="0"/>
              <a:t>16/11/2020</a:t>
            </a:fld>
            <a:endParaRPr lang="es-ES"/>
          </a:p>
        </p:txBody>
      </p:sp>
      <p:sp>
        <p:nvSpPr>
          <p:cNvPr id="6" name="Marcador de pie de página 5">
            <a:extLst>
              <a:ext uri="{FF2B5EF4-FFF2-40B4-BE49-F238E27FC236}">
                <a16:creationId xmlns:a16="http://schemas.microsoft.com/office/drawing/2014/main" id="{7E50B582-BBD8-459B-B0DE-6A52BDD680E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5ADFA0-42C8-4A45-8AEB-E5E121BB6EEC}"/>
              </a:ext>
            </a:extLst>
          </p:cNvPr>
          <p:cNvSpPr>
            <a:spLocks noGrp="1"/>
          </p:cNvSpPr>
          <p:nvPr>
            <p:ph type="sldNum" sz="quarter" idx="12"/>
          </p:nvPr>
        </p:nvSpPr>
        <p:spPr/>
        <p:txBody>
          <a:bodyPr/>
          <a:lstStyle/>
          <a:p>
            <a:fld id="{5CA543A3-4898-4C14-9772-4D3A3B6FF134}" type="slidenum">
              <a:rPr lang="es-ES" smtClean="0"/>
              <a:t>‹Nº›</a:t>
            </a:fld>
            <a:endParaRPr lang="es-ES"/>
          </a:p>
        </p:txBody>
      </p:sp>
    </p:spTree>
    <p:extLst>
      <p:ext uri="{BB962C8B-B14F-4D97-AF65-F5344CB8AC3E}">
        <p14:creationId xmlns:p14="http://schemas.microsoft.com/office/powerpoint/2010/main" val="192263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D0B5DB-BA9F-4B2A-A0C2-2549D306C1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5ED6E3E-7C94-4DC0-BB94-611CB4CF5E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111ABA8-5858-44D6-BAB4-180067994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7A64979-2CF6-4397-9F5E-17C9FC7FAD8C}"/>
              </a:ext>
            </a:extLst>
          </p:cNvPr>
          <p:cNvSpPr>
            <a:spLocks noGrp="1"/>
          </p:cNvSpPr>
          <p:nvPr>
            <p:ph type="dt" sz="half" idx="10"/>
          </p:nvPr>
        </p:nvSpPr>
        <p:spPr/>
        <p:txBody>
          <a:bodyPr/>
          <a:lstStyle/>
          <a:p>
            <a:fld id="{CE8ED223-EAD9-4084-A2F6-841B6ACBFA43}" type="datetimeFigureOut">
              <a:rPr lang="es-ES" smtClean="0"/>
              <a:t>16/11/2020</a:t>
            </a:fld>
            <a:endParaRPr lang="es-ES"/>
          </a:p>
        </p:txBody>
      </p:sp>
      <p:sp>
        <p:nvSpPr>
          <p:cNvPr id="6" name="Marcador de pie de página 5">
            <a:extLst>
              <a:ext uri="{FF2B5EF4-FFF2-40B4-BE49-F238E27FC236}">
                <a16:creationId xmlns:a16="http://schemas.microsoft.com/office/drawing/2014/main" id="{596462CC-EFF6-4053-A526-E70A7E343F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C60A1B-BE3B-4F3C-84F7-42CEEA77FB68}"/>
              </a:ext>
            </a:extLst>
          </p:cNvPr>
          <p:cNvSpPr>
            <a:spLocks noGrp="1"/>
          </p:cNvSpPr>
          <p:nvPr>
            <p:ph type="sldNum" sz="quarter" idx="12"/>
          </p:nvPr>
        </p:nvSpPr>
        <p:spPr/>
        <p:txBody>
          <a:bodyPr/>
          <a:lstStyle/>
          <a:p>
            <a:fld id="{5CA543A3-4898-4C14-9772-4D3A3B6FF134}" type="slidenum">
              <a:rPr lang="es-ES" smtClean="0"/>
              <a:t>‹Nº›</a:t>
            </a:fld>
            <a:endParaRPr lang="es-ES"/>
          </a:p>
        </p:txBody>
      </p:sp>
    </p:spTree>
    <p:extLst>
      <p:ext uri="{BB962C8B-B14F-4D97-AF65-F5344CB8AC3E}">
        <p14:creationId xmlns:p14="http://schemas.microsoft.com/office/powerpoint/2010/main" val="205814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D82DA78-04AB-4B15-8442-4DD92BF8D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F2A07E9-C787-422D-8972-349CF6ADD6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F3CC278-B8D8-4270-A9A8-8DBDD382DB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ED223-EAD9-4084-A2F6-841B6ACBFA43}" type="datetimeFigureOut">
              <a:rPr lang="es-ES" smtClean="0"/>
              <a:t>16/11/2020</a:t>
            </a:fld>
            <a:endParaRPr lang="es-ES"/>
          </a:p>
        </p:txBody>
      </p:sp>
      <p:sp>
        <p:nvSpPr>
          <p:cNvPr id="5" name="Marcador de pie de página 4">
            <a:extLst>
              <a:ext uri="{FF2B5EF4-FFF2-40B4-BE49-F238E27FC236}">
                <a16:creationId xmlns:a16="http://schemas.microsoft.com/office/drawing/2014/main" id="{55D8043E-8870-46C1-A118-81D537A0DF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6AD0DB6-1EC5-463A-B5F2-2DC123DE2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543A3-4898-4C14-9772-4D3A3B6FF134}" type="slidenum">
              <a:rPr lang="es-ES" smtClean="0"/>
              <a:t>‹Nº›</a:t>
            </a:fld>
            <a:endParaRPr lang="es-ES"/>
          </a:p>
        </p:txBody>
      </p:sp>
    </p:spTree>
    <p:extLst>
      <p:ext uri="{BB962C8B-B14F-4D97-AF65-F5344CB8AC3E}">
        <p14:creationId xmlns:p14="http://schemas.microsoft.com/office/powerpoint/2010/main" val="2307876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mailto:hola@soniaramirez.e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hola@soniaramirez.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emf"/><Relationship Id="rId7"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5.36c559cf-d333-4e78-89a5-e9479407cb22"/><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7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8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92.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AC2B61D-3732-4C13-82D7-B7F992CD9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13"/>
            <a:ext cx="12192000" cy="6851373"/>
          </a:xfrm>
          <a:prstGeom prst="rect">
            <a:avLst/>
          </a:prstGeom>
        </p:spPr>
      </p:pic>
    </p:spTree>
    <p:extLst>
      <p:ext uri="{BB962C8B-B14F-4D97-AF65-F5344CB8AC3E}">
        <p14:creationId xmlns:p14="http://schemas.microsoft.com/office/powerpoint/2010/main" val="117055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1B96C5A1-E0BF-463E-B026-CFE234BF0ABE}"/>
              </a:ext>
            </a:extLst>
          </p:cNvPr>
          <p:cNvSpPr txBox="1">
            <a:spLocks noChangeArrowheads="1"/>
          </p:cNvSpPr>
          <p:nvPr/>
        </p:nvSpPr>
        <p:spPr bwMode="auto">
          <a:xfrm>
            <a:off x="3717471" y="2851378"/>
            <a:ext cx="5272088"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4400" b="1" dirty="0" err="1">
                <a:solidFill>
                  <a:srgbClr val="31A485"/>
                </a:solidFill>
                <a:latin typeface="Arial Narrow" panose="020B0606020202030204" pitchFamily="34" charset="0"/>
              </a:rPr>
              <a:t>Prioridades</a:t>
            </a:r>
            <a:r>
              <a:rPr lang="en-US" altLang="es-ES" sz="4400" b="1" dirty="0">
                <a:solidFill>
                  <a:srgbClr val="31A485"/>
                </a:solidFill>
                <a:latin typeface="Arial Narrow" panose="020B0606020202030204" pitchFamily="34" charset="0"/>
              </a:rPr>
              <a:t> y </a:t>
            </a:r>
            <a:r>
              <a:rPr lang="en-US" altLang="es-ES" sz="4400" b="1" dirty="0" err="1">
                <a:solidFill>
                  <a:srgbClr val="31A485"/>
                </a:solidFill>
                <a:latin typeface="Arial Narrow" panose="020B0606020202030204" pitchFamily="34" charset="0"/>
              </a:rPr>
              <a:t>objetivos</a:t>
            </a:r>
            <a:endParaRPr lang="en-US" altLang="es-ES" sz="4400" b="1" dirty="0">
              <a:solidFill>
                <a:srgbClr val="31A485"/>
              </a:solidFill>
              <a:latin typeface="Arial Narrow" panose="020B0606020202030204" pitchFamily="34" charset="0"/>
            </a:endParaRPr>
          </a:p>
        </p:txBody>
      </p:sp>
    </p:spTree>
    <p:extLst>
      <p:ext uri="{BB962C8B-B14F-4D97-AF65-F5344CB8AC3E}">
        <p14:creationId xmlns:p14="http://schemas.microsoft.com/office/powerpoint/2010/main" val="206940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5702E-01F3-4DA7-AF1E-5FE87296CDFB}"/>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0B77DAA2-B34D-49AC-B141-A37A838A89C9}"/>
              </a:ext>
            </a:extLst>
          </p:cNvPr>
          <p:cNvSpPr>
            <a:spLocks noGrp="1"/>
          </p:cNvSpPr>
          <p:nvPr>
            <p:ph idx="1"/>
          </p:nvPr>
        </p:nvSpPr>
        <p:spPr/>
        <p:txBody>
          <a:bodyPr/>
          <a:lstStyle/>
          <a:p>
            <a:endParaRPr lang="es-ES"/>
          </a:p>
        </p:txBody>
      </p:sp>
      <p:sp>
        <p:nvSpPr>
          <p:cNvPr id="4" name="Rectángulo 3">
            <a:extLst>
              <a:ext uri="{FF2B5EF4-FFF2-40B4-BE49-F238E27FC236}">
                <a16:creationId xmlns:a16="http://schemas.microsoft.com/office/drawing/2014/main" id="{153FB460-483D-48DE-B6FC-C0A5B2F576CB}"/>
              </a:ext>
            </a:extLst>
          </p:cNvPr>
          <p:cNvSpPr/>
          <p:nvPr/>
        </p:nvSpPr>
        <p:spPr>
          <a:xfrm>
            <a:off x="0" y="0"/>
            <a:ext cx="609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a:t>EVENTOS INTERNOS</a:t>
            </a:r>
          </a:p>
          <a:p>
            <a:pPr algn="ctr"/>
            <a:endParaRPr lang="es-ES" sz="4000"/>
          </a:p>
          <a:p>
            <a:pPr algn="ctr"/>
            <a:endParaRPr lang="es-ES" sz="4000" dirty="0"/>
          </a:p>
        </p:txBody>
      </p:sp>
      <p:sp>
        <p:nvSpPr>
          <p:cNvPr id="5" name="Rectángulo 4">
            <a:extLst>
              <a:ext uri="{FF2B5EF4-FFF2-40B4-BE49-F238E27FC236}">
                <a16:creationId xmlns:a16="http://schemas.microsoft.com/office/drawing/2014/main" id="{C3F65130-DA20-47EF-AEE1-24A13AF713B1}"/>
              </a:ext>
            </a:extLst>
          </p:cNvPr>
          <p:cNvSpPr/>
          <p:nvPr/>
        </p:nvSpPr>
        <p:spPr>
          <a:xfrm>
            <a:off x="6096000" y="0"/>
            <a:ext cx="6096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t>EVENTOS EXTERNOS</a:t>
            </a:r>
          </a:p>
          <a:p>
            <a:pPr algn="ctr"/>
            <a:endParaRPr lang="es-ES" sz="3600" dirty="0"/>
          </a:p>
          <a:p>
            <a:pPr algn="ctr"/>
            <a:endParaRPr lang="es-ES" sz="3600" dirty="0"/>
          </a:p>
        </p:txBody>
      </p:sp>
      <p:sp>
        <p:nvSpPr>
          <p:cNvPr id="6" name="Flecha: hacia abajo 5">
            <a:extLst>
              <a:ext uri="{FF2B5EF4-FFF2-40B4-BE49-F238E27FC236}">
                <a16:creationId xmlns:a16="http://schemas.microsoft.com/office/drawing/2014/main" id="{E2230B78-8DA9-46D4-8B62-F70758CABDEF}"/>
              </a:ext>
            </a:extLst>
          </p:cNvPr>
          <p:cNvSpPr/>
          <p:nvPr/>
        </p:nvSpPr>
        <p:spPr>
          <a:xfrm>
            <a:off x="2708031" y="3429000"/>
            <a:ext cx="1055077" cy="1178169"/>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Flecha: hacia abajo 6">
            <a:extLst>
              <a:ext uri="{FF2B5EF4-FFF2-40B4-BE49-F238E27FC236}">
                <a16:creationId xmlns:a16="http://schemas.microsoft.com/office/drawing/2014/main" id="{35D09399-B4A8-4537-AA35-73FC9F804D93}"/>
              </a:ext>
            </a:extLst>
          </p:cNvPr>
          <p:cNvSpPr/>
          <p:nvPr/>
        </p:nvSpPr>
        <p:spPr>
          <a:xfrm>
            <a:off x="8780585" y="3412209"/>
            <a:ext cx="1055077" cy="1178169"/>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7">
            <a:extLst>
              <a:ext uri="{FF2B5EF4-FFF2-40B4-BE49-F238E27FC236}">
                <a16:creationId xmlns:a16="http://schemas.microsoft.com/office/drawing/2014/main" id="{3B673A64-AA55-47E3-9C44-5B810C1AADFE}"/>
              </a:ext>
            </a:extLst>
          </p:cNvPr>
          <p:cNvSpPr/>
          <p:nvPr/>
        </p:nvSpPr>
        <p:spPr>
          <a:xfrm>
            <a:off x="2030979" y="4763021"/>
            <a:ext cx="2409186" cy="830997"/>
          </a:xfrm>
          <a:prstGeom prst="rect">
            <a:avLst/>
          </a:prstGeom>
        </p:spPr>
        <p:txBody>
          <a:bodyPr wrap="none">
            <a:spAutoFit/>
          </a:bodyPr>
          <a:lstStyle/>
          <a:p>
            <a:pPr algn="ctr"/>
            <a:r>
              <a:rPr lang="es-ES" sz="2400" b="1" dirty="0">
                <a:solidFill>
                  <a:schemeClr val="bg1"/>
                </a:solidFill>
              </a:rPr>
              <a:t>INCONTROLABLE </a:t>
            </a:r>
          </a:p>
          <a:p>
            <a:pPr algn="ctr"/>
            <a:r>
              <a:rPr lang="es-ES" sz="2400" b="1" dirty="0">
                <a:solidFill>
                  <a:schemeClr val="bg1"/>
                </a:solidFill>
              </a:rPr>
              <a:t>DIRECTAMENTE</a:t>
            </a:r>
          </a:p>
        </p:txBody>
      </p:sp>
      <p:sp>
        <p:nvSpPr>
          <p:cNvPr id="9" name="Rectángulo 8">
            <a:extLst>
              <a:ext uri="{FF2B5EF4-FFF2-40B4-BE49-F238E27FC236}">
                <a16:creationId xmlns:a16="http://schemas.microsoft.com/office/drawing/2014/main" id="{175002D9-D207-448A-B232-12EC4221A488}"/>
              </a:ext>
            </a:extLst>
          </p:cNvPr>
          <p:cNvSpPr/>
          <p:nvPr/>
        </p:nvSpPr>
        <p:spPr>
          <a:xfrm>
            <a:off x="8192846" y="4607169"/>
            <a:ext cx="2183675" cy="830997"/>
          </a:xfrm>
          <a:prstGeom prst="rect">
            <a:avLst/>
          </a:prstGeom>
        </p:spPr>
        <p:txBody>
          <a:bodyPr wrap="none">
            <a:spAutoFit/>
          </a:bodyPr>
          <a:lstStyle/>
          <a:p>
            <a:pPr algn="ctr"/>
            <a:r>
              <a:rPr lang="es-ES" sz="2400" b="1" dirty="0">
                <a:solidFill>
                  <a:schemeClr val="bg1"/>
                </a:solidFill>
              </a:rPr>
              <a:t>CONTROLABLE</a:t>
            </a:r>
          </a:p>
          <a:p>
            <a:pPr algn="ctr"/>
            <a:r>
              <a:rPr lang="es-ES" sz="2400" b="1" dirty="0">
                <a:solidFill>
                  <a:schemeClr val="bg1"/>
                </a:solidFill>
              </a:rPr>
              <a:t>DIRECTAMENTE</a:t>
            </a:r>
          </a:p>
        </p:txBody>
      </p:sp>
    </p:spTree>
    <p:extLst>
      <p:ext uri="{BB962C8B-B14F-4D97-AF65-F5344CB8AC3E}">
        <p14:creationId xmlns:p14="http://schemas.microsoft.com/office/powerpoint/2010/main" val="487488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87596AC-F1D5-4E8F-ACED-6FB5AC862432}"/>
              </a:ext>
            </a:extLst>
          </p:cNvPr>
          <p:cNvSpPr>
            <a:spLocks noGrp="1"/>
          </p:cNvSpPr>
          <p:nvPr>
            <p:ph idx="1"/>
          </p:nvPr>
        </p:nvSpPr>
        <p:spPr>
          <a:xfrm>
            <a:off x="2107164" y="2240257"/>
            <a:ext cx="10515600" cy="4351338"/>
          </a:xfrm>
        </p:spPr>
        <p:txBody>
          <a:bodyPr/>
          <a:lstStyle/>
          <a:p>
            <a:r>
              <a:rPr lang="es-ES" dirty="0"/>
              <a:t>Vive el momento presente</a:t>
            </a:r>
          </a:p>
          <a:p>
            <a:r>
              <a:rPr lang="es-ES" dirty="0"/>
              <a:t>Con aceptación</a:t>
            </a:r>
          </a:p>
          <a:p>
            <a:r>
              <a:rPr lang="es-ES" dirty="0"/>
              <a:t>Sin juzgar</a:t>
            </a:r>
          </a:p>
          <a:p>
            <a:r>
              <a:rPr lang="es-ES" dirty="0"/>
              <a:t>Con mente de principiante</a:t>
            </a:r>
          </a:p>
          <a:p>
            <a:r>
              <a:rPr lang="es-ES" dirty="0"/>
              <a:t>Aprendiendo a Dejar ir</a:t>
            </a:r>
          </a:p>
          <a:p>
            <a:r>
              <a:rPr lang="es-ES" dirty="0"/>
              <a:t>Con paciencia</a:t>
            </a:r>
          </a:p>
          <a:p>
            <a:r>
              <a:rPr lang="es-ES" dirty="0"/>
              <a:t>Sin esforzarse</a:t>
            </a:r>
          </a:p>
          <a:p>
            <a:endParaRPr lang="es-ES" dirty="0"/>
          </a:p>
        </p:txBody>
      </p:sp>
      <p:sp>
        <p:nvSpPr>
          <p:cNvPr id="4" name="Google Shape;65;p14">
            <a:extLst>
              <a:ext uri="{FF2B5EF4-FFF2-40B4-BE49-F238E27FC236}">
                <a16:creationId xmlns:a16="http://schemas.microsoft.com/office/drawing/2014/main" id="{3E9C8068-CC81-4DA5-8620-28CBC7F4698B}"/>
              </a:ext>
            </a:extLst>
          </p:cNvPr>
          <p:cNvSpPr txBox="1">
            <a:spLocks/>
          </p:cNvSpPr>
          <p:nvPr/>
        </p:nvSpPr>
        <p:spPr>
          <a:xfrm>
            <a:off x="952499" y="789635"/>
            <a:ext cx="9036496"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s-ES" sz="3600" b="1" dirty="0">
                <a:solidFill>
                  <a:schemeClr val="tx2">
                    <a:lumMod val="50000"/>
                  </a:schemeClr>
                </a:solidFill>
              </a:rPr>
              <a:t>Principios de la Atención Plena</a:t>
            </a:r>
            <a:endParaRPr lang="es-ES" sz="3200" b="1" dirty="0">
              <a:solidFill>
                <a:schemeClr val="tx2">
                  <a:lumMod val="50000"/>
                </a:schemeClr>
              </a:solidFill>
            </a:endParaRPr>
          </a:p>
        </p:txBody>
      </p:sp>
      <p:pic>
        <p:nvPicPr>
          <p:cNvPr id="6" name="Imagen 5">
            <a:extLst>
              <a:ext uri="{FF2B5EF4-FFF2-40B4-BE49-F238E27FC236}">
                <a16:creationId xmlns:a16="http://schemas.microsoft.com/office/drawing/2014/main" id="{B50B43B4-B513-4186-8467-AFE8261D179F}"/>
              </a:ext>
            </a:extLst>
          </p:cNvPr>
          <p:cNvPicPr>
            <a:picLocks noChangeAspect="1"/>
          </p:cNvPicPr>
          <p:nvPr/>
        </p:nvPicPr>
        <p:blipFill>
          <a:blip r:embed="rId2">
            <a:duotone>
              <a:prstClr val="black"/>
              <a:schemeClr val="accent6">
                <a:tint val="45000"/>
                <a:satMod val="400000"/>
              </a:schemeClr>
            </a:duotone>
          </a:blip>
          <a:stretch>
            <a:fillRect/>
          </a:stretch>
        </p:blipFill>
        <p:spPr>
          <a:xfrm>
            <a:off x="8624190" y="3481473"/>
            <a:ext cx="2729610" cy="269549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19916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21EC530-0187-4CB3-B1F2-C0C2D79074A8}"/>
              </a:ext>
            </a:extLst>
          </p:cNvPr>
          <p:cNvSpPr>
            <a:spLocks noGrp="1"/>
          </p:cNvSpPr>
          <p:nvPr>
            <p:ph type="title"/>
          </p:nvPr>
        </p:nvSpPr>
        <p:spPr>
          <a:xfrm>
            <a:off x="2061589" y="447675"/>
            <a:ext cx="10515600" cy="1325563"/>
          </a:xfrm>
        </p:spPr>
        <p:txBody>
          <a:bodyPr/>
          <a:lstStyle/>
          <a:p>
            <a:r>
              <a:rPr lang="es-ES" dirty="0">
                <a:solidFill>
                  <a:schemeClr val="bg2">
                    <a:lumMod val="50000"/>
                  </a:schemeClr>
                </a:solidFill>
                <a:latin typeface="Calibri bold" panose="020F0702030404030204" pitchFamily="34" charset="0"/>
                <a:cs typeface="Calibri bold" panose="020F0702030404030204" pitchFamily="34" charset="0"/>
              </a:rPr>
              <a:t>¿Cómo funciona nuestra mente?</a:t>
            </a:r>
          </a:p>
        </p:txBody>
      </p:sp>
      <p:pic>
        <p:nvPicPr>
          <p:cNvPr id="3" name="Imagen 2">
            <a:extLst>
              <a:ext uri="{FF2B5EF4-FFF2-40B4-BE49-F238E27FC236}">
                <a16:creationId xmlns:a16="http://schemas.microsoft.com/office/drawing/2014/main" id="{03C515D4-EDD1-49C8-A1D1-8B4B71E17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8374" y="2862748"/>
            <a:ext cx="3995252" cy="3995252"/>
          </a:xfrm>
          <a:prstGeom prst="rect">
            <a:avLst/>
          </a:prstGeom>
        </p:spPr>
      </p:pic>
      <p:cxnSp>
        <p:nvCxnSpPr>
          <p:cNvPr id="6" name="Conector recto 5">
            <a:extLst>
              <a:ext uri="{FF2B5EF4-FFF2-40B4-BE49-F238E27FC236}">
                <a16:creationId xmlns:a16="http://schemas.microsoft.com/office/drawing/2014/main" id="{FF06A9F6-082B-4AFD-9D05-33E8FA9C6687}"/>
              </a:ext>
            </a:extLst>
          </p:cNvPr>
          <p:cNvCxnSpPr/>
          <p:nvPr/>
        </p:nvCxnSpPr>
        <p:spPr>
          <a:xfrm>
            <a:off x="2061589" y="3676261"/>
            <a:ext cx="7903505" cy="0"/>
          </a:xfrm>
          <a:prstGeom prst="line">
            <a:avLst/>
          </a:prstGeom>
          <a:ln w="76200">
            <a:solidFill>
              <a:srgbClr val="88DCC6"/>
            </a:solidFill>
          </a:ln>
        </p:spPr>
        <p:style>
          <a:lnRef idx="1">
            <a:schemeClr val="accent1"/>
          </a:lnRef>
          <a:fillRef idx="0">
            <a:schemeClr val="accent1"/>
          </a:fillRef>
          <a:effectRef idx="0">
            <a:schemeClr val="accent1"/>
          </a:effectRef>
          <a:fontRef idx="minor">
            <a:schemeClr val="tx1"/>
          </a:fontRef>
        </p:style>
      </p:cxnSp>
      <p:sp>
        <p:nvSpPr>
          <p:cNvPr id="7" name="Flecha: hacia la izquierda 6">
            <a:extLst>
              <a:ext uri="{FF2B5EF4-FFF2-40B4-BE49-F238E27FC236}">
                <a16:creationId xmlns:a16="http://schemas.microsoft.com/office/drawing/2014/main" id="{EF71F7DB-9F5D-4D43-B4CB-25D7D1659972}"/>
              </a:ext>
            </a:extLst>
          </p:cNvPr>
          <p:cNvSpPr/>
          <p:nvPr/>
        </p:nvSpPr>
        <p:spPr>
          <a:xfrm>
            <a:off x="2817845" y="4860374"/>
            <a:ext cx="802433" cy="831299"/>
          </a:xfrm>
          <a:prstGeom prst="leftArrow">
            <a:avLst/>
          </a:prstGeom>
          <a:solidFill>
            <a:srgbClr val="88DCC6"/>
          </a:solidFill>
          <a:ln>
            <a:solidFill>
              <a:srgbClr val="88D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hacia la izquierda 8">
            <a:extLst>
              <a:ext uri="{FF2B5EF4-FFF2-40B4-BE49-F238E27FC236}">
                <a16:creationId xmlns:a16="http://schemas.microsoft.com/office/drawing/2014/main" id="{E8A33FD9-1581-4360-AFE6-C5035738C0A2}"/>
              </a:ext>
            </a:extLst>
          </p:cNvPr>
          <p:cNvSpPr/>
          <p:nvPr/>
        </p:nvSpPr>
        <p:spPr>
          <a:xfrm flipH="1">
            <a:off x="7825710" y="4765772"/>
            <a:ext cx="802433" cy="831299"/>
          </a:xfrm>
          <a:prstGeom prst="leftArrow">
            <a:avLst/>
          </a:prstGeom>
          <a:solidFill>
            <a:srgbClr val="88DCC6"/>
          </a:solidFill>
          <a:ln>
            <a:solidFill>
              <a:srgbClr val="88D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hacia abajo 9">
            <a:extLst>
              <a:ext uri="{FF2B5EF4-FFF2-40B4-BE49-F238E27FC236}">
                <a16:creationId xmlns:a16="http://schemas.microsoft.com/office/drawing/2014/main" id="{78B9314D-FE69-424E-BB04-708D2059EA33}"/>
              </a:ext>
            </a:extLst>
          </p:cNvPr>
          <p:cNvSpPr/>
          <p:nvPr/>
        </p:nvSpPr>
        <p:spPr>
          <a:xfrm>
            <a:off x="5654351" y="2862748"/>
            <a:ext cx="279918" cy="318976"/>
          </a:xfrm>
          <a:prstGeom prst="downArrow">
            <a:avLst/>
          </a:prstGeom>
          <a:solidFill>
            <a:srgbClr val="F27088"/>
          </a:solidFill>
          <a:ln>
            <a:solidFill>
              <a:srgbClr val="F27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hacia abajo 10">
            <a:extLst>
              <a:ext uri="{FF2B5EF4-FFF2-40B4-BE49-F238E27FC236}">
                <a16:creationId xmlns:a16="http://schemas.microsoft.com/office/drawing/2014/main" id="{589788BB-D174-42ED-B8D6-681714DAB14D}"/>
              </a:ext>
            </a:extLst>
          </p:cNvPr>
          <p:cNvSpPr/>
          <p:nvPr/>
        </p:nvSpPr>
        <p:spPr>
          <a:xfrm>
            <a:off x="2091417" y="2855660"/>
            <a:ext cx="279918" cy="318976"/>
          </a:xfrm>
          <a:prstGeom prst="downArrow">
            <a:avLst/>
          </a:prstGeom>
          <a:solidFill>
            <a:srgbClr val="0071BC"/>
          </a:solidFill>
          <a:ln>
            <a:solidFill>
              <a:srgbClr val="007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B0F0"/>
              </a:solidFill>
            </a:endParaRPr>
          </a:p>
        </p:txBody>
      </p:sp>
      <p:sp>
        <p:nvSpPr>
          <p:cNvPr id="12" name="Flecha: hacia abajo 11">
            <a:extLst>
              <a:ext uri="{FF2B5EF4-FFF2-40B4-BE49-F238E27FC236}">
                <a16:creationId xmlns:a16="http://schemas.microsoft.com/office/drawing/2014/main" id="{105EB81C-3013-421A-B40E-8B26FB0BFBC4}"/>
              </a:ext>
            </a:extLst>
          </p:cNvPr>
          <p:cNvSpPr/>
          <p:nvPr/>
        </p:nvSpPr>
        <p:spPr>
          <a:xfrm>
            <a:off x="9509644" y="2855660"/>
            <a:ext cx="279918" cy="318976"/>
          </a:xfrm>
          <a:prstGeom prst="downArrow">
            <a:avLst/>
          </a:prstGeom>
          <a:solidFill>
            <a:srgbClr val="0071BC"/>
          </a:solidFill>
          <a:ln>
            <a:solidFill>
              <a:srgbClr val="007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B0F0"/>
              </a:solidFill>
            </a:endParaRPr>
          </a:p>
        </p:txBody>
      </p:sp>
      <p:sp>
        <p:nvSpPr>
          <p:cNvPr id="13" name="CuadroTexto 12">
            <a:extLst>
              <a:ext uri="{FF2B5EF4-FFF2-40B4-BE49-F238E27FC236}">
                <a16:creationId xmlns:a16="http://schemas.microsoft.com/office/drawing/2014/main" id="{DCD87996-B460-4D18-A60B-15B611B87E98}"/>
              </a:ext>
            </a:extLst>
          </p:cNvPr>
          <p:cNvSpPr txBox="1"/>
          <p:nvPr/>
        </p:nvSpPr>
        <p:spPr>
          <a:xfrm>
            <a:off x="8804987" y="2112089"/>
            <a:ext cx="2817845" cy="646331"/>
          </a:xfrm>
          <a:prstGeom prst="rect">
            <a:avLst/>
          </a:prstGeom>
          <a:noFill/>
        </p:spPr>
        <p:txBody>
          <a:bodyPr wrap="square" rtlCol="0">
            <a:spAutoFit/>
          </a:bodyPr>
          <a:lstStyle/>
          <a:p>
            <a:r>
              <a:rPr lang="es-ES" sz="3600" b="1" dirty="0">
                <a:solidFill>
                  <a:srgbClr val="00B0F0"/>
                </a:solidFill>
              </a:rPr>
              <a:t>FUTURO</a:t>
            </a:r>
            <a:endParaRPr lang="es-ES" b="1" dirty="0">
              <a:solidFill>
                <a:srgbClr val="00B0F0"/>
              </a:solidFill>
            </a:endParaRPr>
          </a:p>
        </p:txBody>
      </p:sp>
      <p:sp>
        <p:nvSpPr>
          <p:cNvPr id="14" name="CuadroTexto 13">
            <a:extLst>
              <a:ext uri="{FF2B5EF4-FFF2-40B4-BE49-F238E27FC236}">
                <a16:creationId xmlns:a16="http://schemas.microsoft.com/office/drawing/2014/main" id="{1696589C-1A6E-4243-84A4-3A5F3BD00CE0}"/>
              </a:ext>
            </a:extLst>
          </p:cNvPr>
          <p:cNvSpPr txBox="1"/>
          <p:nvPr/>
        </p:nvSpPr>
        <p:spPr>
          <a:xfrm>
            <a:off x="1408922" y="2042128"/>
            <a:ext cx="2817845" cy="646331"/>
          </a:xfrm>
          <a:prstGeom prst="rect">
            <a:avLst/>
          </a:prstGeom>
          <a:noFill/>
        </p:spPr>
        <p:txBody>
          <a:bodyPr wrap="square" rtlCol="0">
            <a:spAutoFit/>
          </a:bodyPr>
          <a:lstStyle/>
          <a:p>
            <a:r>
              <a:rPr lang="es-ES" sz="3600" b="1" dirty="0">
                <a:solidFill>
                  <a:srgbClr val="00B0F0"/>
                </a:solidFill>
              </a:rPr>
              <a:t>PASADO</a:t>
            </a:r>
            <a:endParaRPr lang="es-ES" b="1" dirty="0">
              <a:solidFill>
                <a:srgbClr val="00B0F0"/>
              </a:solidFill>
            </a:endParaRPr>
          </a:p>
        </p:txBody>
      </p:sp>
      <p:sp>
        <p:nvSpPr>
          <p:cNvPr id="15" name="CuadroTexto 14">
            <a:extLst>
              <a:ext uri="{FF2B5EF4-FFF2-40B4-BE49-F238E27FC236}">
                <a16:creationId xmlns:a16="http://schemas.microsoft.com/office/drawing/2014/main" id="{0253B380-021A-4FF2-A79F-3ADADA616202}"/>
              </a:ext>
            </a:extLst>
          </p:cNvPr>
          <p:cNvSpPr txBox="1"/>
          <p:nvPr/>
        </p:nvSpPr>
        <p:spPr>
          <a:xfrm>
            <a:off x="4687077" y="2042127"/>
            <a:ext cx="2817845" cy="646331"/>
          </a:xfrm>
          <a:prstGeom prst="rect">
            <a:avLst/>
          </a:prstGeom>
          <a:noFill/>
        </p:spPr>
        <p:txBody>
          <a:bodyPr wrap="square" rtlCol="0">
            <a:spAutoFit/>
          </a:bodyPr>
          <a:lstStyle/>
          <a:p>
            <a:r>
              <a:rPr lang="es-ES" sz="3600" b="1" dirty="0">
                <a:solidFill>
                  <a:srgbClr val="F27088"/>
                </a:solidFill>
              </a:rPr>
              <a:t>PRESENTE</a:t>
            </a:r>
            <a:endParaRPr lang="es-ES" b="1" dirty="0">
              <a:solidFill>
                <a:srgbClr val="F27088"/>
              </a:solidFill>
            </a:endParaRPr>
          </a:p>
        </p:txBody>
      </p:sp>
    </p:spTree>
    <p:extLst>
      <p:ext uri="{BB962C8B-B14F-4D97-AF65-F5344CB8AC3E}">
        <p14:creationId xmlns:p14="http://schemas.microsoft.com/office/powerpoint/2010/main" val="427794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21EC530-0187-4CB3-B1F2-C0C2D79074A8}"/>
              </a:ext>
            </a:extLst>
          </p:cNvPr>
          <p:cNvSpPr>
            <a:spLocks noGrp="1"/>
          </p:cNvSpPr>
          <p:nvPr>
            <p:ph type="title"/>
          </p:nvPr>
        </p:nvSpPr>
        <p:spPr>
          <a:xfrm>
            <a:off x="2416152" y="1823991"/>
            <a:ext cx="10515600" cy="1325563"/>
          </a:xfrm>
        </p:spPr>
        <p:txBody>
          <a:bodyPr/>
          <a:lstStyle/>
          <a:p>
            <a:r>
              <a:rPr lang="es-ES" dirty="0">
                <a:solidFill>
                  <a:schemeClr val="bg2">
                    <a:lumMod val="50000"/>
                  </a:schemeClr>
                </a:solidFill>
                <a:latin typeface="Calibri bold" panose="020F0702030404030204" pitchFamily="34" charset="0"/>
                <a:cs typeface="Calibri bold" panose="020F0702030404030204" pitchFamily="34" charset="0"/>
              </a:rPr>
              <a:t>¿Cómo funciona nuestra mente?</a:t>
            </a:r>
          </a:p>
        </p:txBody>
      </p:sp>
      <p:pic>
        <p:nvPicPr>
          <p:cNvPr id="8" name="Imagen 7">
            <a:extLst>
              <a:ext uri="{FF2B5EF4-FFF2-40B4-BE49-F238E27FC236}">
                <a16:creationId xmlns:a16="http://schemas.microsoft.com/office/drawing/2014/main" id="{6388B0EF-4EED-4E07-B976-E0888A5E5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059" y="3149554"/>
            <a:ext cx="2761882" cy="2594670"/>
          </a:xfrm>
          <a:prstGeom prst="rect">
            <a:avLst/>
          </a:prstGeom>
        </p:spPr>
      </p:pic>
    </p:spTree>
    <p:extLst>
      <p:ext uri="{BB962C8B-B14F-4D97-AF65-F5344CB8AC3E}">
        <p14:creationId xmlns:p14="http://schemas.microsoft.com/office/powerpoint/2010/main" val="375650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0AABC21-9F81-4053-9398-5C1B0B7FD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25" y="3141663"/>
            <a:ext cx="8361363"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A2B3766F-FF2B-4A91-BA06-EE752E29C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6788" y="2852738"/>
            <a:ext cx="2185987"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65;p14">
            <a:extLst>
              <a:ext uri="{FF2B5EF4-FFF2-40B4-BE49-F238E27FC236}">
                <a16:creationId xmlns:a16="http://schemas.microsoft.com/office/drawing/2014/main" id="{6297E871-FBF2-4E59-A1D9-3D3D80B19F3E}"/>
              </a:ext>
            </a:extLst>
          </p:cNvPr>
          <p:cNvSpPr txBox="1">
            <a:spLocks/>
          </p:cNvSpPr>
          <p:nvPr/>
        </p:nvSpPr>
        <p:spPr>
          <a:xfrm>
            <a:off x="-744538" y="1865313"/>
            <a:ext cx="9037638" cy="857250"/>
          </a:xfrm>
          <a:prstGeom prst="rect">
            <a:avLst/>
          </a:prstGeom>
          <a:noFill/>
          <a:ln>
            <a:noFill/>
          </a:ln>
        </p:spPr>
        <p:txBody>
          <a:bodyPr spcFirstLastPara="1" lIns="91425" tIns="91425" rIns="91425" bIns="91425"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defRPr/>
            </a:pPr>
            <a:r>
              <a:rPr lang="es-ES" sz="3600" b="1" dirty="0">
                <a:solidFill>
                  <a:schemeClr val="tx2">
                    <a:lumMod val="50000"/>
                  </a:schemeClr>
                </a:solidFill>
                <a:latin typeface="Arial Narrow" panose="020B0606020202030204" pitchFamily="34" charset="0"/>
              </a:rPr>
              <a:t>La atención es fluctuante</a:t>
            </a:r>
            <a:endParaRPr lang="es-ES" sz="3200" b="1" dirty="0">
              <a:solidFill>
                <a:schemeClr val="tx2">
                  <a:lumMod val="50000"/>
                </a:schemeClr>
              </a:solidFill>
              <a:latin typeface="Arial Narrow" panose="020B0606020202030204" pitchFamily="34" charset="0"/>
            </a:endParaRPr>
          </a:p>
        </p:txBody>
      </p:sp>
    </p:spTree>
    <p:extLst>
      <p:ext uri="{BB962C8B-B14F-4D97-AF65-F5344CB8AC3E}">
        <p14:creationId xmlns:p14="http://schemas.microsoft.com/office/powerpoint/2010/main" val="239301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65;p14">
            <a:extLst>
              <a:ext uri="{FF2B5EF4-FFF2-40B4-BE49-F238E27FC236}">
                <a16:creationId xmlns:a16="http://schemas.microsoft.com/office/drawing/2014/main" id="{462044FF-A2FB-4787-8FE2-B1C6AB913190}"/>
              </a:ext>
            </a:extLst>
          </p:cNvPr>
          <p:cNvSpPr txBox="1">
            <a:spLocks/>
          </p:cNvSpPr>
          <p:nvPr/>
        </p:nvSpPr>
        <p:spPr>
          <a:xfrm>
            <a:off x="1577752" y="572420"/>
            <a:ext cx="9036496"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s-ES" sz="3600" b="1" dirty="0">
                <a:solidFill>
                  <a:schemeClr val="tx2">
                    <a:lumMod val="50000"/>
                  </a:schemeClr>
                </a:solidFill>
              </a:rPr>
              <a:t>Actuar CON o SIN conciencia plena</a:t>
            </a:r>
            <a:endParaRPr lang="es-ES" sz="3200" b="1" dirty="0">
              <a:solidFill>
                <a:schemeClr val="tx2">
                  <a:lumMod val="50000"/>
                </a:schemeClr>
              </a:solidFill>
            </a:endParaRPr>
          </a:p>
        </p:txBody>
      </p:sp>
      <p:grpSp>
        <p:nvGrpSpPr>
          <p:cNvPr id="23" name="10 Grupo">
            <a:extLst>
              <a:ext uri="{FF2B5EF4-FFF2-40B4-BE49-F238E27FC236}">
                <a16:creationId xmlns:a16="http://schemas.microsoft.com/office/drawing/2014/main" id="{A684095D-0443-4B1D-A017-0DB1012C8672}"/>
              </a:ext>
            </a:extLst>
          </p:cNvPr>
          <p:cNvGrpSpPr>
            <a:grpSpLocks noChangeAspect="1"/>
          </p:cNvGrpSpPr>
          <p:nvPr/>
        </p:nvGrpSpPr>
        <p:grpSpPr>
          <a:xfrm>
            <a:off x="3755040" y="2109747"/>
            <a:ext cx="1747000" cy="1747000"/>
            <a:chOff x="669" y="932010"/>
            <a:chExt cx="888058" cy="888058"/>
          </a:xfrm>
          <a:effectLst>
            <a:outerShdw blurRad="50800" dist="38100" dir="8100000" algn="tr" rotWithShape="0">
              <a:prstClr val="black">
                <a:alpha val="40000"/>
              </a:prstClr>
            </a:outerShdw>
          </a:effectLst>
        </p:grpSpPr>
        <p:sp>
          <p:nvSpPr>
            <p:cNvPr id="24" name="17 Elipse">
              <a:extLst>
                <a:ext uri="{FF2B5EF4-FFF2-40B4-BE49-F238E27FC236}">
                  <a16:creationId xmlns:a16="http://schemas.microsoft.com/office/drawing/2014/main" id="{960233E6-B495-4802-822E-398FA6EBCBC3}"/>
                </a:ext>
              </a:extLst>
            </p:cNvPr>
            <p:cNvSpPr/>
            <p:nvPr/>
          </p:nvSpPr>
          <p:spPr>
            <a:xfrm>
              <a:off x="669" y="932010"/>
              <a:ext cx="888058" cy="888058"/>
            </a:xfrm>
            <a:prstGeom prst="ellipse">
              <a:avLst/>
            </a:prstGeom>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5" name="Elipse 4">
              <a:extLst>
                <a:ext uri="{FF2B5EF4-FFF2-40B4-BE49-F238E27FC236}">
                  <a16:creationId xmlns:a16="http://schemas.microsoft.com/office/drawing/2014/main" id="{42B452A9-9B6B-4295-93F6-8785D39EA2CB}"/>
                </a:ext>
              </a:extLst>
            </p:cNvPr>
            <p:cNvSpPr/>
            <p:nvPr/>
          </p:nvSpPr>
          <p:spPr>
            <a:xfrm>
              <a:off x="130722" y="1062063"/>
              <a:ext cx="627952" cy="62795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none" lIns="10160" tIns="10160" rIns="10160" bIns="10160" numCol="1" spcCol="1270" anchor="ctr" anchorCtr="0">
              <a:noAutofit/>
            </a:bodyPr>
            <a:lstStyle/>
            <a:p>
              <a:pPr lvl="0" algn="ctr" defTabSz="355600">
                <a:lnSpc>
                  <a:spcPct val="90000"/>
                </a:lnSpc>
                <a:spcBef>
                  <a:spcPct val="0"/>
                </a:spcBef>
                <a:spcAft>
                  <a:spcPct val="35000"/>
                </a:spcAft>
              </a:pPr>
              <a:r>
                <a:rPr lang="es-ES" sz="2400" b="1" kern="1200" dirty="0"/>
                <a:t>Pensamiento</a:t>
              </a:r>
              <a:endParaRPr lang="es-ES" sz="2800" b="1" kern="1200" dirty="0"/>
            </a:p>
          </p:txBody>
        </p:sp>
      </p:grpSp>
      <p:grpSp>
        <p:nvGrpSpPr>
          <p:cNvPr id="26" name="12 Grupo">
            <a:extLst>
              <a:ext uri="{FF2B5EF4-FFF2-40B4-BE49-F238E27FC236}">
                <a16:creationId xmlns:a16="http://schemas.microsoft.com/office/drawing/2014/main" id="{4EE566F9-BD7F-4F11-9CB8-D35A0650714C}"/>
              </a:ext>
            </a:extLst>
          </p:cNvPr>
          <p:cNvGrpSpPr>
            <a:grpSpLocks noChangeAspect="1"/>
          </p:cNvGrpSpPr>
          <p:nvPr/>
        </p:nvGrpSpPr>
        <p:grpSpPr>
          <a:xfrm>
            <a:off x="6131304" y="2109747"/>
            <a:ext cx="1747000" cy="1747000"/>
            <a:chOff x="1548022" y="932010"/>
            <a:chExt cx="888058" cy="888058"/>
          </a:xfrm>
          <a:effectLst>
            <a:outerShdw blurRad="50800" dist="38100" dir="8100000" algn="tr" rotWithShape="0">
              <a:prstClr val="black">
                <a:alpha val="40000"/>
              </a:prstClr>
            </a:outerShdw>
          </a:effectLst>
        </p:grpSpPr>
        <p:sp>
          <p:nvSpPr>
            <p:cNvPr id="27" name="13 Elipse">
              <a:extLst>
                <a:ext uri="{FF2B5EF4-FFF2-40B4-BE49-F238E27FC236}">
                  <a16:creationId xmlns:a16="http://schemas.microsoft.com/office/drawing/2014/main" id="{73A01E9C-DF68-4826-8474-95944CDF3991}"/>
                </a:ext>
              </a:extLst>
            </p:cNvPr>
            <p:cNvSpPr/>
            <p:nvPr/>
          </p:nvSpPr>
          <p:spPr>
            <a:xfrm>
              <a:off x="1548022" y="932010"/>
              <a:ext cx="888058" cy="888058"/>
            </a:xfrm>
            <a:prstGeom prst="ellipse">
              <a:avLst/>
            </a:prstGeom>
            <a:ln>
              <a:noFill/>
            </a:ln>
          </p:spPr>
          <p:style>
            <a:lnRef idx="2">
              <a:schemeClr val="lt1">
                <a:hueOff val="0"/>
                <a:satOff val="0"/>
                <a:lumOff val="0"/>
                <a:alphaOff val="0"/>
              </a:schemeClr>
            </a:lnRef>
            <a:fillRef idx="1">
              <a:schemeClr val="accent5">
                <a:hueOff val="3359558"/>
                <a:satOff val="945"/>
                <a:lumOff val="-13530"/>
                <a:alphaOff val="0"/>
              </a:schemeClr>
            </a:fillRef>
            <a:effectRef idx="0">
              <a:schemeClr val="accent5">
                <a:hueOff val="3359558"/>
                <a:satOff val="945"/>
                <a:lumOff val="-13530"/>
                <a:alphaOff val="0"/>
              </a:schemeClr>
            </a:effectRef>
            <a:fontRef idx="minor">
              <a:schemeClr val="lt1"/>
            </a:fontRef>
          </p:style>
        </p:sp>
        <p:sp>
          <p:nvSpPr>
            <p:cNvPr id="28" name="Elipse 8">
              <a:extLst>
                <a:ext uri="{FF2B5EF4-FFF2-40B4-BE49-F238E27FC236}">
                  <a16:creationId xmlns:a16="http://schemas.microsoft.com/office/drawing/2014/main" id="{BFA71863-171C-436D-B542-B96AFCAE9F6E}"/>
                </a:ext>
              </a:extLst>
            </p:cNvPr>
            <p:cNvSpPr/>
            <p:nvPr/>
          </p:nvSpPr>
          <p:spPr>
            <a:xfrm>
              <a:off x="1678075" y="1062063"/>
              <a:ext cx="627952" cy="62795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none" lIns="10160" tIns="10160" rIns="10160" bIns="10160" numCol="1" spcCol="1270" anchor="ctr" anchorCtr="0">
              <a:noAutofit/>
            </a:bodyPr>
            <a:lstStyle/>
            <a:p>
              <a:pPr lvl="0" algn="ctr" defTabSz="355600">
                <a:lnSpc>
                  <a:spcPct val="90000"/>
                </a:lnSpc>
                <a:spcBef>
                  <a:spcPct val="0"/>
                </a:spcBef>
                <a:spcAft>
                  <a:spcPct val="35000"/>
                </a:spcAft>
              </a:pPr>
              <a:r>
                <a:rPr lang="es-ES" sz="2800" b="1" kern="1200" dirty="0"/>
                <a:t>Acción</a:t>
              </a:r>
            </a:p>
          </p:txBody>
        </p:sp>
      </p:grpSp>
      <p:sp>
        <p:nvSpPr>
          <p:cNvPr id="29" name="Flecha: a la derecha 28">
            <a:extLst>
              <a:ext uri="{FF2B5EF4-FFF2-40B4-BE49-F238E27FC236}">
                <a16:creationId xmlns:a16="http://schemas.microsoft.com/office/drawing/2014/main" id="{D360CA2F-C6DA-47A8-9CBA-9F246ADFE2A0}"/>
              </a:ext>
            </a:extLst>
          </p:cNvPr>
          <p:cNvSpPr/>
          <p:nvPr/>
        </p:nvSpPr>
        <p:spPr>
          <a:xfrm>
            <a:off x="5637711" y="2860290"/>
            <a:ext cx="475501" cy="504056"/>
          </a:xfrm>
          <a:prstGeom prst="rightArrow">
            <a:avLst/>
          </a:prstGeom>
          <a:solidFill>
            <a:srgbClr val="FECC00"/>
          </a:solidFill>
          <a:ln>
            <a:solidFill>
              <a:srgbClr val="FFCC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grpSp>
        <p:nvGrpSpPr>
          <p:cNvPr id="30" name="10 Grupo">
            <a:extLst>
              <a:ext uri="{FF2B5EF4-FFF2-40B4-BE49-F238E27FC236}">
                <a16:creationId xmlns:a16="http://schemas.microsoft.com/office/drawing/2014/main" id="{A4723D5F-5864-4A79-B5E2-729D23B050CD}"/>
              </a:ext>
            </a:extLst>
          </p:cNvPr>
          <p:cNvGrpSpPr>
            <a:grpSpLocks noChangeAspect="1"/>
          </p:cNvGrpSpPr>
          <p:nvPr/>
        </p:nvGrpSpPr>
        <p:grpSpPr>
          <a:xfrm>
            <a:off x="2289903" y="3792245"/>
            <a:ext cx="1747000" cy="1747000"/>
            <a:chOff x="669" y="932010"/>
            <a:chExt cx="888058" cy="888058"/>
          </a:xfrm>
          <a:effectLst>
            <a:outerShdw blurRad="50800" dist="38100" dir="8100000" algn="tr" rotWithShape="0">
              <a:prstClr val="black">
                <a:alpha val="40000"/>
              </a:prstClr>
            </a:outerShdw>
          </a:effectLst>
        </p:grpSpPr>
        <p:sp>
          <p:nvSpPr>
            <p:cNvPr id="31" name="17 Elipse">
              <a:extLst>
                <a:ext uri="{FF2B5EF4-FFF2-40B4-BE49-F238E27FC236}">
                  <a16:creationId xmlns:a16="http://schemas.microsoft.com/office/drawing/2014/main" id="{DB02FF23-BDB6-43C1-93F2-B0CA3D693D0D}"/>
                </a:ext>
              </a:extLst>
            </p:cNvPr>
            <p:cNvSpPr/>
            <p:nvPr/>
          </p:nvSpPr>
          <p:spPr>
            <a:xfrm>
              <a:off x="669" y="932010"/>
              <a:ext cx="888058" cy="888058"/>
            </a:xfrm>
            <a:prstGeom prst="ellipse">
              <a:avLst/>
            </a:prstGeom>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2" name="Elipse 4">
              <a:extLst>
                <a:ext uri="{FF2B5EF4-FFF2-40B4-BE49-F238E27FC236}">
                  <a16:creationId xmlns:a16="http://schemas.microsoft.com/office/drawing/2014/main" id="{0AAAB90F-54AB-4B71-A176-69D8C38BC707}"/>
                </a:ext>
              </a:extLst>
            </p:cNvPr>
            <p:cNvSpPr/>
            <p:nvPr/>
          </p:nvSpPr>
          <p:spPr>
            <a:xfrm>
              <a:off x="130722" y="1062063"/>
              <a:ext cx="627952" cy="62795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none" lIns="10160" tIns="10160" rIns="10160" bIns="10160" numCol="1" spcCol="1270" anchor="ctr" anchorCtr="0">
              <a:noAutofit/>
            </a:bodyPr>
            <a:lstStyle/>
            <a:p>
              <a:pPr lvl="0" algn="ctr" defTabSz="355600">
                <a:lnSpc>
                  <a:spcPct val="90000"/>
                </a:lnSpc>
                <a:spcBef>
                  <a:spcPct val="0"/>
                </a:spcBef>
                <a:spcAft>
                  <a:spcPct val="35000"/>
                </a:spcAft>
              </a:pPr>
              <a:r>
                <a:rPr lang="es-ES" sz="2400" b="1" kern="1200" dirty="0"/>
                <a:t>Pensamiento</a:t>
              </a:r>
              <a:endParaRPr lang="es-ES" sz="2800" b="1" kern="1200" dirty="0"/>
            </a:p>
          </p:txBody>
        </p:sp>
      </p:grpSp>
      <p:grpSp>
        <p:nvGrpSpPr>
          <p:cNvPr id="33" name="12 Grupo">
            <a:extLst>
              <a:ext uri="{FF2B5EF4-FFF2-40B4-BE49-F238E27FC236}">
                <a16:creationId xmlns:a16="http://schemas.microsoft.com/office/drawing/2014/main" id="{9C1EB832-73B5-4AE1-9C98-66D341CDF666}"/>
              </a:ext>
            </a:extLst>
          </p:cNvPr>
          <p:cNvGrpSpPr>
            <a:grpSpLocks noChangeAspect="1"/>
          </p:cNvGrpSpPr>
          <p:nvPr/>
        </p:nvGrpSpPr>
        <p:grpSpPr>
          <a:xfrm>
            <a:off x="7076434" y="3768883"/>
            <a:ext cx="1747000" cy="1747000"/>
            <a:chOff x="1548022" y="932010"/>
            <a:chExt cx="888058" cy="888058"/>
          </a:xfrm>
          <a:effectLst>
            <a:outerShdw blurRad="50800" dist="38100" dir="8100000" algn="tr" rotWithShape="0">
              <a:prstClr val="black">
                <a:alpha val="40000"/>
              </a:prstClr>
            </a:outerShdw>
          </a:effectLst>
        </p:grpSpPr>
        <p:sp>
          <p:nvSpPr>
            <p:cNvPr id="34" name="13 Elipse">
              <a:extLst>
                <a:ext uri="{FF2B5EF4-FFF2-40B4-BE49-F238E27FC236}">
                  <a16:creationId xmlns:a16="http://schemas.microsoft.com/office/drawing/2014/main" id="{EB19BA77-3C82-4017-843D-BF53361EFFE1}"/>
                </a:ext>
              </a:extLst>
            </p:cNvPr>
            <p:cNvSpPr/>
            <p:nvPr/>
          </p:nvSpPr>
          <p:spPr>
            <a:xfrm>
              <a:off x="1548022" y="932010"/>
              <a:ext cx="888058" cy="888058"/>
            </a:xfrm>
            <a:prstGeom prst="ellipse">
              <a:avLst/>
            </a:prstGeom>
            <a:ln>
              <a:noFill/>
            </a:ln>
          </p:spPr>
          <p:style>
            <a:lnRef idx="2">
              <a:schemeClr val="lt1">
                <a:hueOff val="0"/>
                <a:satOff val="0"/>
                <a:lumOff val="0"/>
                <a:alphaOff val="0"/>
              </a:schemeClr>
            </a:lnRef>
            <a:fillRef idx="1">
              <a:schemeClr val="accent5">
                <a:hueOff val="3359558"/>
                <a:satOff val="945"/>
                <a:lumOff val="-13530"/>
                <a:alphaOff val="0"/>
              </a:schemeClr>
            </a:fillRef>
            <a:effectRef idx="0">
              <a:schemeClr val="accent5">
                <a:hueOff val="3359558"/>
                <a:satOff val="945"/>
                <a:lumOff val="-13530"/>
                <a:alphaOff val="0"/>
              </a:schemeClr>
            </a:effectRef>
            <a:fontRef idx="minor">
              <a:schemeClr val="lt1"/>
            </a:fontRef>
          </p:style>
        </p:sp>
        <p:sp>
          <p:nvSpPr>
            <p:cNvPr id="35" name="Elipse 8">
              <a:extLst>
                <a:ext uri="{FF2B5EF4-FFF2-40B4-BE49-F238E27FC236}">
                  <a16:creationId xmlns:a16="http://schemas.microsoft.com/office/drawing/2014/main" id="{7029E0D4-ED87-429A-ACDE-302F43C360FF}"/>
                </a:ext>
              </a:extLst>
            </p:cNvPr>
            <p:cNvSpPr/>
            <p:nvPr/>
          </p:nvSpPr>
          <p:spPr>
            <a:xfrm>
              <a:off x="1678075" y="1062063"/>
              <a:ext cx="627952" cy="62795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none" lIns="10160" tIns="10160" rIns="10160" bIns="10160" numCol="1" spcCol="1270" anchor="ctr" anchorCtr="0">
              <a:noAutofit/>
            </a:bodyPr>
            <a:lstStyle/>
            <a:p>
              <a:pPr lvl="0" algn="ctr" defTabSz="355600">
                <a:lnSpc>
                  <a:spcPct val="90000"/>
                </a:lnSpc>
                <a:spcBef>
                  <a:spcPct val="0"/>
                </a:spcBef>
                <a:spcAft>
                  <a:spcPct val="35000"/>
                </a:spcAft>
              </a:pPr>
              <a:r>
                <a:rPr lang="es-ES" sz="2800" b="1" kern="1200" dirty="0"/>
                <a:t>Acción</a:t>
              </a:r>
            </a:p>
          </p:txBody>
        </p:sp>
      </p:grpSp>
      <p:sp>
        <p:nvSpPr>
          <p:cNvPr id="36" name="Flecha: a la derecha 35">
            <a:extLst>
              <a:ext uri="{FF2B5EF4-FFF2-40B4-BE49-F238E27FC236}">
                <a16:creationId xmlns:a16="http://schemas.microsoft.com/office/drawing/2014/main" id="{E6ABD52B-20CB-41AB-AC3B-3075E64517FA}"/>
              </a:ext>
            </a:extLst>
          </p:cNvPr>
          <p:cNvSpPr/>
          <p:nvPr/>
        </p:nvSpPr>
        <p:spPr>
          <a:xfrm>
            <a:off x="4204738" y="4413717"/>
            <a:ext cx="475501" cy="504056"/>
          </a:xfrm>
          <a:prstGeom prst="rightArrow">
            <a:avLst/>
          </a:prstGeom>
          <a:solidFill>
            <a:srgbClr val="FECC00"/>
          </a:solidFill>
          <a:ln>
            <a:solidFill>
              <a:srgbClr val="FFCC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grpSp>
        <p:nvGrpSpPr>
          <p:cNvPr id="37" name="10 Grupo">
            <a:extLst>
              <a:ext uri="{FF2B5EF4-FFF2-40B4-BE49-F238E27FC236}">
                <a16:creationId xmlns:a16="http://schemas.microsoft.com/office/drawing/2014/main" id="{1FA52996-3672-44DC-BCC1-A2465AE287DD}"/>
              </a:ext>
            </a:extLst>
          </p:cNvPr>
          <p:cNvGrpSpPr>
            <a:grpSpLocks noChangeAspect="1"/>
          </p:cNvGrpSpPr>
          <p:nvPr/>
        </p:nvGrpSpPr>
        <p:grpSpPr>
          <a:xfrm>
            <a:off x="4799016" y="3792245"/>
            <a:ext cx="1747000" cy="1747000"/>
            <a:chOff x="669" y="932010"/>
            <a:chExt cx="888058" cy="888058"/>
          </a:xfrm>
          <a:solidFill>
            <a:srgbClr val="FF6600"/>
          </a:solidFill>
          <a:effectLst>
            <a:outerShdw blurRad="50800" dist="38100" dir="8100000" algn="tr" rotWithShape="0">
              <a:prstClr val="black">
                <a:alpha val="40000"/>
              </a:prstClr>
            </a:outerShdw>
          </a:effectLst>
        </p:grpSpPr>
        <p:sp>
          <p:nvSpPr>
            <p:cNvPr id="38" name="17 Elipse">
              <a:extLst>
                <a:ext uri="{FF2B5EF4-FFF2-40B4-BE49-F238E27FC236}">
                  <a16:creationId xmlns:a16="http://schemas.microsoft.com/office/drawing/2014/main" id="{86F0FC7D-FF30-4B50-A5B4-BE47A7757F30}"/>
                </a:ext>
              </a:extLst>
            </p:cNvPr>
            <p:cNvSpPr/>
            <p:nvPr/>
          </p:nvSpPr>
          <p:spPr>
            <a:xfrm>
              <a:off x="669" y="932010"/>
              <a:ext cx="888058" cy="888058"/>
            </a:xfrm>
            <a:prstGeom prst="ellipse">
              <a:avLst/>
            </a:prstGeom>
            <a:grp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9" name="Elipse 4">
              <a:extLst>
                <a:ext uri="{FF2B5EF4-FFF2-40B4-BE49-F238E27FC236}">
                  <a16:creationId xmlns:a16="http://schemas.microsoft.com/office/drawing/2014/main" id="{ADF2A0C3-1CEB-450E-86A0-4FE5A006FEEF}"/>
                </a:ext>
              </a:extLst>
            </p:cNvPr>
            <p:cNvSpPr/>
            <p:nvPr/>
          </p:nvSpPr>
          <p:spPr>
            <a:xfrm>
              <a:off x="130722" y="1062063"/>
              <a:ext cx="627952" cy="62795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none" lIns="10160" tIns="10160" rIns="10160" bIns="10160" numCol="1" spcCol="1270" anchor="ctr" anchorCtr="0">
              <a:noAutofit/>
            </a:bodyPr>
            <a:lstStyle/>
            <a:p>
              <a:pPr lvl="0" algn="ctr" defTabSz="355600">
                <a:lnSpc>
                  <a:spcPct val="90000"/>
                </a:lnSpc>
                <a:spcBef>
                  <a:spcPct val="0"/>
                </a:spcBef>
                <a:spcAft>
                  <a:spcPct val="35000"/>
                </a:spcAft>
              </a:pPr>
              <a:r>
                <a:rPr lang="es-ES" sz="2400" b="1" kern="1200" dirty="0"/>
                <a:t>Conciencia</a:t>
              </a:r>
              <a:endParaRPr lang="es-ES" sz="2800" b="1" kern="1200" dirty="0"/>
            </a:p>
          </p:txBody>
        </p:sp>
      </p:grpSp>
      <p:sp>
        <p:nvSpPr>
          <p:cNvPr id="40" name="Flecha: a la derecha 39">
            <a:extLst>
              <a:ext uri="{FF2B5EF4-FFF2-40B4-BE49-F238E27FC236}">
                <a16:creationId xmlns:a16="http://schemas.microsoft.com/office/drawing/2014/main" id="{97DABF2D-9A7A-4ACC-BFA3-F982A93FAC16}"/>
              </a:ext>
            </a:extLst>
          </p:cNvPr>
          <p:cNvSpPr/>
          <p:nvPr/>
        </p:nvSpPr>
        <p:spPr>
          <a:xfrm>
            <a:off x="6621961" y="4434726"/>
            <a:ext cx="475501" cy="504056"/>
          </a:xfrm>
          <a:prstGeom prst="rightArrow">
            <a:avLst/>
          </a:prstGeom>
          <a:solidFill>
            <a:srgbClr val="FECC00"/>
          </a:solidFill>
          <a:ln>
            <a:solidFill>
              <a:srgbClr val="FFCC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Tree>
    <p:extLst>
      <p:ext uri="{BB962C8B-B14F-4D97-AF65-F5344CB8AC3E}">
        <p14:creationId xmlns:p14="http://schemas.microsoft.com/office/powerpoint/2010/main" val="9694476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5;p14">
            <a:extLst>
              <a:ext uri="{FF2B5EF4-FFF2-40B4-BE49-F238E27FC236}">
                <a16:creationId xmlns:a16="http://schemas.microsoft.com/office/drawing/2014/main" id="{5EE60C45-D50A-478D-BC56-589C1938029F}"/>
              </a:ext>
            </a:extLst>
          </p:cNvPr>
          <p:cNvSpPr txBox="1">
            <a:spLocks/>
          </p:cNvSpPr>
          <p:nvPr/>
        </p:nvSpPr>
        <p:spPr>
          <a:xfrm>
            <a:off x="1616020" y="1075200"/>
            <a:ext cx="9036496"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s-ES" sz="3600" b="1" dirty="0"/>
              <a:t>¿Cómo puede ser la práctica?</a:t>
            </a:r>
            <a:endParaRPr lang="es-ES" sz="3200" b="1" dirty="0"/>
          </a:p>
        </p:txBody>
      </p:sp>
      <p:sp>
        <p:nvSpPr>
          <p:cNvPr id="5" name="Shape 119">
            <a:extLst>
              <a:ext uri="{FF2B5EF4-FFF2-40B4-BE49-F238E27FC236}">
                <a16:creationId xmlns:a16="http://schemas.microsoft.com/office/drawing/2014/main" id="{220A6D1B-53FF-4CD4-9551-D0D8330807A0}"/>
              </a:ext>
            </a:extLst>
          </p:cNvPr>
          <p:cNvSpPr txBox="1"/>
          <p:nvPr/>
        </p:nvSpPr>
        <p:spPr>
          <a:xfrm>
            <a:off x="3757716" y="5005134"/>
            <a:ext cx="144016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ES" sz="2800" b="1" dirty="0">
                <a:solidFill>
                  <a:schemeClr val="accent1">
                    <a:lumMod val="75000"/>
                  </a:schemeClr>
                </a:solidFill>
                <a:latin typeface="Cabin"/>
                <a:ea typeface="Cabin"/>
                <a:cs typeface="Cabin"/>
                <a:sym typeface="Cabin"/>
              </a:rPr>
              <a:t>Formal</a:t>
            </a:r>
          </a:p>
        </p:txBody>
      </p:sp>
      <p:pic>
        <p:nvPicPr>
          <p:cNvPr id="6" name="Imagen 5">
            <a:extLst>
              <a:ext uri="{FF2B5EF4-FFF2-40B4-BE49-F238E27FC236}">
                <a16:creationId xmlns:a16="http://schemas.microsoft.com/office/drawing/2014/main" id="{BEF8869D-1025-48D8-ADAF-996180E9EB78}"/>
              </a:ext>
            </a:extLst>
          </p:cNvPr>
          <p:cNvPicPr>
            <a:picLocks noChangeAspect="1"/>
          </p:cNvPicPr>
          <p:nvPr/>
        </p:nvPicPr>
        <p:blipFill>
          <a:blip r:embed="rId2"/>
          <a:stretch>
            <a:fillRect/>
          </a:stretch>
        </p:blipFill>
        <p:spPr>
          <a:xfrm>
            <a:off x="3056180" y="2101856"/>
            <a:ext cx="2843232" cy="2843232"/>
          </a:xfrm>
          <a:prstGeom prst="rect">
            <a:avLst/>
          </a:prstGeom>
        </p:spPr>
      </p:pic>
      <p:sp>
        <p:nvSpPr>
          <p:cNvPr id="7" name="Shape 119">
            <a:extLst>
              <a:ext uri="{FF2B5EF4-FFF2-40B4-BE49-F238E27FC236}">
                <a16:creationId xmlns:a16="http://schemas.microsoft.com/office/drawing/2014/main" id="{7ED40BF9-7A01-4DA6-B136-D8A378C8F3A4}"/>
              </a:ext>
            </a:extLst>
          </p:cNvPr>
          <p:cNvSpPr txBox="1"/>
          <p:nvPr/>
        </p:nvSpPr>
        <p:spPr>
          <a:xfrm>
            <a:off x="6512564" y="5012742"/>
            <a:ext cx="2098392"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ES" sz="2800" b="1" dirty="0">
                <a:solidFill>
                  <a:schemeClr val="accent1">
                    <a:lumMod val="75000"/>
                  </a:schemeClr>
                </a:solidFill>
                <a:latin typeface="Cabin"/>
                <a:ea typeface="Cabin"/>
                <a:cs typeface="Cabin"/>
                <a:sym typeface="Cabin"/>
              </a:rPr>
              <a:t>Informal</a:t>
            </a:r>
          </a:p>
        </p:txBody>
      </p:sp>
      <p:pic>
        <p:nvPicPr>
          <p:cNvPr id="8" name="Imagen 7">
            <a:extLst>
              <a:ext uri="{FF2B5EF4-FFF2-40B4-BE49-F238E27FC236}">
                <a16:creationId xmlns:a16="http://schemas.microsoft.com/office/drawing/2014/main" id="{5B34E2CA-07AF-419F-976F-3061D2FBDA6C}"/>
              </a:ext>
            </a:extLst>
          </p:cNvPr>
          <p:cNvPicPr>
            <a:picLocks noChangeAspect="1"/>
          </p:cNvPicPr>
          <p:nvPr/>
        </p:nvPicPr>
        <p:blipFill>
          <a:blip r:embed="rId3"/>
          <a:stretch>
            <a:fillRect/>
          </a:stretch>
        </p:blipFill>
        <p:spPr>
          <a:xfrm>
            <a:off x="5932000" y="2161902"/>
            <a:ext cx="2678956" cy="2843232"/>
          </a:xfrm>
          <a:prstGeom prst="rect">
            <a:avLst/>
          </a:prstGeom>
        </p:spPr>
      </p:pic>
    </p:spTree>
    <p:extLst>
      <p:ext uri="{BB962C8B-B14F-4D97-AF65-F5344CB8AC3E}">
        <p14:creationId xmlns:p14="http://schemas.microsoft.com/office/powerpoint/2010/main" val="383095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FA959-AA10-46B7-8E15-4F57DC9896E1}"/>
              </a:ext>
            </a:extLst>
          </p:cNvPr>
          <p:cNvSpPr>
            <a:spLocks noGrp="1"/>
          </p:cNvSpPr>
          <p:nvPr>
            <p:ph type="title"/>
          </p:nvPr>
        </p:nvSpPr>
        <p:spPr>
          <a:xfrm>
            <a:off x="987490" y="0"/>
            <a:ext cx="10515600" cy="1325563"/>
          </a:xfrm>
        </p:spPr>
        <p:txBody>
          <a:bodyPr/>
          <a:lstStyle/>
          <a:p>
            <a:pPr algn="ctr"/>
            <a:r>
              <a:rPr lang="es-ES" b="1" dirty="0">
                <a:solidFill>
                  <a:schemeClr val="accent5">
                    <a:lumMod val="60000"/>
                    <a:lumOff val="40000"/>
                  </a:schemeClr>
                </a:solidFill>
              </a:rPr>
              <a:t>TIPS PARA GESTIONAR TU TIEMPO</a:t>
            </a:r>
          </a:p>
        </p:txBody>
      </p:sp>
      <p:sp>
        <p:nvSpPr>
          <p:cNvPr id="4" name="CuadroTexto 3">
            <a:extLst>
              <a:ext uri="{FF2B5EF4-FFF2-40B4-BE49-F238E27FC236}">
                <a16:creationId xmlns:a16="http://schemas.microsoft.com/office/drawing/2014/main" id="{EB89FEBE-FD7A-4083-9520-582D3D26B355}"/>
              </a:ext>
            </a:extLst>
          </p:cNvPr>
          <p:cNvSpPr txBox="1"/>
          <p:nvPr/>
        </p:nvSpPr>
        <p:spPr>
          <a:xfrm>
            <a:off x="0" y="1148745"/>
            <a:ext cx="12192000" cy="5816977"/>
          </a:xfrm>
          <a:prstGeom prst="rect">
            <a:avLst/>
          </a:prstGeom>
          <a:solidFill>
            <a:schemeClr val="accent5">
              <a:lumMod val="40000"/>
              <a:lumOff val="60000"/>
            </a:schemeClr>
          </a:solidFill>
        </p:spPr>
        <p:txBody>
          <a:bodyPr wrap="square" rtlCol="0">
            <a:spAutoFit/>
          </a:bodyPr>
          <a:lstStyle/>
          <a:p>
            <a:pPr marL="400050" indent="-400050" algn="ctr">
              <a:spcAft>
                <a:spcPts val="600"/>
              </a:spcAft>
              <a:buClr>
                <a:schemeClr val="bg1"/>
              </a:buClr>
              <a:buFont typeface="Wingdings" panose="05000000000000000000" pitchFamily="2" charset="2"/>
              <a:buChar char="§"/>
            </a:pPr>
            <a:r>
              <a:rPr lang="es-ES" sz="2400" b="1" dirty="0">
                <a:sym typeface="Wingdings" panose="05000000000000000000" pitchFamily="2" charset="2"/>
              </a:rPr>
              <a:t>Agrupa tareas </a:t>
            </a:r>
            <a:r>
              <a:rPr lang="es-ES" sz="2400" dirty="0">
                <a:sym typeface="Wingdings" panose="05000000000000000000" pitchFamily="2" charset="2"/>
              </a:rPr>
              <a:t>según las capacidades requeridas</a:t>
            </a:r>
          </a:p>
          <a:p>
            <a:pPr marL="400050" indent="-400050" algn="ctr">
              <a:spcAft>
                <a:spcPts val="600"/>
              </a:spcAft>
              <a:buClr>
                <a:schemeClr val="bg1"/>
              </a:buClr>
              <a:buFont typeface="Wingdings" panose="05000000000000000000" pitchFamily="2" charset="2"/>
              <a:buChar char="§"/>
            </a:pPr>
            <a:r>
              <a:rPr lang="es-ES" sz="2400" b="1" dirty="0">
                <a:sym typeface="Wingdings" panose="05000000000000000000" pitchFamily="2" charset="2"/>
              </a:rPr>
              <a:t>Planifica</a:t>
            </a:r>
            <a:r>
              <a:rPr lang="es-ES" sz="2400" dirty="0">
                <a:sym typeface="Wingdings" panose="05000000000000000000" pitchFamily="2" charset="2"/>
              </a:rPr>
              <a:t> por adelantado</a:t>
            </a:r>
          </a:p>
          <a:p>
            <a:pPr marL="400050" indent="-400050" algn="ctr">
              <a:spcAft>
                <a:spcPts val="600"/>
              </a:spcAft>
              <a:buClr>
                <a:schemeClr val="bg1"/>
              </a:buClr>
              <a:buFont typeface="Wingdings" panose="05000000000000000000" pitchFamily="2" charset="2"/>
              <a:buChar char="§"/>
            </a:pPr>
            <a:r>
              <a:rPr lang="es-ES" sz="2400" b="1" dirty="0">
                <a:sym typeface="Wingdings" panose="05000000000000000000" pitchFamily="2" charset="2"/>
              </a:rPr>
              <a:t>Programa</a:t>
            </a:r>
            <a:r>
              <a:rPr lang="es-ES" sz="2400" dirty="0">
                <a:sym typeface="Wingdings" panose="05000000000000000000" pitchFamily="2" charset="2"/>
              </a:rPr>
              <a:t> momentos de </a:t>
            </a:r>
            <a:r>
              <a:rPr lang="es-ES" sz="2400" b="1" dirty="0">
                <a:sym typeface="Wingdings" panose="05000000000000000000" pitchFamily="2" charset="2"/>
              </a:rPr>
              <a:t>descanso</a:t>
            </a:r>
          </a:p>
          <a:p>
            <a:pPr marL="400050" indent="-400050" algn="ctr">
              <a:spcAft>
                <a:spcPts val="600"/>
              </a:spcAft>
              <a:buClr>
                <a:schemeClr val="bg1"/>
              </a:buClr>
              <a:buFont typeface="Wingdings" panose="05000000000000000000" pitchFamily="2" charset="2"/>
              <a:buChar char="§"/>
            </a:pPr>
            <a:r>
              <a:rPr lang="es-ES" sz="2400" dirty="0">
                <a:sym typeface="Wingdings" panose="05000000000000000000" pitchFamily="2" charset="2"/>
              </a:rPr>
              <a:t>Haz </a:t>
            </a:r>
            <a:r>
              <a:rPr lang="es-ES" sz="2400" b="1" dirty="0">
                <a:sym typeface="Wingdings" panose="05000000000000000000" pitchFamily="2" charset="2"/>
              </a:rPr>
              <a:t>seguimientos</a:t>
            </a:r>
            <a:r>
              <a:rPr lang="es-ES" sz="2400" dirty="0">
                <a:sym typeface="Wingdings" panose="05000000000000000000" pitchFamily="2" charset="2"/>
              </a:rPr>
              <a:t> de los procesos</a:t>
            </a:r>
          </a:p>
          <a:p>
            <a:pPr marL="400050" indent="-400050" algn="ctr">
              <a:spcAft>
                <a:spcPts val="600"/>
              </a:spcAft>
              <a:buClr>
                <a:schemeClr val="bg1"/>
              </a:buClr>
              <a:buFont typeface="Wingdings" panose="05000000000000000000" pitchFamily="2" charset="2"/>
              <a:buChar char="§"/>
            </a:pPr>
            <a:r>
              <a:rPr lang="es-ES" sz="2400" b="1" dirty="0">
                <a:sym typeface="Wingdings" panose="05000000000000000000" pitchFamily="2" charset="2"/>
              </a:rPr>
              <a:t>Delega</a:t>
            </a:r>
            <a:r>
              <a:rPr lang="es-ES" sz="2400" dirty="0">
                <a:sym typeface="Wingdings" panose="05000000000000000000" pitchFamily="2" charset="2"/>
              </a:rPr>
              <a:t> todo lo que puedas</a:t>
            </a:r>
          </a:p>
          <a:p>
            <a:pPr marL="400050" indent="-400050" algn="ctr">
              <a:spcAft>
                <a:spcPts val="600"/>
              </a:spcAft>
              <a:buClr>
                <a:schemeClr val="bg1"/>
              </a:buClr>
              <a:buFont typeface="Wingdings" panose="05000000000000000000" pitchFamily="2" charset="2"/>
              <a:buChar char="§"/>
            </a:pPr>
            <a:r>
              <a:rPr lang="es-ES" sz="2400" dirty="0">
                <a:sym typeface="Wingdings" panose="05000000000000000000" pitchFamily="2" charset="2"/>
              </a:rPr>
              <a:t>Usa </a:t>
            </a:r>
            <a:r>
              <a:rPr lang="es-ES" sz="2400" b="1" dirty="0">
                <a:sym typeface="Wingdings" panose="05000000000000000000" pitchFamily="2" charset="2"/>
              </a:rPr>
              <a:t>herramientas</a:t>
            </a:r>
            <a:r>
              <a:rPr lang="es-ES" sz="2400" dirty="0">
                <a:sym typeface="Wingdings" panose="05000000000000000000" pitchFamily="2" charset="2"/>
              </a:rPr>
              <a:t> que te faciliten</a:t>
            </a:r>
          </a:p>
          <a:p>
            <a:pPr marL="400050" indent="-400050" algn="ctr">
              <a:spcAft>
                <a:spcPts val="600"/>
              </a:spcAft>
              <a:buClr>
                <a:schemeClr val="bg1"/>
              </a:buClr>
              <a:buFont typeface="Wingdings" panose="05000000000000000000" pitchFamily="2" charset="2"/>
              <a:buChar char="§"/>
            </a:pPr>
            <a:r>
              <a:rPr lang="es-ES" sz="2400" dirty="0">
                <a:sym typeface="Wingdings" panose="05000000000000000000" pitchFamily="2" charset="2"/>
              </a:rPr>
              <a:t>Establece parámetros para decir “</a:t>
            </a:r>
            <a:r>
              <a:rPr lang="es-ES" sz="2400" b="1" dirty="0">
                <a:sym typeface="Wingdings" panose="05000000000000000000" pitchFamily="2" charset="2"/>
              </a:rPr>
              <a:t>no</a:t>
            </a:r>
            <a:r>
              <a:rPr lang="es-ES" sz="2400" dirty="0">
                <a:sym typeface="Wingdings" panose="05000000000000000000" pitchFamily="2" charset="2"/>
              </a:rPr>
              <a:t>”</a:t>
            </a:r>
          </a:p>
          <a:p>
            <a:pPr marL="400050" indent="-400050" algn="ctr">
              <a:spcAft>
                <a:spcPts val="600"/>
              </a:spcAft>
              <a:buClr>
                <a:schemeClr val="bg1"/>
              </a:buClr>
              <a:buFont typeface="Wingdings" panose="05000000000000000000" pitchFamily="2" charset="2"/>
              <a:buChar char="§"/>
            </a:pPr>
            <a:r>
              <a:rPr lang="es-ES" sz="2400" dirty="0">
                <a:sym typeface="Wingdings" panose="05000000000000000000" pitchFamily="2" charset="2"/>
              </a:rPr>
              <a:t>Ten en cuenta tu </a:t>
            </a:r>
            <a:r>
              <a:rPr lang="es-ES" sz="2400" b="1" dirty="0">
                <a:sym typeface="Wingdings" panose="05000000000000000000" pitchFamily="2" charset="2"/>
              </a:rPr>
              <a:t>curva de rendimiento (+dolores crónicos)</a:t>
            </a:r>
          </a:p>
          <a:p>
            <a:pPr marL="400050" indent="-400050" algn="ctr">
              <a:spcAft>
                <a:spcPts val="600"/>
              </a:spcAft>
              <a:buClr>
                <a:schemeClr val="bg1"/>
              </a:buClr>
              <a:buFont typeface="Wingdings" panose="05000000000000000000" pitchFamily="2" charset="2"/>
              <a:buChar char="§"/>
            </a:pPr>
            <a:r>
              <a:rPr lang="es-ES" sz="2400" dirty="0">
                <a:sym typeface="Wingdings" panose="05000000000000000000" pitchFamily="2" charset="2"/>
              </a:rPr>
              <a:t>Alterna actividades </a:t>
            </a:r>
            <a:r>
              <a:rPr lang="es-ES" sz="2400" b="1" dirty="0">
                <a:sym typeface="Wingdings" panose="05000000000000000000" pitchFamily="2" charset="2"/>
              </a:rPr>
              <a:t>teóricas</a:t>
            </a:r>
            <a:r>
              <a:rPr lang="es-ES" sz="2400" dirty="0">
                <a:sym typeface="Wingdings" panose="05000000000000000000" pitchFamily="2" charset="2"/>
              </a:rPr>
              <a:t> y </a:t>
            </a:r>
            <a:r>
              <a:rPr lang="es-ES" sz="2400" b="1" dirty="0">
                <a:sym typeface="Wingdings" panose="05000000000000000000" pitchFamily="2" charset="2"/>
              </a:rPr>
              <a:t>mecánicas</a:t>
            </a:r>
          </a:p>
          <a:p>
            <a:pPr marL="400050" indent="-400050" algn="ctr">
              <a:spcAft>
                <a:spcPts val="600"/>
              </a:spcAft>
              <a:buClr>
                <a:schemeClr val="bg1"/>
              </a:buClr>
              <a:buFont typeface="Wingdings" panose="05000000000000000000" pitchFamily="2" charset="2"/>
              <a:buChar char="§"/>
            </a:pPr>
            <a:r>
              <a:rPr lang="es-ES" sz="2400" dirty="0">
                <a:sym typeface="Wingdings" panose="05000000000000000000" pitchFamily="2" charset="2"/>
              </a:rPr>
              <a:t>Alterna actividades más </a:t>
            </a:r>
            <a:r>
              <a:rPr lang="es-ES" sz="2400" b="1" dirty="0">
                <a:sym typeface="Wingdings" panose="05000000000000000000" pitchFamily="2" charset="2"/>
              </a:rPr>
              <a:t>agradables</a:t>
            </a:r>
            <a:r>
              <a:rPr lang="es-ES" sz="2400" dirty="0">
                <a:sym typeface="Wingdings" panose="05000000000000000000" pitchFamily="2" charset="2"/>
              </a:rPr>
              <a:t> con </a:t>
            </a:r>
            <a:r>
              <a:rPr lang="es-ES" sz="2400" b="1" dirty="0">
                <a:sym typeface="Wingdings" panose="05000000000000000000" pitchFamily="2" charset="2"/>
              </a:rPr>
              <a:t>menos</a:t>
            </a:r>
          </a:p>
          <a:p>
            <a:pPr marL="400050" indent="-400050" algn="ctr">
              <a:spcAft>
                <a:spcPts val="600"/>
              </a:spcAft>
              <a:buClr>
                <a:schemeClr val="bg1"/>
              </a:buClr>
              <a:buFont typeface="Wingdings" panose="05000000000000000000" pitchFamily="2" charset="2"/>
              <a:buChar char="§"/>
            </a:pPr>
            <a:r>
              <a:rPr lang="es-ES" sz="2400" dirty="0">
                <a:sym typeface="Wingdings" panose="05000000000000000000" pitchFamily="2" charset="2"/>
              </a:rPr>
              <a:t>Alterna actividades </a:t>
            </a:r>
            <a:r>
              <a:rPr lang="es-ES" sz="2400" b="1" dirty="0">
                <a:sym typeface="Wingdings" panose="05000000000000000000" pitchFamily="2" charset="2"/>
              </a:rPr>
              <a:t>más difíciles </a:t>
            </a:r>
            <a:r>
              <a:rPr lang="es-ES" sz="2400" dirty="0">
                <a:sym typeface="Wingdings" panose="05000000000000000000" pitchFamily="2" charset="2"/>
              </a:rPr>
              <a:t>con </a:t>
            </a:r>
            <a:r>
              <a:rPr lang="es-ES" sz="2400" b="1" dirty="0">
                <a:sym typeface="Wingdings" panose="05000000000000000000" pitchFamily="2" charset="2"/>
              </a:rPr>
              <a:t>menos</a:t>
            </a:r>
            <a:r>
              <a:rPr lang="es-ES" sz="2400" dirty="0">
                <a:sym typeface="Wingdings" panose="05000000000000000000" pitchFamily="2" charset="2"/>
              </a:rPr>
              <a:t> el mismo día</a:t>
            </a:r>
          </a:p>
          <a:p>
            <a:pPr marL="400050" indent="-400050" algn="ctr">
              <a:spcAft>
                <a:spcPts val="600"/>
              </a:spcAft>
              <a:buClr>
                <a:schemeClr val="bg1"/>
              </a:buClr>
              <a:buFont typeface="Wingdings" panose="05000000000000000000" pitchFamily="2" charset="2"/>
              <a:buChar char="§"/>
            </a:pPr>
            <a:r>
              <a:rPr lang="es-ES" sz="2400" dirty="0">
                <a:sym typeface="Wingdings" panose="05000000000000000000" pitchFamily="2" charset="2"/>
              </a:rPr>
              <a:t>Aprovecha los </a:t>
            </a:r>
            <a:r>
              <a:rPr lang="es-ES" sz="2400" b="1" dirty="0">
                <a:sym typeface="Wingdings" panose="05000000000000000000" pitchFamily="2" charset="2"/>
              </a:rPr>
              <a:t>potenciales tiempos </a:t>
            </a:r>
            <a:r>
              <a:rPr lang="es-ES" sz="2400" dirty="0">
                <a:sym typeface="Wingdings" panose="05000000000000000000" pitchFamily="2" charset="2"/>
              </a:rPr>
              <a:t>(transportes públicos, </a:t>
            </a:r>
            <a:r>
              <a:rPr lang="es-ES" sz="2400" dirty="0" err="1">
                <a:sym typeface="Wingdings" panose="05000000000000000000" pitchFamily="2" charset="2"/>
              </a:rPr>
              <a:t>etc</a:t>
            </a:r>
            <a:r>
              <a:rPr lang="es-ES" sz="2400" dirty="0">
                <a:sym typeface="Wingdings" panose="05000000000000000000" pitchFamily="2" charset="2"/>
              </a:rPr>
              <a:t>)</a:t>
            </a:r>
          </a:p>
          <a:p>
            <a:pPr algn="ctr">
              <a:spcAft>
                <a:spcPts val="600"/>
              </a:spcAft>
              <a:buClr>
                <a:schemeClr val="bg1"/>
              </a:buClr>
            </a:pPr>
            <a:endParaRPr lang="es-ES" sz="2400" dirty="0"/>
          </a:p>
        </p:txBody>
      </p:sp>
    </p:spTree>
    <p:extLst>
      <p:ext uri="{BB962C8B-B14F-4D97-AF65-F5344CB8AC3E}">
        <p14:creationId xmlns:p14="http://schemas.microsoft.com/office/powerpoint/2010/main" val="23834441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3FC5DBF-5069-48B6-8809-E0C0722CBB81}"/>
              </a:ext>
            </a:extLst>
          </p:cNvPr>
          <p:cNvSpPr txBox="1"/>
          <p:nvPr/>
        </p:nvSpPr>
        <p:spPr>
          <a:xfrm>
            <a:off x="1174104" y="1057562"/>
            <a:ext cx="8005671" cy="954107"/>
          </a:xfrm>
          <a:prstGeom prst="rect">
            <a:avLst/>
          </a:prstGeom>
          <a:solidFill>
            <a:schemeClr val="accent5">
              <a:lumMod val="40000"/>
              <a:lumOff val="60000"/>
            </a:schemeClr>
          </a:solidFill>
        </p:spPr>
        <p:txBody>
          <a:bodyPr wrap="square" rtlCol="0">
            <a:spAutoFit/>
          </a:bodyPr>
          <a:lstStyle/>
          <a:p>
            <a:pPr algn="ctr">
              <a:spcAft>
                <a:spcPts val="600"/>
              </a:spcAft>
              <a:buClr>
                <a:schemeClr val="bg1"/>
              </a:buClr>
            </a:pPr>
            <a:r>
              <a:rPr lang="es-ES" sz="2800" dirty="0">
                <a:solidFill>
                  <a:srgbClr val="002060"/>
                </a:solidFill>
                <a:sym typeface="Wingdings" panose="05000000000000000000" pitchFamily="2" charset="2"/>
              </a:rPr>
              <a:t>Entre tiempo y dinero, si puedes, elige siempre </a:t>
            </a:r>
            <a:r>
              <a:rPr lang="es-ES" sz="2800" b="1" dirty="0">
                <a:solidFill>
                  <a:srgbClr val="002060"/>
                </a:solidFill>
                <a:sym typeface="Wingdings" panose="05000000000000000000" pitchFamily="2" charset="2"/>
              </a:rPr>
              <a:t>tiempo, </a:t>
            </a:r>
            <a:r>
              <a:rPr lang="es-ES" sz="2800" dirty="0">
                <a:solidFill>
                  <a:srgbClr val="002060"/>
                </a:solidFill>
                <a:sym typeface="Wingdings" panose="05000000000000000000" pitchFamily="2" charset="2"/>
              </a:rPr>
              <a:t>éste no se puede recuperar</a:t>
            </a:r>
            <a:endParaRPr lang="es-ES" sz="2800" b="1" dirty="0">
              <a:solidFill>
                <a:srgbClr val="002060"/>
              </a:solidFill>
              <a:sym typeface="Wingdings" panose="05000000000000000000" pitchFamily="2" charset="2"/>
            </a:endParaRPr>
          </a:p>
        </p:txBody>
      </p:sp>
      <p:sp>
        <p:nvSpPr>
          <p:cNvPr id="7" name="CuadroTexto 6">
            <a:extLst>
              <a:ext uri="{FF2B5EF4-FFF2-40B4-BE49-F238E27FC236}">
                <a16:creationId xmlns:a16="http://schemas.microsoft.com/office/drawing/2014/main" id="{55716593-4108-4C05-B73B-00739FC0119A}"/>
              </a:ext>
            </a:extLst>
          </p:cNvPr>
          <p:cNvSpPr txBox="1"/>
          <p:nvPr/>
        </p:nvSpPr>
        <p:spPr>
          <a:xfrm>
            <a:off x="3884643" y="2201610"/>
            <a:ext cx="8005671" cy="954107"/>
          </a:xfrm>
          <a:prstGeom prst="rect">
            <a:avLst/>
          </a:prstGeom>
          <a:solidFill>
            <a:schemeClr val="accent5">
              <a:lumMod val="40000"/>
              <a:lumOff val="60000"/>
            </a:schemeClr>
          </a:solidFill>
        </p:spPr>
        <p:txBody>
          <a:bodyPr wrap="square" rtlCol="0">
            <a:spAutoFit/>
          </a:bodyPr>
          <a:lstStyle/>
          <a:p>
            <a:pPr algn="ctr">
              <a:spcAft>
                <a:spcPts val="600"/>
              </a:spcAft>
              <a:buClr>
                <a:schemeClr val="bg1"/>
              </a:buClr>
            </a:pPr>
            <a:r>
              <a:rPr lang="es-ES" sz="2800" dirty="0">
                <a:solidFill>
                  <a:srgbClr val="002060"/>
                </a:solidFill>
                <a:sym typeface="Wingdings" panose="05000000000000000000" pitchFamily="2" charset="2"/>
              </a:rPr>
              <a:t>Aprovecha momentos de </a:t>
            </a:r>
            <a:r>
              <a:rPr lang="es-ES" sz="2800" b="1" dirty="0">
                <a:solidFill>
                  <a:srgbClr val="002060"/>
                </a:solidFill>
                <a:sym typeface="Wingdings" panose="05000000000000000000" pitchFamily="2" charset="2"/>
              </a:rPr>
              <a:t>desplazamiento</a:t>
            </a:r>
            <a:r>
              <a:rPr lang="es-ES" sz="2800" dirty="0">
                <a:solidFill>
                  <a:srgbClr val="002060"/>
                </a:solidFill>
                <a:sym typeface="Wingdings" panose="05000000000000000000" pitchFamily="2" charset="2"/>
              </a:rPr>
              <a:t> (llena el tanque, haz varias gestiones juntas)</a:t>
            </a:r>
          </a:p>
        </p:txBody>
      </p:sp>
      <p:sp>
        <p:nvSpPr>
          <p:cNvPr id="8" name="CuadroTexto 7">
            <a:extLst>
              <a:ext uri="{FF2B5EF4-FFF2-40B4-BE49-F238E27FC236}">
                <a16:creationId xmlns:a16="http://schemas.microsoft.com/office/drawing/2014/main" id="{3BE29619-3707-4914-B35B-FD4C3EB1AB93}"/>
              </a:ext>
            </a:extLst>
          </p:cNvPr>
          <p:cNvSpPr txBox="1"/>
          <p:nvPr/>
        </p:nvSpPr>
        <p:spPr>
          <a:xfrm>
            <a:off x="1174103" y="3345658"/>
            <a:ext cx="8005671" cy="954107"/>
          </a:xfrm>
          <a:prstGeom prst="rect">
            <a:avLst/>
          </a:prstGeom>
          <a:solidFill>
            <a:schemeClr val="accent5">
              <a:lumMod val="40000"/>
              <a:lumOff val="60000"/>
            </a:schemeClr>
          </a:solidFill>
        </p:spPr>
        <p:txBody>
          <a:bodyPr wrap="square" rtlCol="0">
            <a:spAutoFit/>
          </a:bodyPr>
          <a:lstStyle/>
          <a:p>
            <a:pPr algn="ctr">
              <a:spcAft>
                <a:spcPts val="600"/>
              </a:spcAft>
              <a:buClr>
                <a:schemeClr val="bg1"/>
              </a:buClr>
            </a:pPr>
            <a:r>
              <a:rPr lang="es-ES" sz="2800" dirty="0">
                <a:solidFill>
                  <a:srgbClr val="002060"/>
                </a:solidFill>
                <a:sym typeface="Wingdings" panose="05000000000000000000" pitchFamily="2" charset="2"/>
              </a:rPr>
              <a:t>Aprovecha los </a:t>
            </a:r>
            <a:r>
              <a:rPr lang="es-ES" sz="2800" b="1" dirty="0">
                <a:solidFill>
                  <a:srgbClr val="002060"/>
                </a:solidFill>
                <a:sym typeface="Wingdings" panose="05000000000000000000" pitchFamily="2" charset="2"/>
              </a:rPr>
              <a:t>ratos libres </a:t>
            </a:r>
            <a:r>
              <a:rPr lang="es-ES" sz="2800" dirty="0">
                <a:solidFill>
                  <a:srgbClr val="002060"/>
                </a:solidFill>
                <a:sym typeface="Wingdings" panose="05000000000000000000" pitchFamily="2" charset="2"/>
              </a:rPr>
              <a:t>(esperas de autobús o cuando llegas pronto a los sitios)</a:t>
            </a:r>
          </a:p>
        </p:txBody>
      </p:sp>
      <p:sp>
        <p:nvSpPr>
          <p:cNvPr id="9" name="CuadroTexto 8">
            <a:extLst>
              <a:ext uri="{FF2B5EF4-FFF2-40B4-BE49-F238E27FC236}">
                <a16:creationId xmlns:a16="http://schemas.microsoft.com/office/drawing/2014/main" id="{8B5C50EF-098B-48FF-960F-56B8AA044747}"/>
              </a:ext>
            </a:extLst>
          </p:cNvPr>
          <p:cNvSpPr txBox="1"/>
          <p:nvPr/>
        </p:nvSpPr>
        <p:spPr>
          <a:xfrm>
            <a:off x="3884643" y="4489706"/>
            <a:ext cx="8005671" cy="954107"/>
          </a:xfrm>
          <a:prstGeom prst="rect">
            <a:avLst/>
          </a:prstGeom>
          <a:solidFill>
            <a:schemeClr val="accent5">
              <a:lumMod val="40000"/>
              <a:lumOff val="60000"/>
            </a:schemeClr>
          </a:solidFill>
        </p:spPr>
        <p:txBody>
          <a:bodyPr wrap="square" rtlCol="0">
            <a:spAutoFit/>
          </a:bodyPr>
          <a:lstStyle/>
          <a:p>
            <a:pPr algn="ctr">
              <a:spcAft>
                <a:spcPts val="600"/>
              </a:spcAft>
              <a:buClr>
                <a:schemeClr val="bg1"/>
              </a:buClr>
            </a:pPr>
            <a:r>
              <a:rPr lang="es-ES" sz="2800" b="1" dirty="0">
                <a:solidFill>
                  <a:srgbClr val="002060"/>
                </a:solidFill>
                <a:sym typeface="Wingdings" panose="05000000000000000000" pitchFamily="2" charset="2"/>
              </a:rPr>
              <a:t>Ponte cortafuegos </a:t>
            </a:r>
            <a:r>
              <a:rPr lang="es-ES" sz="2800" dirty="0">
                <a:solidFill>
                  <a:srgbClr val="002060"/>
                </a:solidFill>
                <a:sym typeface="Wingdings" panose="05000000000000000000" pitchFamily="2" charset="2"/>
              </a:rPr>
              <a:t>(pase lo que pase, a las 3 me voy a comer), aumenta la productividad</a:t>
            </a:r>
          </a:p>
        </p:txBody>
      </p:sp>
      <p:sp>
        <p:nvSpPr>
          <p:cNvPr id="10" name="CuadroTexto 9">
            <a:extLst>
              <a:ext uri="{FF2B5EF4-FFF2-40B4-BE49-F238E27FC236}">
                <a16:creationId xmlns:a16="http://schemas.microsoft.com/office/drawing/2014/main" id="{7C308926-0A58-4F62-9F1C-444D42D2DC48}"/>
              </a:ext>
            </a:extLst>
          </p:cNvPr>
          <p:cNvSpPr txBox="1"/>
          <p:nvPr/>
        </p:nvSpPr>
        <p:spPr>
          <a:xfrm>
            <a:off x="1174102" y="5633754"/>
            <a:ext cx="8005671" cy="523220"/>
          </a:xfrm>
          <a:prstGeom prst="rect">
            <a:avLst/>
          </a:prstGeom>
          <a:solidFill>
            <a:schemeClr val="accent5">
              <a:lumMod val="40000"/>
              <a:lumOff val="60000"/>
            </a:schemeClr>
          </a:solidFill>
        </p:spPr>
        <p:txBody>
          <a:bodyPr wrap="square" rtlCol="0">
            <a:spAutoFit/>
          </a:bodyPr>
          <a:lstStyle/>
          <a:p>
            <a:pPr algn="ctr">
              <a:spcAft>
                <a:spcPts val="600"/>
              </a:spcAft>
              <a:buClr>
                <a:schemeClr val="bg1"/>
              </a:buClr>
            </a:pPr>
            <a:r>
              <a:rPr lang="es-ES" sz="2800" dirty="0">
                <a:solidFill>
                  <a:srgbClr val="002060"/>
                </a:solidFill>
                <a:sym typeface="Wingdings" panose="05000000000000000000" pitchFamily="2" charset="2"/>
              </a:rPr>
              <a:t>Haz las cosas a </a:t>
            </a:r>
            <a:r>
              <a:rPr lang="es-ES" sz="2800" b="1" dirty="0">
                <a:solidFill>
                  <a:srgbClr val="002060"/>
                </a:solidFill>
                <a:sym typeface="Wingdings" panose="05000000000000000000" pitchFamily="2" charset="2"/>
              </a:rPr>
              <a:t>contracorriente</a:t>
            </a:r>
          </a:p>
        </p:txBody>
      </p:sp>
    </p:spTree>
    <p:extLst>
      <p:ext uri="{BB962C8B-B14F-4D97-AF65-F5344CB8AC3E}">
        <p14:creationId xmlns:p14="http://schemas.microsoft.com/office/powerpoint/2010/main" val="23161083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5CA3C13-F759-4080-B73E-4CEE6192F5CD}"/>
              </a:ext>
            </a:extLst>
          </p:cNvPr>
          <p:cNvPicPr>
            <a:picLocks noChangeAspect="1"/>
          </p:cNvPicPr>
          <p:nvPr/>
        </p:nvPicPr>
        <p:blipFill>
          <a:blip r:embed="rId2"/>
          <a:stretch>
            <a:fillRect/>
          </a:stretch>
        </p:blipFill>
        <p:spPr>
          <a:xfrm>
            <a:off x="3231891" y="260091"/>
            <a:ext cx="6337818" cy="6337818"/>
          </a:xfrm>
          <a:prstGeom prst="rect">
            <a:avLst/>
          </a:prstGeom>
        </p:spPr>
      </p:pic>
    </p:spTree>
    <p:extLst>
      <p:ext uri="{BB962C8B-B14F-4D97-AF65-F5344CB8AC3E}">
        <p14:creationId xmlns:p14="http://schemas.microsoft.com/office/powerpoint/2010/main" val="48514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17367D-12E9-42FD-AFDE-EDDE2BC921F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6C2E479A-0DF2-4E96-B7A1-EB8440AC2578}"/>
              </a:ext>
            </a:extLst>
          </p:cNvPr>
          <p:cNvSpPr>
            <a:spLocks noGrp="1"/>
          </p:cNvSpPr>
          <p:nvPr>
            <p:ph idx="1"/>
          </p:nvPr>
        </p:nvSpPr>
        <p:spPr/>
        <p:txBody>
          <a:bodyPr/>
          <a:lstStyle/>
          <a:p>
            <a:endParaRPr lang="es-ES"/>
          </a:p>
        </p:txBody>
      </p:sp>
      <p:pic>
        <p:nvPicPr>
          <p:cNvPr id="4" name="Imagen 8">
            <a:extLst>
              <a:ext uri="{FF2B5EF4-FFF2-40B4-BE49-F238E27FC236}">
                <a16:creationId xmlns:a16="http://schemas.microsoft.com/office/drawing/2014/main" id="{4BD20CBD-2160-45BE-A64A-9D5F3ECB7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475"/>
            <a:ext cx="12193588" cy="69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B6EBF92C-3F50-45E8-9B6F-E9A34996F382}"/>
              </a:ext>
            </a:extLst>
          </p:cNvPr>
          <p:cNvSpPr txBox="1">
            <a:spLocks noChangeArrowheads="1"/>
          </p:cNvSpPr>
          <p:nvPr/>
        </p:nvSpPr>
        <p:spPr bwMode="auto">
          <a:xfrm>
            <a:off x="1992313" y="3038475"/>
            <a:ext cx="79184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s-ES" altLang="es-ES" sz="3200" b="1" dirty="0">
                <a:solidFill>
                  <a:srgbClr val="002060"/>
                </a:solidFill>
                <a:latin typeface="Arial Narrow" panose="020B0606020202030204" pitchFamily="34" charset="0"/>
              </a:rPr>
              <a:t>“El tiempo es un recurso para que podamos llevar a cabo nuestros objetivos vitales”</a:t>
            </a:r>
          </a:p>
        </p:txBody>
      </p:sp>
    </p:spTree>
    <p:extLst>
      <p:ext uri="{BB962C8B-B14F-4D97-AF65-F5344CB8AC3E}">
        <p14:creationId xmlns:p14="http://schemas.microsoft.com/office/powerpoint/2010/main" val="284382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a:extLst>
              <a:ext uri="{FF2B5EF4-FFF2-40B4-BE49-F238E27FC236}">
                <a16:creationId xmlns:a16="http://schemas.microsoft.com/office/drawing/2014/main" id="{FE5B8AE3-53CD-4E1E-A08C-CAA691260881}"/>
              </a:ext>
            </a:extLst>
          </p:cNvPr>
          <p:cNvSpPr txBox="1">
            <a:spLocks/>
          </p:cNvSpPr>
          <p:nvPr/>
        </p:nvSpPr>
        <p:spPr>
          <a:xfrm>
            <a:off x="2677781" y="2663550"/>
            <a:ext cx="7581920" cy="20017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i="1" dirty="0" err="1"/>
              <a:t>Psicóloga</a:t>
            </a:r>
            <a:r>
              <a:rPr lang="en-US" i="1" dirty="0"/>
              <a:t> Sanitaria</a:t>
            </a:r>
          </a:p>
          <a:p>
            <a:pPr marL="0" indent="0" algn="r">
              <a:lnSpc>
                <a:spcPct val="100000"/>
              </a:lnSpc>
              <a:spcBef>
                <a:spcPts val="0"/>
              </a:spcBef>
              <a:buNone/>
            </a:pPr>
            <a:r>
              <a:rPr lang="en-US" i="1" dirty="0"/>
              <a:t>Col. AO-11023</a:t>
            </a:r>
          </a:p>
          <a:p>
            <a:pPr marL="0" indent="0" algn="r">
              <a:lnSpc>
                <a:spcPct val="100000"/>
              </a:lnSpc>
              <a:spcBef>
                <a:spcPts val="0"/>
              </a:spcBef>
              <a:buNone/>
            </a:pPr>
            <a:r>
              <a:rPr lang="en-US" dirty="0"/>
              <a:t>www.soniaramirez.es</a:t>
            </a:r>
          </a:p>
          <a:p>
            <a:pPr marL="0" indent="0" algn="r">
              <a:lnSpc>
                <a:spcPct val="100000"/>
              </a:lnSpc>
              <a:spcBef>
                <a:spcPts val="0"/>
              </a:spcBef>
              <a:buNone/>
            </a:pPr>
            <a:r>
              <a:rPr lang="en-US" dirty="0">
                <a:hlinkClick r:id="rId3"/>
              </a:rPr>
              <a:t>hola@soniaramirez.es</a:t>
            </a:r>
            <a:endParaRPr lang="en-US" dirty="0"/>
          </a:p>
          <a:p>
            <a:pPr marL="0" indent="0" algn="r">
              <a:lnSpc>
                <a:spcPct val="100000"/>
              </a:lnSpc>
              <a:spcBef>
                <a:spcPts val="0"/>
              </a:spcBef>
              <a:buNone/>
            </a:pPr>
            <a:r>
              <a:rPr lang="en-US" dirty="0" err="1"/>
              <a:t>Tlf</a:t>
            </a:r>
            <a:r>
              <a:rPr lang="en-US" dirty="0"/>
              <a:t>.  744 40 17 10</a:t>
            </a:r>
          </a:p>
        </p:txBody>
      </p:sp>
      <p:pic>
        <p:nvPicPr>
          <p:cNvPr id="6" name="Imagen 5">
            <a:extLst>
              <a:ext uri="{FF2B5EF4-FFF2-40B4-BE49-F238E27FC236}">
                <a16:creationId xmlns:a16="http://schemas.microsoft.com/office/drawing/2014/main" id="{38EAC527-F869-44D3-A0B7-8F4A7B2C2E7B}"/>
              </a:ext>
            </a:extLst>
          </p:cNvPr>
          <p:cNvPicPr>
            <a:picLocks noChangeAspect="1"/>
          </p:cNvPicPr>
          <p:nvPr/>
        </p:nvPicPr>
        <p:blipFill rotWithShape="1">
          <a:blip r:embed="rId4">
            <a:extLst>
              <a:ext uri="{28A0092B-C50C-407E-A947-70E740481C1C}">
                <a14:useLocalDpi xmlns:a14="http://schemas.microsoft.com/office/drawing/2010/main" val="0"/>
              </a:ext>
            </a:extLst>
          </a:blip>
          <a:srcRect l="17194" t="3564" r="16725" b="10835"/>
          <a:stretch/>
        </p:blipFill>
        <p:spPr>
          <a:xfrm flipH="1">
            <a:off x="2069861" y="2310937"/>
            <a:ext cx="4663473" cy="4545216"/>
          </a:xfrm>
          <a:prstGeom prst="rect">
            <a:avLst/>
          </a:prstGeom>
        </p:spPr>
      </p:pic>
      <p:sp>
        <p:nvSpPr>
          <p:cNvPr id="4" name="Title 1">
            <a:extLst>
              <a:ext uri="{FF2B5EF4-FFF2-40B4-BE49-F238E27FC236}">
                <a16:creationId xmlns:a16="http://schemas.microsoft.com/office/drawing/2014/main" id="{3D264770-03CA-4D6D-BB35-F387A84E2D24}"/>
              </a:ext>
            </a:extLst>
          </p:cNvPr>
          <p:cNvSpPr txBox="1">
            <a:spLocks/>
          </p:cNvSpPr>
          <p:nvPr/>
        </p:nvSpPr>
        <p:spPr>
          <a:xfrm>
            <a:off x="5121719" y="1083887"/>
            <a:ext cx="6006339"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Sonia Ramírez Blanco</a:t>
            </a:r>
          </a:p>
        </p:txBody>
      </p:sp>
    </p:spTree>
    <p:extLst>
      <p:ext uri="{BB962C8B-B14F-4D97-AF65-F5344CB8AC3E}">
        <p14:creationId xmlns:p14="http://schemas.microsoft.com/office/powerpoint/2010/main" val="3175080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C8569694-04A9-4EB5-93D4-C34D1646CAA3}"/>
              </a:ext>
            </a:extLst>
          </p:cNvPr>
          <p:cNvSpPr txBox="1">
            <a:spLocks noChangeArrowheads="1"/>
          </p:cNvSpPr>
          <p:nvPr/>
        </p:nvSpPr>
        <p:spPr bwMode="auto">
          <a:xfrm>
            <a:off x="2031006" y="3223433"/>
            <a:ext cx="3097212" cy="2309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spcBef>
                <a:spcPct val="0"/>
              </a:spcBef>
              <a:buFont typeface="Wingdings" panose="05000000000000000000" pitchFamily="2" charset="2"/>
              <a:buChar char="ü"/>
            </a:pPr>
            <a:r>
              <a:rPr lang="es-ES" altLang="es-ES" sz="2400">
                <a:solidFill>
                  <a:srgbClr val="002060"/>
                </a:solidFill>
                <a:latin typeface="Arial Narrow" panose="020B0606020202030204" pitchFamily="34" charset="0"/>
                <a:cs typeface="Arial" panose="020B0604020202020204" pitchFamily="34" charset="0"/>
              </a:rPr>
              <a:t>Dan dirección</a:t>
            </a:r>
          </a:p>
          <a:p>
            <a:pPr>
              <a:spcBef>
                <a:spcPct val="0"/>
              </a:spcBef>
              <a:buFont typeface="Wingdings" panose="05000000000000000000" pitchFamily="2" charset="2"/>
              <a:buChar char="ü"/>
            </a:pPr>
            <a:r>
              <a:rPr lang="es-ES" altLang="es-ES" sz="2400">
                <a:solidFill>
                  <a:srgbClr val="002060"/>
                </a:solidFill>
                <a:latin typeface="Arial Narrow" panose="020B0606020202030204" pitchFamily="34" charset="0"/>
                <a:cs typeface="Arial" panose="020B0604020202020204" pitchFamily="34" charset="0"/>
              </a:rPr>
              <a:t>No se pueden alcanzar</a:t>
            </a:r>
          </a:p>
          <a:p>
            <a:pPr>
              <a:spcBef>
                <a:spcPct val="0"/>
              </a:spcBef>
              <a:buFont typeface="Wingdings" panose="05000000000000000000" pitchFamily="2" charset="2"/>
              <a:buChar char="ü"/>
            </a:pPr>
            <a:r>
              <a:rPr lang="es-ES" altLang="es-ES" sz="2400">
                <a:solidFill>
                  <a:srgbClr val="002060"/>
                </a:solidFill>
                <a:latin typeface="Arial Narrow" panose="020B0606020202030204" pitchFamily="34" charset="0"/>
                <a:cs typeface="Arial" panose="020B0604020202020204" pitchFamily="34" charset="0"/>
              </a:rPr>
              <a:t>“Qué huella os gustaría dejar”</a:t>
            </a:r>
          </a:p>
          <a:p>
            <a:pPr>
              <a:spcBef>
                <a:spcPct val="0"/>
              </a:spcBef>
              <a:buFont typeface="Wingdings" panose="05000000000000000000" pitchFamily="2" charset="2"/>
              <a:buChar char="ü"/>
            </a:pPr>
            <a:endParaRPr lang="es-ES" altLang="es-ES" sz="2400">
              <a:solidFill>
                <a:srgbClr val="002060"/>
              </a:solidFill>
              <a:latin typeface="Arial Narrow" panose="020B0606020202030204" pitchFamily="34" charset="0"/>
              <a:cs typeface="Arial" panose="020B0604020202020204" pitchFamily="34" charset="0"/>
            </a:endParaRPr>
          </a:p>
        </p:txBody>
      </p:sp>
      <p:graphicFrame>
        <p:nvGraphicFramePr>
          <p:cNvPr id="5" name="Diagrama 4">
            <a:extLst>
              <a:ext uri="{FF2B5EF4-FFF2-40B4-BE49-F238E27FC236}">
                <a16:creationId xmlns:a16="http://schemas.microsoft.com/office/drawing/2014/main" id="{5A3B21EF-B23D-49E5-848E-3C804F288A1A}"/>
              </a:ext>
            </a:extLst>
          </p:cNvPr>
          <p:cNvGraphicFramePr/>
          <p:nvPr>
            <p:extLst>
              <p:ext uri="{D42A27DB-BD31-4B8C-83A1-F6EECF244321}">
                <p14:modId xmlns:p14="http://schemas.microsoft.com/office/powerpoint/2010/main" val="3934925349"/>
              </p:ext>
            </p:extLst>
          </p:nvPr>
        </p:nvGraphicFramePr>
        <p:xfrm>
          <a:off x="2031470" y="1484784"/>
          <a:ext cx="8129059"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2">
            <a:extLst>
              <a:ext uri="{FF2B5EF4-FFF2-40B4-BE49-F238E27FC236}">
                <a16:creationId xmlns:a16="http://schemas.microsoft.com/office/drawing/2014/main" id="{AE9F78DE-A4FD-41BD-9B5A-D449F8B04942}"/>
              </a:ext>
            </a:extLst>
          </p:cNvPr>
          <p:cNvSpPr txBox="1">
            <a:spLocks noChangeArrowheads="1"/>
          </p:cNvSpPr>
          <p:nvPr/>
        </p:nvSpPr>
        <p:spPr bwMode="auto">
          <a:xfrm>
            <a:off x="4593231" y="3388533"/>
            <a:ext cx="2679700" cy="194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spcBef>
                <a:spcPct val="0"/>
              </a:spcBef>
              <a:buFont typeface="Wingdings" panose="05000000000000000000" pitchFamily="2" charset="2"/>
              <a:buChar char="ü"/>
            </a:pPr>
            <a:r>
              <a:rPr lang="es-ES" altLang="es-ES" sz="2400">
                <a:solidFill>
                  <a:srgbClr val="002060"/>
                </a:solidFill>
                <a:latin typeface="Arial Narrow" panose="020B0606020202030204" pitchFamily="34" charset="0"/>
                <a:cs typeface="Arial" panose="020B0604020202020204" pitchFamily="34" charset="0"/>
              </a:rPr>
              <a:t>Más concretas que los valores</a:t>
            </a:r>
          </a:p>
          <a:p>
            <a:pPr>
              <a:spcBef>
                <a:spcPct val="0"/>
              </a:spcBef>
              <a:buFont typeface="Wingdings" panose="05000000000000000000" pitchFamily="2" charset="2"/>
              <a:buChar char="ü"/>
            </a:pPr>
            <a:r>
              <a:rPr lang="es-ES" altLang="es-ES" sz="2400">
                <a:solidFill>
                  <a:srgbClr val="002060"/>
                </a:solidFill>
                <a:latin typeface="Arial Narrow" panose="020B0606020202030204" pitchFamily="34" charset="0"/>
                <a:cs typeface="Arial" panose="020B0604020202020204" pitchFamily="34" charset="0"/>
              </a:rPr>
              <a:t>A largo, medio y corto plazo</a:t>
            </a:r>
          </a:p>
          <a:p>
            <a:pPr>
              <a:spcBef>
                <a:spcPct val="0"/>
              </a:spcBef>
              <a:buFont typeface="Wingdings" panose="05000000000000000000" pitchFamily="2" charset="2"/>
              <a:buChar char="ü"/>
            </a:pPr>
            <a:endParaRPr lang="es-ES" altLang="es-ES" sz="2400">
              <a:solidFill>
                <a:srgbClr val="002060"/>
              </a:solidFill>
              <a:latin typeface="Arial Narrow" panose="020B0606020202030204" pitchFamily="34" charset="0"/>
              <a:cs typeface="Arial" panose="020B0604020202020204" pitchFamily="34" charset="0"/>
            </a:endParaRPr>
          </a:p>
        </p:txBody>
      </p:sp>
      <p:sp>
        <p:nvSpPr>
          <p:cNvPr id="7" name="Text Box 2">
            <a:extLst>
              <a:ext uri="{FF2B5EF4-FFF2-40B4-BE49-F238E27FC236}">
                <a16:creationId xmlns:a16="http://schemas.microsoft.com/office/drawing/2014/main" id="{76E6F717-EA32-4FD0-852F-964522F3FFE3}"/>
              </a:ext>
            </a:extLst>
          </p:cNvPr>
          <p:cNvSpPr txBox="1">
            <a:spLocks noChangeArrowheads="1"/>
          </p:cNvSpPr>
          <p:nvPr/>
        </p:nvSpPr>
        <p:spPr bwMode="auto">
          <a:xfrm>
            <a:off x="7403106" y="3380595"/>
            <a:ext cx="2800350" cy="193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9pPr>
          </a:lstStyle>
          <a:p>
            <a:pPr>
              <a:buClr>
                <a:srgbClr val="000000"/>
              </a:buClr>
              <a:buSzPct val="100000"/>
              <a:buFont typeface="Times New Roman" panose="02020603050405020304" pitchFamily="18" charset="0"/>
              <a:buNone/>
              <a:defRPr/>
            </a:pPr>
            <a:r>
              <a:rPr lang="es-ES" sz="2400" dirty="0">
                <a:solidFill>
                  <a:srgbClr val="002060"/>
                </a:solidFill>
                <a:latin typeface="Arial Narrow" panose="020B0606020202030204" pitchFamily="34" charset="0"/>
                <a:cs typeface="Arial" panose="020B0604020202020204" pitchFamily="34" charset="0"/>
              </a:rPr>
              <a:t>3 Reglas:</a:t>
            </a:r>
          </a:p>
          <a:p>
            <a:pPr marL="342900" indent="-342900">
              <a:buClr>
                <a:srgbClr val="000000"/>
              </a:buClr>
              <a:buSzPct val="100000"/>
              <a:buFont typeface="Wingdings" panose="05000000000000000000" pitchFamily="2" charset="2"/>
              <a:buChar char="ü"/>
              <a:defRPr/>
            </a:pPr>
            <a:r>
              <a:rPr lang="es-ES" sz="2400" dirty="0">
                <a:solidFill>
                  <a:srgbClr val="002060"/>
                </a:solidFill>
                <a:latin typeface="Arial Narrow" panose="020B0606020202030204" pitchFamily="34" charset="0"/>
                <a:cs typeface="Arial" panose="020B0604020202020204" pitchFamily="34" charset="0"/>
              </a:rPr>
              <a:t>Concretos</a:t>
            </a:r>
          </a:p>
          <a:p>
            <a:pPr marL="342900" indent="-342900">
              <a:buClr>
                <a:srgbClr val="000000"/>
              </a:buClr>
              <a:buSzPct val="100000"/>
              <a:buFont typeface="Wingdings" panose="05000000000000000000" pitchFamily="2" charset="2"/>
              <a:buChar char="ü"/>
              <a:defRPr/>
            </a:pPr>
            <a:r>
              <a:rPr lang="es-ES" sz="2400" dirty="0">
                <a:solidFill>
                  <a:srgbClr val="002060"/>
                </a:solidFill>
                <a:latin typeface="Arial Narrow" panose="020B0606020202030204" pitchFamily="34" charset="0"/>
                <a:cs typeface="Arial" panose="020B0604020202020204" pitchFamily="34" charset="0"/>
              </a:rPr>
              <a:t>Asumibles</a:t>
            </a:r>
          </a:p>
          <a:p>
            <a:pPr marL="342900" indent="-342900">
              <a:buClr>
                <a:srgbClr val="000000"/>
              </a:buClr>
              <a:buSzPct val="100000"/>
              <a:buFont typeface="Wingdings" panose="05000000000000000000" pitchFamily="2" charset="2"/>
              <a:buChar char="ü"/>
              <a:defRPr/>
            </a:pPr>
            <a:r>
              <a:rPr lang="es-ES" sz="2400" dirty="0">
                <a:solidFill>
                  <a:srgbClr val="002060"/>
                </a:solidFill>
                <a:latin typeface="Arial Narrow" panose="020B0606020202030204" pitchFamily="34" charset="0"/>
                <a:cs typeface="Arial" panose="020B0604020202020204" pitchFamily="34" charset="0"/>
              </a:rPr>
              <a:t>Mínimo permitido</a:t>
            </a:r>
          </a:p>
          <a:p>
            <a:pPr marL="342900" indent="-342900">
              <a:buClr>
                <a:srgbClr val="000000"/>
              </a:buClr>
              <a:buSzPct val="100000"/>
              <a:buFont typeface="Wingdings" panose="05000000000000000000" pitchFamily="2" charset="2"/>
              <a:buChar char="ü"/>
              <a:defRPr/>
            </a:pPr>
            <a:endParaRPr lang="es-ES" sz="2400" dirty="0">
              <a:solidFill>
                <a:srgbClr val="00206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5520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F1D96C4-7C84-4CFC-8036-50B71D8BE074}"/>
              </a:ext>
            </a:extLst>
          </p:cNvPr>
          <p:cNvSpPr txBox="1">
            <a:spLocks noChangeArrowheads="1"/>
          </p:cNvSpPr>
          <p:nvPr/>
        </p:nvSpPr>
        <p:spPr bwMode="auto">
          <a:xfrm>
            <a:off x="993095" y="946603"/>
            <a:ext cx="2800350"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spcBef>
                <a:spcPct val="0"/>
              </a:spcBef>
            </a:pPr>
            <a:r>
              <a:rPr lang="es-ES" altLang="es-ES" sz="2800" b="1" dirty="0">
                <a:solidFill>
                  <a:srgbClr val="002060"/>
                </a:solidFill>
                <a:latin typeface="Arial Narrow" panose="020B0606020202030204" pitchFamily="34" charset="0"/>
                <a:cs typeface="Arial" panose="020B0604020202020204" pitchFamily="34" charset="0"/>
              </a:rPr>
              <a:t>EJEMPLO</a:t>
            </a:r>
          </a:p>
        </p:txBody>
      </p:sp>
      <p:graphicFrame>
        <p:nvGraphicFramePr>
          <p:cNvPr id="5" name="Diagrama 4">
            <a:extLst>
              <a:ext uri="{FF2B5EF4-FFF2-40B4-BE49-F238E27FC236}">
                <a16:creationId xmlns:a16="http://schemas.microsoft.com/office/drawing/2014/main" id="{7EAC4384-C11A-4FC1-9C35-A9805401DE6D}"/>
              </a:ext>
            </a:extLst>
          </p:cNvPr>
          <p:cNvGraphicFramePr/>
          <p:nvPr>
            <p:extLst>
              <p:ext uri="{D42A27DB-BD31-4B8C-83A1-F6EECF244321}">
                <p14:modId xmlns:p14="http://schemas.microsoft.com/office/powerpoint/2010/main" val="3801106445"/>
              </p:ext>
            </p:extLst>
          </p:nvPr>
        </p:nvGraphicFramePr>
        <p:xfrm>
          <a:off x="1084699" y="1897722"/>
          <a:ext cx="10369152" cy="3555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891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BE7B84E-A3D2-42AB-904E-27C8E034F4A7}"/>
              </a:ext>
            </a:extLst>
          </p:cNvPr>
          <p:cNvSpPr>
            <a:spLocks noGrp="1"/>
          </p:cNvSpPr>
          <p:nvPr>
            <p:ph type="title"/>
          </p:nvPr>
        </p:nvSpPr>
        <p:spPr>
          <a:xfrm>
            <a:off x="1078226" y="995623"/>
            <a:ext cx="10515600" cy="1325563"/>
          </a:xfrm>
        </p:spPr>
        <p:txBody>
          <a:bodyPr>
            <a:normAutofit/>
          </a:bodyPr>
          <a:lstStyle/>
          <a:p>
            <a:pPr algn="ctr"/>
            <a:r>
              <a:rPr lang="es-ES" sz="4800" b="1" dirty="0"/>
              <a:t>P</a:t>
            </a:r>
            <a:r>
              <a:rPr lang="es-ES" sz="4800" b="1" dirty="0">
                <a:latin typeface="+mj-lt"/>
              </a:rPr>
              <a:t>lanificación </a:t>
            </a:r>
            <a:r>
              <a:rPr lang="es-ES" sz="4800" b="1" dirty="0">
                <a:cs typeface="Myanmar Text" panose="020B0502040204020203" pitchFamily="34" charset="0"/>
              </a:rPr>
              <a:t>≠ ejecución</a:t>
            </a:r>
            <a:endParaRPr lang="es-ES" sz="3600" b="1" dirty="0">
              <a:cs typeface="Myanmar Text" panose="020B0502040204020203" pitchFamily="34" charset="0"/>
            </a:endParaRPr>
          </a:p>
        </p:txBody>
      </p:sp>
      <p:sp>
        <p:nvSpPr>
          <p:cNvPr id="5" name="Subtítulo 2">
            <a:extLst>
              <a:ext uri="{FF2B5EF4-FFF2-40B4-BE49-F238E27FC236}">
                <a16:creationId xmlns:a16="http://schemas.microsoft.com/office/drawing/2014/main" id="{D215D805-E507-46B9-987A-15E6B177E82C}"/>
              </a:ext>
            </a:extLst>
          </p:cNvPr>
          <p:cNvSpPr txBox="1">
            <a:spLocks/>
          </p:cNvSpPr>
          <p:nvPr/>
        </p:nvSpPr>
        <p:spPr>
          <a:xfrm>
            <a:off x="1990800" y="2321186"/>
            <a:ext cx="8690452" cy="15111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3200" b="1" dirty="0">
                <a:solidFill>
                  <a:srgbClr val="31A485"/>
                </a:solidFill>
                <a:latin typeface="+mj-lt"/>
              </a:rPr>
              <a:t>Por 1 hora de planificación ahorramos entre 3 y 4 horas de ejecución</a:t>
            </a:r>
          </a:p>
        </p:txBody>
      </p:sp>
      <p:pic>
        <p:nvPicPr>
          <p:cNvPr id="9" name="Imagen 8">
            <a:extLst>
              <a:ext uri="{FF2B5EF4-FFF2-40B4-BE49-F238E27FC236}">
                <a16:creationId xmlns:a16="http://schemas.microsoft.com/office/drawing/2014/main" id="{00F61600-40B7-4D11-AFB5-6AD7B49A4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6219" y="3310388"/>
            <a:ext cx="2271250" cy="2271250"/>
          </a:xfrm>
          <a:prstGeom prst="ellipse">
            <a:avLst/>
          </a:prstGeom>
          <a:ln>
            <a:noFill/>
          </a:ln>
          <a:effectLst>
            <a:softEdge rad="63500"/>
          </a:effectLst>
        </p:spPr>
      </p:pic>
      <p:sp>
        <p:nvSpPr>
          <p:cNvPr id="2" name="Subtítulo 2">
            <a:extLst>
              <a:ext uri="{FF2B5EF4-FFF2-40B4-BE49-F238E27FC236}">
                <a16:creationId xmlns:a16="http://schemas.microsoft.com/office/drawing/2014/main" id="{906BBA9F-2114-4061-B3E3-953B4D7023E8}"/>
              </a:ext>
            </a:extLst>
          </p:cNvPr>
          <p:cNvSpPr txBox="1">
            <a:spLocks/>
          </p:cNvSpPr>
          <p:nvPr/>
        </p:nvSpPr>
        <p:spPr>
          <a:xfrm>
            <a:off x="2306618" y="5581638"/>
            <a:ext cx="8690452" cy="15111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solidFill>
                  <a:srgbClr val="31A485"/>
                </a:solidFill>
                <a:latin typeface="+mj-lt"/>
              </a:rPr>
              <a:t>¿En qué momento vas a planificar el resto de la semana?</a:t>
            </a:r>
          </a:p>
        </p:txBody>
      </p:sp>
    </p:spTree>
    <p:extLst>
      <p:ext uri="{BB962C8B-B14F-4D97-AF65-F5344CB8AC3E}">
        <p14:creationId xmlns:p14="http://schemas.microsoft.com/office/powerpoint/2010/main" val="246648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96315B6E-A2A5-4CC0-B4B6-3C6F6B61F89F}"/>
              </a:ext>
            </a:extLst>
          </p:cNvPr>
          <p:cNvSpPr txBox="1">
            <a:spLocks noChangeArrowheads="1"/>
          </p:cNvSpPr>
          <p:nvPr/>
        </p:nvSpPr>
        <p:spPr bwMode="auto">
          <a:xfrm>
            <a:off x="1805441" y="1665968"/>
            <a:ext cx="8581117"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a:spcBef>
                <a:spcPct val="0"/>
              </a:spcBef>
            </a:pPr>
            <a:r>
              <a:rPr lang="es-ES" altLang="es-ES" sz="4000" b="1" dirty="0">
                <a:solidFill>
                  <a:srgbClr val="002060"/>
                </a:solidFill>
                <a:latin typeface="Arial Narrow" panose="020B0606020202030204" pitchFamily="34" charset="0"/>
                <a:cs typeface="Arial" panose="020B0604020202020204" pitchFamily="34" charset="0"/>
              </a:rPr>
              <a:t>“Fenómeno del tiempo comprimido”</a:t>
            </a:r>
          </a:p>
        </p:txBody>
      </p:sp>
      <p:sp>
        <p:nvSpPr>
          <p:cNvPr id="5" name="Text Box 2">
            <a:extLst>
              <a:ext uri="{FF2B5EF4-FFF2-40B4-BE49-F238E27FC236}">
                <a16:creationId xmlns:a16="http://schemas.microsoft.com/office/drawing/2014/main" id="{A638CC60-0E50-4B9A-896B-DB642CB63DE1}"/>
              </a:ext>
            </a:extLst>
          </p:cNvPr>
          <p:cNvSpPr txBox="1">
            <a:spLocks noChangeArrowheads="1"/>
          </p:cNvSpPr>
          <p:nvPr/>
        </p:nvSpPr>
        <p:spPr bwMode="auto">
          <a:xfrm>
            <a:off x="2573109" y="2994852"/>
            <a:ext cx="7307036"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a:spcBef>
                <a:spcPct val="0"/>
              </a:spcBef>
            </a:pPr>
            <a:r>
              <a:rPr lang="es-ES" altLang="es-ES" sz="2400" dirty="0">
                <a:solidFill>
                  <a:srgbClr val="00B0F0"/>
                </a:solidFill>
                <a:latin typeface="Arial Narrow" panose="020B0606020202030204" pitchFamily="34" charset="0"/>
                <a:cs typeface="Arial" panose="020B0604020202020204" pitchFamily="34" charset="0"/>
              </a:rPr>
              <a:t>Cada vez hay </a:t>
            </a:r>
            <a:r>
              <a:rPr lang="es-ES" altLang="es-ES" sz="2400" dirty="0">
                <a:solidFill>
                  <a:srgbClr val="002060"/>
                </a:solidFill>
                <a:latin typeface="Arial Narrow" panose="020B0606020202030204" pitchFamily="34" charset="0"/>
                <a:cs typeface="Arial" panose="020B0604020202020204" pitchFamily="34" charset="0"/>
              </a:rPr>
              <a:t>más información </a:t>
            </a:r>
            <a:r>
              <a:rPr lang="es-ES" altLang="es-ES" sz="2400" dirty="0">
                <a:solidFill>
                  <a:srgbClr val="00B0F0"/>
                </a:solidFill>
                <a:latin typeface="Arial Narrow" panose="020B0606020202030204" pitchFamily="34" charset="0"/>
                <a:cs typeface="Arial" panose="020B0604020202020204" pitchFamily="34" charset="0"/>
              </a:rPr>
              <a:t>y el </a:t>
            </a:r>
            <a:r>
              <a:rPr lang="es-ES" altLang="es-ES" sz="2400" dirty="0">
                <a:solidFill>
                  <a:srgbClr val="002060"/>
                </a:solidFill>
                <a:latin typeface="Arial Narrow" panose="020B0606020202030204" pitchFamily="34" charset="0"/>
                <a:cs typeface="Arial" panose="020B0604020202020204" pitchFamily="34" charset="0"/>
              </a:rPr>
              <a:t>tiempo</a:t>
            </a:r>
            <a:r>
              <a:rPr lang="es-ES" altLang="es-ES" sz="2400" dirty="0">
                <a:solidFill>
                  <a:srgbClr val="00B0F0"/>
                </a:solidFill>
                <a:latin typeface="Arial Narrow" panose="020B0606020202030204" pitchFamily="34" charset="0"/>
                <a:cs typeface="Arial" panose="020B0604020202020204" pitchFamily="34" charset="0"/>
              </a:rPr>
              <a:t> que tenemos para asimilarlo es el </a:t>
            </a:r>
            <a:r>
              <a:rPr lang="es-ES" altLang="es-ES" sz="2400" dirty="0">
                <a:solidFill>
                  <a:srgbClr val="002060"/>
                </a:solidFill>
                <a:latin typeface="Arial Narrow" panose="020B0606020202030204" pitchFamily="34" charset="0"/>
                <a:cs typeface="Arial" panose="020B0604020202020204" pitchFamily="34" charset="0"/>
              </a:rPr>
              <a:t>mismo</a:t>
            </a:r>
          </a:p>
        </p:txBody>
      </p:sp>
      <p:sp>
        <p:nvSpPr>
          <p:cNvPr id="6" name="Text Box 2">
            <a:extLst>
              <a:ext uri="{FF2B5EF4-FFF2-40B4-BE49-F238E27FC236}">
                <a16:creationId xmlns:a16="http://schemas.microsoft.com/office/drawing/2014/main" id="{C7B88B0A-AEB4-45B2-AAA2-9DBF6240170C}"/>
              </a:ext>
            </a:extLst>
          </p:cNvPr>
          <p:cNvSpPr txBox="1">
            <a:spLocks noChangeArrowheads="1"/>
          </p:cNvSpPr>
          <p:nvPr/>
        </p:nvSpPr>
        <p:spPr bwMode="auto">
          <a:xfrm>
            <a:off x="4114458" y="4413736"/>
            <a:ext cx="4224337"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a:spcBef>
                <a:spcPct val="0"/>
              </a:spcBef>
            </a:pPr>
            <a:r>
              <a:rPr lang="es-ES" altLang="es-ES" sz="2400" b="1">
                <a:solidFill>
                  <a:srgbClr val="002060"/>
                </a:solidFill>
                <a:latin typeface="Arial Narrow" panose="020B0606020202030204" pitchFamily="34" charset="0"/>
                <a:cs typeface="Arial" panose="020B0604020202020204" pitchFamily="34" charset="0"/>
              </a:rPr>
              <a:t>Importancia de conocer nuestros límites para subsanarlos</a:t>
            </a:r>
          </a:p>
        </p:txBody>
      </p:sp>
      <p:pic>
        <p:nvPicPr>
          <p:cNvPr id="8" name="Imagen 5">
            <a:extLst>
              <a:ext uri="{FF2B5EF4-FFF2-40B4-BE49-F238E27FC236}">
                <a16:creationId xmlns:a16="http://schemas.microsoft.com/office/drawing/2014/main" id="{14FA8341-69A6-4AE1-A07F-73D41F71E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75213">
            <a:off x="9025164" y="3686775"/>
            <a:ext cx="393858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21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AE4A54BB-1411-44B2-8FC9-FBCCE468417C}"/>
              </a:ext>
            </a:extLst>
          </p:cNvPr>
          <p:cNvSpPr txBox="1">
            <a:spLocks noChangeArrowheads="1"/>
          </p:cNvSpPr>
          <p:nvPr/>
        </p:nvSpPr>
        <p:spPr bwMode="auto">
          <a:xfrm>
            <a:off x="3016250" y="900566"/>
            <a:ext cx="655320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a:spcBef>
                <a:spcPct val="0"/>
              </a:spcBef>
            </a:pPr>
            <a:r>
              <a:rPr lang="es-ES" altLang="es-ES" b="1" dirty="0">
                <a:solidFill>
                  <a:srgbClr val="002060"/>
                </a:solidFill>
                <a:latin typeface="Arial Narrow" panose="020B0606020202030204" pitchFamily="34" charset="0"/>
                <a:cs typeface="Arial" panose="020B0604020202020204" pitchFamily="34" charset="0"/>
              </a:rPr>
              <a:t>EL COSTE DE OPORTUNIDAD</a:t>
            </a:r>
          </a:p>
        </p:txBody>
      </p:sp>
      <p:pic>
        <p:nvPicPr>
          <p:cNvPr id="6" name="Imagen 5">
            <a:extLst>
              <a:ext uri="{FF2B5EF4-FFF2-40B4-BE49-F238E27FC236}">
                <a16:creationId xmlns:a16="http://schemas.microsoft.com/office/drawing/2014/main" id="{1C139E81-1258-4BD9-B948-575AF3513B11}"/>
              </a:ext>
            </a:extLst>
          </p:cNvPr>
          <p:cNvPicPr>
            <a:picLocks noChangeAspect="1"/>
          </p:cNvPicPr>
          <p:nvPr/>
        </p:nvPicPr>
        <p:blipFill>
          <a:blip r:embed="rId2"/>
          <a:stretch>
            <a:fillRect/>
          </a:stretch>
        </p:blipFill>
        <p:spPr>
          <a:xfrm>
            <a:off x="3643410" y="1816075"/>
            <a:ext cx="4905178" cy="4481118"/>
          </a:xfrm>
          <a:prstGeom prst="rect">
            <a:avLst/>
          </a:prstGeom>
          <a:ln>
            <a:noFill/>
          </a:ln>
          <a:effectLst>
            <a:softEdge rad="112500"/>
          </a:effectLst>
        </p:spPr>
      </p:pic>
      <p:sp>
        <p:nvSpPr>
          <p:cNvPr id="7" name="Text Box 2">
            <a:extLst>
              <a:ext uri="{FF2B5EF4-FFF2-40B4-BE49-F238E27FC236}">
                <a16:creationId xmlns:a16="http://schemas.microsoft.com/office/drawing/2014/main" id="{FF983BD3-5C0C-47F8-9640-8FC1DEE70E68}"/>
              </a:ext>
            </a:extLst>
          </p:cNvPr>
          <p:cNvSpPr txBox="1">
            <a:spLocks noChangeArrowheads="1"/>
          </p:cNvSpPr>
          <p:nvPr/>
        </p:nvSpPr>
        <p:spPr bwMode="auto">
          <a:xfrm>
            <a:off x="2670175" y="4413250"/>
            <a:ext cx="6851650" cy="1079500"/>
          </a:xfrm>
          <a:prstGeom prst="rect">
            <a:avLst/>
          </a:prstGeom>
          <a:solidFill>
            <a:schemeClr val="accent6">
              <a:lumMod val="20000"/>
              <a:lumOff val="80000"/>
            </a:schemeClr>
          </a:solidFill>
          <a:ln>
            <a:noFill/>
          </a:ln>
          <a:effec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9pPr>
          </a:lstStyle>
          <a:p>
            <a:pPr algn="ctr">
              <a:buClr>
                <a:srgbClr val="000000"/>
              </a:buClr>
              <a:buSzPct val="100000"/>
              <a:buFont typeface="Times New Roman" panose="02020603050405020304" pitchFamily="18" charset="0"/>
              <a:buNone/>
              <a:defRPr/>
            </a:pPr>
            <a:r>
              <a:rPr lang="es-ES" sz="3200" b="1" dirty="0">
                <a:solidFill>
                  <a:srgbClr val="002060"/>
                </a:solidFill>
                <a:latin typeface="Arial Narrow" panose="020B0606020202030204" pitchFamily="34" charset="0"/>
                <a:cs typeface="Arial" panose="020B0604020202020204" pitchFamily="34" charset="0"/>
              </a:rPr>
              <a:t>El coste de oportunidad es el valor de la mejor opción no realizada</a:t>
            </a:r>
          </a:p>
        </p:txBody>
      </p:sp>
    </p:spTree>
    <p:extLst>
      <p:ext uri="{BB962C8B-B14F-4D97-AF65-F5344CB8AC3E}">
        <p14:creationId xmlns:p14="http://schemas.microsoft.com/office/powerpoint/2010/main" val="27829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5A8685B7-DD69-4330-951B-1FEAAAEDDFB6}"/>
              </a:ext>
            </a:extLst>
          </p:cNvPr>
          <p:cNvSpPr txBox="1">
            <a:spLocks noChangeArrowheads="1"/>
          </p:cNvSpPr>
          <p:nvPr/>
        </p:nvSpPr>
        <p:spPr bwMode="auto">
          <a:xfrm>
            <a:off x="693737" y="4084184"/>
            <a:ext cx="5167313" cy="1571625"/>
          </a:xfrm>
          <a:prstGeom prst="rect">
            <a:avLst/>
          </a:prstGeom>
          <a:solidFill>
            <a:schemeClr val="accent6">
              <a:lumMod val="20000"/>
              <a:lumOff val="80000"/>
            </a:schemeClr>
          </a:solidFill>
          <a:ln>
            <a:noFill/>
          </a:ln>
          <a:effec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9pPr>
          </a:lstStyle>
          <a:p>
            <a:pPr algn="ctr">
              <a:buClr>
                <a:srgbClr val="000000"/>
              </a:buClr>
              <a:buSzPct val="100000"/>
              <a:buFont typeface="Times New Roman" panose="02020603050405020304" pitchFamily="18" charset="0"/>
              <a:buNone/>
              <a:defRPr/>
            </a:pPr>
            <a:r>
              <a:rPr lang="es-ES" sz="3200" b="1" dirty="0">
                <a:solidFill>
                  <a:srgbClr val="002060"/>
                </a:solidFill>
                <a:latin typeface="Arial Narrow" panose="020B0606020202030204" pitchFamily="34" charset="0"/>
                <a:cs typeface="Arial" panose="020B0604020202020204" pitchFamily="34" charset="0"/>
              </a:rPr>
              <a:t>Mejor trabajo en el futuro</a:t>
            </a:r>
          </a:p>
          <a:p>
            <a:pPr algn="ctr">
              <a:buClr>
                <a:srgbClr val="000000"/>
              </a:buClr>
              <a:buSzPct val="100000"/>
              <a:buFont typeface="Times New Roman" panose="02020603050405020304" pitchFamily="18" charset="0"/>
              <a:buNone/>
              <a:defRPr/>
            </a:pPr>
            <a:r>
              <a:rPr lang="es-ES" sz="3200" b="1" dirty="0">
                <a:solidFill>
                  <a:srgbClr val="002060"/>
                </a:solidFill>
                <a:latin typeface="Arial Narrow" panose="020B0606020202030204" pitchFamily="34" charset="0"/>
                <a:cs typeface="Arial" panose="020B0604020202020204" pitchFamily="34" charset="0"/>
              </a:rPr>
              <a:t>Experiencia universitaria</a:t>
            </a:r>
          </a:p>
          <a:p>
            <a:pPr algn="ctr">
              <a:buClr>
                <a:srgbClr val="000000"/>
              </a:buClr>
              <a:buSzPct val="100000"/>
              <a:buFont typeface="Times New Roman" panose="02020603050405020304" pitchFamily="18" charset="0"/>
              <a:buNone/>
              <a:defRPr/>
            </a:pPr>
            <a:r>
              <a:rPr lang="es-ES" sz="3200" b="1" dirty="0">
                <a:solidFill>
                  <a:srgbClr val="002060"/>
                </a:solidFill>
                <a:latin typeface="Arial Narrow" panose="020B0606020202030204" pitchFamily="34" charset="0"/>
                <a:cs typeface="Arial" panose="020B0604020202020204" pitchFamily="34" charset="0"/>
              </a:rPr>
              <a:t>Desarrollo intelectual</a:t>
            </a:r>
          </a:p>
        </p:txBody>
      </p:sp>
      <p:sp>
        <p:nvSpPr>
          <p:cNvPr id="5" name="Text Box 2">
            <a:extLst>
              <a:ext uri="{FF2B5EF4-FFF2-40B4-BE49-F238E27FC236}">
                <a16:creationId xmlns:a16="http://schemas.microsoft.com/office/drawing/2014/main" id="{9D473251-264D-4E77-B9E2-3EFE0FF88D40}"/>
              </a:ext>
            </a:extLst>
          </p:cNvPr>
          <p:cNvSpPr txBox="1">
            <a:spLocks noChangeArrowheads="1"/>
          </p:cNvSpPr>
          <p:nvPr/>
        </p:nvSpPr>
        <p:spPr bwMode="auto">
          <a:xfrm>
            <a:off x="0" y="999671"/>
            <a:ext cx="655320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a:spcBef>
                <a:spcPct val="0"/>
              </a:spcBef>
            </a:pPr>
            <a:r>
              <a:rPr lang="es-ES" altLang="es-ES" b="1">
                <a:solidFill>
                  <a:srgbClr val="002060"/>
                </a:solidFill>
                <a:latin typeface="Arial Narrow" panose="020B0606020202030204" pitchFamily="34" charset="0"/>
                <a:cs typeface="Arial" panose="020B0604020202020204" pitchFamily="34" charset="0"/>
              </a:rPr>
              <a:t>Beneficios</a:t>
            </a:r>
          </a:p>
        </p:txBody>
      </p:sp>
      <p:sp>
        <p:nvSpPr>
          <p:cNvPr id="6" name="Text Box 2">
            <a:extLst>
              <a:ext uri="{FF2B5EF4-FFF2-40B4-BE49-F238E27FC236}">
                <a16:creationId xmlns:a16="http://schemas.microsoft.com/office/drawing/2014/main" id="{1F6FAFF5-B260-4738-AAA8-114D02D4BF28}"/>
              </a:ext>
            </a:extLst>
          </p:cNvPr>
          <p:cNvSpPr txBox="1">
            <a:spLocks noChangeArrowheads="1"/>
          </p:cNvSpPr>
          <p:nvPr/>
        </p:nvSpPr>
        <p:spPr bwMode="auto">
          <a:xfrm>
            <a:off x="5853112" y="1006021"/>
            <a:ext cx="655320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a:spcBef>
                <a:spcPct val="0"/>
              </a:spcBef>
            </a:pPr>
            <a:r>
              <a:rPr lang="es-ES" altLang="es-ES" b="1">
                <a:solidFill>
                  <a:srgbClr val="002060"/>
                </a:solidFill>
                <a:latin typeface="Arial Narrow" panose="020B0606020202030204" pitchFamily="34" charset="0"/>
                <a:cs typeface="Arial" panose="020B0604020202020204" pitchFamily="34" charset="0"/>
              </a:rPr>
              <a:t>Costes</a:t>
            </a:r>
          </a:p>
        </p:txBody>
      </p:sp>
      <p:sp>
        <p:nvSpPr>
          <p:cNvPr id="7" name="Text Box 2">
            <a:extLst>
              <a:ext uri="{FF2B5EF4-FFF2-40B4-BE49-F238E27FC236}">
                <a16:creationId xmlns:a16="http://schemas.microsoft.com/office/drawing/2014/main" id="{387428D7-322E-47BB-B957-5C4368F770CE}"/>
              </a:ext>
            </a:extLst>
          </p:cNvPr>
          <p:cNvSpPr txBox="1">
            <a:spLocks noChangeArrowheads="1"/>
          </p:cNvSpPr>
          <p:nvPr/>
        </p:nvSpPr>
        <p:spPr bwMode="auto">
          <a:xfrm>
            <a:off x="6486525" y="2256971"/>
            <a:ext cx="5167312" cy="2063750"/>
          </a:xfrm>
          <a:prstGeom prst="rect">
            <a:avLst/>
          </a:prstGeom>
          <a:solidFill>
            <a:schemeClr val="accent6">
              <a:lumMod val="20000"/>
              <a:lumOff val="80000"/>
            </a:schemeClr>
          </a:solidFill>
          <a:ln>
            <a:noFill/>
          </a:ln>
          <a:effec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cs typeface="Noto Sans CJK SC Regular" charset="0"/>
              </a:defRPr>
            </a:lvl9pPr>
          </a:lstStyle>
          <a:p>
            <a:pPr algn="ctr">
              <a:buClr>
                <a:srgbClr val="000000"/>
              </a:buClr>
              <a:buSzPct val="100000"/>
              <a:buFont typeface="Times New Roman" panose="02020603050405020304" pitchFamily="18" charset="0"/>
              <a:buNone/>
              <a:defRPr/>
            </a:pPr>
            <a:r>
              <a:rPr lang="es-ES" sz="3200" b="1" dirty="0">
                <a:solidFill>
                  <a:srgbClr val="002060"/>
                </a:solidFill>
                <a:latin typeface="Arial Narrow" panose="020B0606020202030204" pitchFamily="34" charset="0"/>
                <a:cs typeface="Arial" panose="020B0604020202020204" pitchFamily="34" charset="0"/>
              </a:rPr>
              <a:t>Matrícula</a:t>
            </a:r>
          </a:p>
          <a:p>
            <a:pPr algn="ctr">
              <a:buClr>
                <a:srgbClr val="000000"/>
              </a:buClr>
              <a:buSzPct val="100000"/>
              <a:buFont typeface="Times New Roman" panose="02020603050405020304" pitchFamily="18" charset="0"/>
              <a:buNone/>
              <a:defRPr/>
            </a:pPr>
            <a:r>
              <a:rPr lang="es-ES" sz="3200" b="1" dirty="0">
                <a:solidFill>
                  <a:srgbClr val="002060"/>
                </a:solidFill>
                <a:latin typeface="Arial Narrow" panose="020B0606020202030204" pitchFamily="34" charset="0"/>
                <a:cs typeface="Arial" panose="020B0604020202020204" pitchFamily="34" charset="0"/>
              </a:rPr>
              <a:t>Libros, apuntes, fotocopias</a:t>
            </a:r>
          </a:p>
          <a:p>
            <a:pPr algn="ctr">
              <a:buClr>
                <a:srgbClr val="000000"/>
              </a:buClr>
              <a:buSzPct val="100000"/>
              <a:buFont typeface="Times New Roman" panose="02020603050405020304" pitchFamily="18" charset="0"/>
              <a:buNone/>
              <a:defRPr/>
            </a:pPr>
            <a:r>
              <a:rPr lang="es-ES" sz="3200" b="1" dirty="0">
                <a:solidFill>
                  <a:srgbClr val="002060"/>
                </a:solidFill>
                <a:latin typeface="Arial Narrow" panose="020B0606020202030204" pitchFamily="34" charset="0"/>
                <a:cs typeface="Arial" panose="020B0604020202020204" pitchFamily="34" charset="0"/>
              </a:rPr>
              <a:t>Alojamiento, desplazamiento</a:t>
            </a:r>
          </a:p>
          <a:p>
            <a:pPr algn="ctr">
              <a:buClr>
                <a:srgbClr val="000000"/>
              </a:buClr>
              <a:buSzPct val="100000"/>
              <a:buFont typeface="Times New Roman" panose="02020603050405020304" pitchFamily="18" charset="0"/>
              <a:buNone/>
              <a:defRPr/>
            </a:pPr>
            <a:r>
              <a:rPr lang="es-ES" sz="3200" b="1" dirty="0">
                <a:solidFill>
                  <a:srgbClr val="002060"/>
                </a:solidFill>
                <a:latin typeface="Arial Narrow" panose="020B0606020202030204" pitchFamily="34" charset="0"/>
                <a:cs typeface="Arial" panose="020B0604020202020204" pitchFamily="34" charset="0"/>
              </a:rPr>
              <a:t>¡TIEMPO!</a:t>
            </a:r>
          </a:p>
        </p:txBody>
      </p:sp>
      <p:sp>
        <p:nvSpPr>
          <p:cNvPr id="8" name="Flecha: curvada hacia abajo 7">
            <a:extLst>
              <a:ext uri="{FF2B5EF4-FFF2-40B4-BE49-F238E27FC236}">
                <a16:creationId xmlns:a16="http://schemas.microsoft.com/office/drawing/2014/main" id="{157987D3-83C8-4A7B-B3EE-EA56F24C4D5A}"/>
              </a:ext>
            </a:extLst>
          </p:cNvPr>
          <p:cNvSpPr>
            <a:spLocks noChangeArrowheads="1"/>
          </p:cNvSpPr>
          <p:nvPr/>
        </p:nvSpPr>
        <p:spPr bwMode="auto">
          <a:xfrm rot="3657698">
            <a:off x="4654550" y="1539421"/>
            <a:ext cx="1727200" cy="863600"/>
          </a:xfrm>
          <a:prstGeom prst="curvedDownArrow">
            <a:avLst>
              <a:gd name="adj1" fmla="val 25000"/>
              <a:gd name="adj2" fmla="val 50000"/>
              <a:gd name="adj3" fmla="val 25000"/>
            </a:avLst>
          </a:prstGeom>
          <a:solidFill>
            <a:srgbClr val="00B8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anose="02020603050405020304" pitchFamily="18" charset="0"/>
              <a:buNone/>
            </a:pPr>
            <a:endParaRPr lang="es-ES" altLang="es-ES"/>
          </a:p>
        </p:txBody>
      </p:sp>
    </p:spTree>
    <p:extLst>
      <p:ext uri="{BB962C8B-B14F-4D97-AF65-F5344CB8AC3E}">
        <p14:creationId xmlns:p14="http://schemas.microsoft.com/office/powerpoint/2010/main" val="1569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AED9687-BE09-4437-8807-FFF392304322}"/>
              </a:ext>
            </a:extLst>
          </p:cNvPr>
          <p:cNvSpPr/>
          <p:nvPr/>
        </p:nvSpPr>
        <p:spPr>
          <a:xfrm>
            <a:off x="0" y="2041071"/>
            <a:ext cx="12192000" cy="1497013"/>
          </a:xfrm>
          <a:prstGeom prst="rect">
            <a:avLst/>
          </a:prstGeom>
          <a:solidFill>
            <a:srgbClr val="29D3AD">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s-ES" dirty="0"/>
          </a:p>
        </p:txBody>
      </p:sp>
      <p:sp>
        <p:nvSpPr>
          <p:cNvPr id="5" name="Rectángulo 4">
            <a:extLst>
              <a:ext uri="{FF2B5EF4-FFF2-40B4-BE49-F238E27FC236}">
                <a16:creationId xmlns:a16="http://schemas.microsoft.com/office/drawing/2014/main" id="{2EECDE76-E7E7-44C8-8321-CF2C8DCFFBCB}"/>
              </a:ext>
            </a:extLst>
          </p:cNvPr>
          <p:cNvSpPr/>
          <p:nvPr/>
        </p:nvSpPr>
        <p:spPr>
          <a:xfrm>
            <a:off x="3040063" y="1225096"/>
            <a:ext cx="3117850" cy="8302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r>
              <a:rPr lang="es-ES" sz="2400" b="1" dirty="0">
                <a:latin typeface="Arial Narrow" panose="020B0606020202030204" pitchFamily="34" charset="0"/>
              </a:rPr>
              <a:t>OPCIÓN 1</a:t>
            </a:r>
          </a:p>
        </p:txBody>
      </p:sp>
      <p:sp>
        <p:nvSpPr>
          <p:cNvPr id="6" name="Rectángulo 5">
            <a:extLst>
              <a:ext uri="{FF2B5EF4-FFF2-40B4-BE49-F238E27FC236}">
                <a16:creationId xmlns:a16="http://schemas.microsoft.com/office/drawing/2014/main" id="{84FFDB1E-547A-40E9-B9AB-CF15BB370523}"/>
              </a:ext>
            </a:extLst>
          </p:cNvPr>
          <p:cNvSpPr/>
          <p:nvPr/>
        </p:nvSpPr>
        <p:spPr>
          <a:xfrm>
            <a:off x="6478588" y="1225096"/>
            <a:ext cx="3117850" cy="8302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r>
              <a:rPr lang="es-ES" sz="2400" b="1" dirty="0">
                <a:latin typeface="Arial Narrow" panose="020B0606020202030204" pitchFamily="34" charset="0"/>
              </a:rPr>
              <a:t>OPCIÓN 2</a:t>
            </a:r>
          </a:p>
        </p:txBody>
      </p:sp>
      <p:sp>
        <p:nvSpPr>
          <p:cNvPr id="7" name="CuadroTexto 6">
            <a:extLst>
              <a:ext uri="{FF2B5EF4-FFF2-40B4-BE49-F238E27FC236}">
                <a16:creationId xmlns:a16="http://schemas.microsoft.com/office/drawing/2014/main" id="{2A2AD3D9-9258-4326-A741-CD6DC3E9AD46}"/>
              </a:ext>
            </a:extLst>
          </p:cNvPr>
          <p:cNvSpPr txBox="1">
            <a:spLocks noChangeArrowheads="1"/>
          </p:cNvSpPr>
          <p:nvPr/>
        </p:nvSpPr>
        <p:spPr bwMode="auto">
          <a:xfrm>
            <a:off x="2882900" y="2183946"/>
            <a:ext cx="345598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s-ES" altLang="es-ES" sz="2400" b="1">
                <a:solidFill>
                  <a:srgbClr val="002060"/>
                </a:solidFill>
                <a:latin typeface="Arial Narrow" panose="020B0606020202030204" pitchFamily="34" charset="0"/>
              </a:rPr>
              <a:t>Hacer un trabajo que ganarás 3 puntos de la nota final</a:t>
            </a:r>
          </a:p>
        </p:txBody>
      </p:sp>
      <p:sp>
        <p:nvSpPr>
          <p:cNvPr id="8" name="CuadroTexto 7">
            <a:extLst>
              <a:ext uri="{FF2B5EF4-FFF2-40B4-BE49-F238E27FC236}">
                <a16:creationId xmlns:a16="http://schemas.microsoft.com/office/drawing/2014/main" id="{08A54EF7-7215-4C33-8489-5F76140E8EA1}"/>
              </a:ext>
            </a:extLst>
          </p:cNvPr>
          <p:cNvSpPr txBox="1">
            <a:spLocks noChangeArrowheads="1"/>
          </p:cNvSpPr>
          <p:nvPr/>
        </p:nvSpPr>
        <p:spPr bwMode="auto">
          <a:xfrm>
            <a:off x="6338888" y="2156959"/>
            <a:ext cx="3455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s-ES" altLang="es-ES" sz="2400" b="1">
                <a:solidFill>
                  <a:srgbClr val="002060"/>
                </a:solidFill>
                <a:latin typeface="Arial Narrow" panose="020B0606020202030204" pitchFamily="34" charset="0"/>
              </a:rPr>
              <a:t>Hacer un trabajo que ganarás 4 puntos de la nota final</a:t>
            </a:r>
          </a:p>
        </p:txBody>
      </p:sp>
      <p:sp>
        <p:nvSpPr>
          <p:cNvPr id="9" name="Rectángulo 8">
            <a:extLst>
              <a:ext uri="{FF2B5EF4-FFF2-40B4-BE49-F238E27FC236}">
                <a16:creationId xmlns:a16="http://schemas.microsoft.com/office/drawing/2014/main" id="{D2255562-CE32-4608-BF5B-EBCA6E0B7B75}"/>
              </a:ext>
            </a:extLst>
          </p:cNvPr>
          <p:cNvSpPr/>
          <p:nvPr/>
        </p:nvSpPr>
        <p:spPr>
          <a:xfrm>
            <a:off x="0" y="3480934"/>
            <a:ext cx="12192000" cy="1497012"/>
          </a:xfrm>
          <a:prstGeom prst="rect">
            <a:avLst/>
          </a:prstGeom>
          <a:solidFill>
            <a:srgbClr val="29D3AD">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s-ES" dirty="0"/>
          </a:p>
        </p:txBody>
      </p:sp>
      <p:sp>
        <p:nvSpPr>
          <p:cNvPr id="10" name="CuadroTexto 9">
            <a:extLst>
              <a:ext uri="{FF2B5EF4-FFF2-40B4-BE49-F238E27FC236}">
                <a16:creationId xmlns:a16="http://schemas.microsoft.com/office/drawing/2014/main" id="{6CB146AC-E772-4A3C-B513-C5CB7105B37A}"/>
              </a:ext>
            </a:extLst>
          </p:cNvPr>
          <p:cNvSpPr txBox="1">
            <a:spLocks noChangeArrowheads="1"/>
          </p:cNvSpPr>
          <p:nvPr/>
        </p:nvSpPr>
        <p:spPr bwMode="auto">
          <a:xfrm>
            <a:off x="6389688" y="3652384"/>
            <a:ext cx="345598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s-ES" altLang="es-ES" sz="2400" b="1">
                <a:solidFill>
                  <a:srgbClr val="002060"/>
                </a:solidFill>
                <a:latin typeface="Arial Narrow" panose="020B0606020202030204" pitchFamily="34" charset="0"/>
              </a:rPr>
              <a:t>Ir a la biblioteca para buscar información sobre la temática</a:t>
            </a:r>
          </a:p>
        </p:txBody>
      </p:sp>
      <p:sp>
        <p:nvSpPr>
          <p:cNvPr id="11" name="CuadroTexto 10">
            <a:extLst>
              <a:ext uri="{FF2B5EF4-FFF2-40B4-BE49-F238E27FC236}">
                <a16:creationId xmlns:a16="http://schemas.microsoft.com/office/drawing/2014/main" id="{03412560-0477-43FA-BF72-5F0A39D11171}"/>
              </a:ext>
            </a:extLst>
          </p:cNvPr>
          <p:cNvSpPr txBox="1">
            <a:spLocks noChangeArrowheads="1"/>
          </p:cNvSpPr>
          <p:nvPr/>
        </p:nvSpPr>
        <p:spPr bwMode="auto">
          <a:xfrm rot="16200000">
            <a:off x="1777206" y="2419690"/>
            <a:ext cx="1703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BENEFICIOS</a:t>
            </a:r>
          </a:p>
        </p:txBody>
      </p:sp>
      <p:sp>
        <p:nvSpPr>
          <p:cNvPr id="12" name="CuadroTexto 11">
            <a:extLst>
              <a:ext uri="{FF2B5EF4-FFF2-40B4-BE49-F238E27FC236}">
                <a16:creationId xmlns:a16="http://schemas.microsoft.com/office/drawing/2014/main" id="{F06092FB-3F7E-4D13-9492-BE3C39D1CC74}"/>
              </a:ext>
            </a:extLst>
          </p:cNvPr>
          <p:cNvSpPr txBox="1">
            <a:spLocks noChangeArrowheads="1"/>
          </p:cNvSpPr>
          <p:nvPr/>
        </p:nvSpPr>
        <p:spPr bwMode="auto">
          <a:xfrm rot="16200000">
            <a:off x="1777206" y="3669053"/>
            <a:ext cx="1703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COSTES</a:t>
            </a:r>
          </a:p>
        </p:txBody>
      </p:sp>
      <p:sp>
        <p:nvSpPr>
          <p:cNvPr id="13" name="CuadroTexto 12">
            <a:extLst>
              <a:ext uri="{FF2B5EF4-FFF2-40B4-BE49-F238E27FC236}">
                <a16:creationId xmlns:a16="http://schemas.microsoft.com/office/drawing/2014/main" id="{C951A94E-1533-48EE-855D-5EB5501FFB91}"/>
              </a:ext>
            </a:extLst>
          </p:cNvPr>
          <p:cNvSpPr txBox="1">
            <a:spLocks noChangeArrowheads="1"/>
          </p:cNvSpPr>
          <p:nvPr/>
        </p:nvSpPr>
        <p:spPr bwMode="auto">
          <a:xfrm>
            <a:off x="2882900" y="3761921"/>
            <a:ext cx="34559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s-ES" altLang="es-ES" sz="2000" b="1">
                <a:solidFill>
                  <a:srgbClr val="002060"/>
                </a:solidFill>
                <a:latin typeface="Arial Narrow" panose="020B0606020202030204" pitchFamily="34" charset="0"/>
              </a:rPr>
              <a:t>Sólo tendrías que ampliar conocimiento porque sabes de qué va la temática</a:t>
            </a:r>
          </a:p>
        </p:txBody>
      </p:sp>
      <p:sp>
        <p:nvSpPr>
          <p:cNvPr id="14" name="CuadroTexto 13">
            <a:extLst>
              <a:ext uri="{FF2B5EF4-FFF2-40B4-BE49-F238E27FC236}">
                <a16:creationId xmlns:a16="http://schemas.microsoft.com/office/drawing/2014/main" id="{9445FB09-3437-4BBF-AFD5-B9199CC503E7}"/>
              </a:ext>
            </a:extLst>
          </p:cNvPr>
          <p:cNvSpPr txBox="1">
            <a:spLocks noChangeArrowheads="1"/>
          </p:cNvSpPr>
          <p:nvPr/>
        </p:nvSpPr>
        <p:spPr bwMode="auto">
          <a:xfrm>
            <a:off x="3041650" y="5243059"/>
            <a:ext cx="6735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SOLEMOS COMPUTAR SÓLO LOS BENEFICIOS Y NO LOS COSTES (SOBRE TODO CUANDO SE TRATAN DE COSTES EN TIEMPO)</a:t>
            </a:r>
          </a:p>
        </p:txBody>
      </p:sp>
      <p:sp>
        <p:nvSpPr>
          <p:cNvPr id="15" name="Flecha: a la derecha con bandas 14">
            <a:extLst>
              <a:ext uri="{FF2B5EF4-FFF2-40B4-BE49-F238E27FC236}">
                <a16:creationId xmlns:a16="http://schemas.microsoft.com/office/drawing/2014/main" id="{D92A9DDB-2409-481E-92BF-5AC8BEBBAD0E}"/>
              </a:ext>
            </a:extLst>
          </p:cNvPr>
          <p:cNvSpPr/>
          <p:nvPr/>
        </p:nvSpPr>
        <p:spPr bwMode="auto">
          <a:xfrm rot="16200000">
            <a:off x="1597025" y="2412546"/>
            <a:ext cx="850900" cy="647700"/>
          </a:xfrm>
          <a:prstGeom prst="stripedRightArrow">
            <a:avLst/>
          </a:prstGeom>
          <a:solidFill>
            <a:srgbClr val="00B0F0"/>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anose="02020603050405020304" pitchFamily="18" charset="0"/>
              <a:buNone/>
              <a:defRPr/>
            </a:pPr>
            <a:endParaRPr lang="es-ES" dirty="0"/>
          </a:p>
        </p:txBody>
      </p:sp>
      <p:sp>
        <p:nvSpPr>
          <p:cNvPr id="16" name="Flecha: a la derecha con bandas 15">
            <a:extLst>
              <a:ext uri="{FF2B5EF4-FFF2-40B4-BE49-F238E27FC236}">
                <a16:creationId xmlns:a16="http://schemas.microsoft.com/office/drawing/2014/main" id="{2B77E1A7-B529-4D00-A0AF-3F201C4C8E25}"/>
              </a:ext>
            </a:extLst>
          </p:cNvPr>
          <p:cNvSpPr/>
          <p:nvPr/>
        </p:nvSpPr>
        <p:spPr bwMode="auto">
          <a:xfrm rot="5400000">
            <a:off x="1566069" y="3929403"/>
            <a:ext cx="852487" cy="647700"/>
          </a:xfrm>
          <a:prstGeom prst="stripedRightArrow">
            <a:avLst/>
          </a:prstGeom>
          <a:solidFill>
            <a:srgbClr val="0070C0"/>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anose="02020603050405020304" pitchFamily="18" charset="0"/>
              <a:buNone/>
              <a:defRPr/>
            </a:pPr>
            <a:endParaRPr lang="es-ES" dirty="0"/>
          </a:p>
        </p:txBody>
      </p:sp>
    </p:spTree>
    <p:extLst>
      <p:ext uri="{BB962C8B-B14F-4D97-AF65-F5344CB8AC3E}">
        <p14:creationId xmlns:p14="http://schemas.microsoft.com/office/powerpoint/2010/main" val="326215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37408-0071-4E36-B9F5-3290518A231B}"/>
              </a:ext>
            </a:extLst>
          </p:cNvPr>
          <p:cNvSpPr>
            <a:spLocks noGrp="1"/>
          </p:cNvSpPr>
          <p:nvPr>
            <p:ph type="title"/>
          </p:nvPr>
        </p:nvSpPr>
        <p:spPr>
          <a:xfrm>
            <a:off x="843493" y="1014462"/>
            <a:ext cx="10515600" cy="1325563"/>
          </a:xfrm>
        </p:spPr>
        <p:txBody>
          <a:bodyPr>
            <a:normAutofit/>
          </a:bodyPr>
          <a:lstStyle/>
          <a:p>
            <a:pPr algn="ctr"/>
            <a:r>
              <a:rPr lang="es-ES" sz="4800" b="1" dirty="0">
                <a:solidFill>
                  <a:srgbClr val="31A485"/>
                </a:solidFill>
              </a:rPr>
              <a:t>Matriz de Eisenhower</a:t>
            </a:r>
          </a:p>
        </p:txBody>
      </p:sp>
      <p:sp>
        <p:nvSpPr>
          <p:cNvPr id="4" name="Rectángulo: esquinas redondeadas 3">
            <a:extLst>
              <a:ext uri="{FF2B5EF4-FFF2-40B4-BE49-F238E27FC236}">
                <a16:creationId xmlns:a16="http://schemas.microsoft.com/office/drawing/2014/main" id="{1C155787-2A28-4E2C-8EB3-2B8CB4F914D5}"/>
              </a:ext>
            </a:extLst>
          </p:cNvPr>
          <p:cNvSpPr/>
          <p:nvPr/>
        </p:nvSpPr>
        <p:spPr bwMode="auto">
          <a:xfrm>
            <a:off x="1811512" y="2903599"/>
            <a:ext cx="3168352" cy="525401"/>
          </a:xfrm>
          <a:prstGeom prst="roundRect">
            <a:avLst/>
          </a:prstGeom>
          <a:solidFill>
            <a:srgbClr val="31A485"/>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IMPORTANCIA</a:t>
            </a:r>
          </a:p>
        </p:txBody>
      </p:sp>
      <p:sp>
        <p:nvSpPr>
          <p:cNvPr id="5" name="Rectángulo: esquinas redondeadas 4">
            <a:extLst>
              <a:ext uri="{FF2B5EF4-FFF2-40B4-BE49-F238E27FC236}">
                <a16:creationId xmlns:a16="http://schemas.microsoft.com/office/drawing/2014/main" id="{3F5E817E-0A6C-4365-B10D-9B2E627C2D4F}"/>
              </a:ext>
            </a:extLst>
          </p:cNvPr>
          <p:cNvSpPr/>
          <p:nvPr/>
        </p:nvSpPr>
        <p:spPr bwMode="auto">
          <a:xfrm>
            <a:off x="7449889" y="2925291"/>
            <a:ext cx="3168352" cy="525401"/>
          </a:xfrm>
          <a:prstGeom prst="roundRect">
            <a:avLst/>
          </a:prstGeom>
          <a:solidFill>
            <a:srgbClr val="31A485"/>
          </a:solidFill>
          <a:ln w="9525" cap="flat" cmpd="sng" algn="ctr">
            <a:noFill/>
            <a:prstDash val="solid"/>
            <a:round/>
            <a:headEnd type="none" w="med" len="med"/>
            <a:tailEnd type="none" w="med" len="med"/>
          </a:ln>
          <a:effectLst>
            <a:outerShdw dist="35921" dir="2700000" algn="ctr" rotWithShape="0">
              <a:schemeClr val="bg2"/>
            </a:outerShdw>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URGENCIA</a:t>
            </a:r>
          </a:p>
        </p:txBody>
      </p:sp>
      <p:sp>
        <p:nvSpPr>
          <p:cNvPr id="6" name="Rectángulo 5">
            <a:extLst>
              <a:ext uri="{FF2B5EF4-FFF2-40B4-BE49-F238E27FC236}">
                <a16:creationId xmlns:a16="http://schemas.microsoft.com/office/drawing/2014/main" id="{7DDD6CAA-D466-40AC-8965-80E76A433C57}"/>
              </a:ext>
            </a:extLst>
          </p:cNvPr>
          <p:cNvSpPr/>
          <p:nvPr/>
        </p:nvSpPr>
        <p:spPr bwMode="auto">
          <a:xfrm>
            <a:off x="802110" y="2781350"/>
            <a:ext cx="4968875" cy="2160587"/>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7" name="Rectángulo 6">
            <a:extLst>
              <a:ext uri="{FF2B5EF4-FFF2-40B4-BE49-F238E27FC236}">
                <a16:creationId xmlns:a16="http://schemas.microsoft.com/office/drawing/2014/main" id="{C7A79E2E-A2FD-436D-B2A3-00899C94BE45}"/>
              </a:ext>
            </a:extLst>
          </p:cNvPr>
          <p:cNvSpPr/>
          <p:nvPr/>
        </p:nvSpPr>
        <p:spPr bwMode="auto">
          <a:xfrm>
            <a:off x="6440487" y="2781350"/>
            <a:ext cx="4968875" cy="2292350"/>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8" name="Text Box 3">
            <a:extLst>
              <a:ext uri="{FF2B5EF4-FFF2-40B4-BE49-F238E27FC236}">
                <a16:creationId xmlns:a16="http://schemas.microsoft.com/office/drawing/2014/main" id="{FD63B00C-EDB1-4DE7-AB49-3F3ABA434E7C}"/>
              </a:ext>
            </a:extLst>
          </p:cNvPr>
          <p:cNvSpPr txBox="1">
            <a:spLocks noChangeArrowheads="1"/>
          </p:cNvSpPr>
          <p:nvPr/>
        </p:nvSpPr>
        <p:spPr bwMode="auto">
          <a:xfrm>
            <a:off x="930698" y="3543350"/>
            <a:ext cx="4784725" cy="1201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1800" dirty="0">
                <a:solidFill>
                  <a:srgbClr val="17375E"/>
                </a:solidFill>
                <a:latin typeface="Arial Narrow" panose="020B0606020202030204" pitchFamily="34" charset="0"/>
                <a:cs typeface="Arial" panose="020B0604020202020204" pitchFamily="34" charset="0"/>
              </a:rPr>
              <a:t>Tiene que ver con </a:t>
            </a:r>
            <a:r>
              <a:rPr lang="es-ES" altLang="es-ES" sz="1800" b="1" dirty="0">
                <a:solidFill>
                  <a:srgbClr val="17375E"/>
                </a:solidFill>
                <a:latin typeface="Arial Narrow" panose="020B0606020202030204" pitchFamily="34" charset="0"/>
                <a:cs typeface="Arial" panose="020B0604020202020204" pitchFamily="34" charset="0"/>
              </a:rPr>
              <a:t>logros o metas </a:t>
            </a:r>
            <a:r>
              <a:rPr lang="es-ES" altLang="es-ES" sz="1800" dirty="0">
                <a:solidFill>
                  <a:srgbClr val="17375E"/>
                </a:solidFill>
                <a:latin typeface="Arial Narrow" panose="020B0606020202030204" pitchFamily="34" charset="0"/>
                <a:cs typeface="Arial" panose="020B0604020202020204" pitchFamily="34" charset="0"/>
              </a:rPr>
              <a:t>que te has propuesto</a:t>
            </a:r>
          </a:p>
          <a:p>
            <a:pPr algn="ctr" eaLnBrk="1" hangingPunct="1">
              <a:spcBef>
                <a:spcPct val="0"/>
              </a:spcBef>
            </a:pPr>
            <a:r>
              <a:rPr lang="es-ES" altLang="es-ES" sz="1800" dirty="0">
                <a:solidFill>
                  <a:srgbClr val="17375E"/>
                </a:solidFill>
                <a:latin typeface="Arial Narrow" panose="020B0606020202030204" pitchFamily="34" charset="0"/>
                <a:cs typeface="Arial" panose="020B0604020202020204" pitchFamily="34" charset="0"/>
              </a:rPr>
              <a:t>¿Es importante esta tarea para conseguir mi meta? ¿te hace estar más cerca de lo que quieres conseguir?</a:t>
            </a:r>
          </a:p>
        </p:txBody>
      </p:sp>
      <p:sp>
        <p:nvSpPr>
          <p:cNvPr id="9" name="Text Box 3">
            <a:extLst>
              <a:ext uri="{FF2B5EF4-FFF2-40B4-BE49-F238E27FC236}">
                <a16:creationId xmlns:a16="http://schemas.microsoft.com/office/drawing/2014/main" id="{6B35AD1E-B9DF-4603-971E-6DB097700E26}"/>
              </a:ext>
            </a:extLst>
          </p:cNvPr>
          <p:cNvSpPr txBox="1">
            <a:spLocks noChangeArrowheads="1"/>
          </p:cNvSpPr>
          <p:nvPr/>
        </p:nvSpPr>
        <p:spPr bwMode="auto">
          <a:xfrm>
            <a:off x="6659562" y="3664000"/>
            <a:ext cx="4694238" cy="1201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1800">
                <a:solidFill>
                  <a:srgbClr val="17375E"/>
                </a:solidFill>
                <a:latin typeface="Arial Narrow" panose="020B0606020202030204" pitchFamily="34" charset="0"/>
                <a:cs typeface="Arial" panose="020B0604020202020204" pitchFamily="34" charset="0"/>
              </a:rPr>
              <a:t>Tiene que ver con la </a:t>
            </a:r>
            <a:r>
              <a:rPr lang="es-ES" altLang="es-ES" sz="1800" b="1">
                <a:solidFill>
                  <a:srgbClr val="17375E"/>
                </a:solidFill>
                <a:latin typeface="Arial Narrow" panose="020B0606020202030204" pitchFamily="34" charset="0"/>
                <a:cs typeface="Arial" panose="020B0604020202020204" pitchFamily="34" charset="0"/>
              </a:rPr>
              <a:t>temporalidad</a:t>
            </a:r>
            <a:r>
              <a:rPr lang="es-ES" altLang="es-ES" sz="1800">
                <a:solidFill>
                  <a:srgbClr val="17375E"/>
                </a:solidFill>
                <a:latin typeface="Arial Narrow" panose="020B0606020202030204" pitchFamily="34" charset="0"/>
                <a:cs typeface="Arial" panose="020B0604020202020204" pitchFamily="34" charset="0"/>
              </a:rPr>
              <a:t> del objetivo y de las </a:t>
            </a:r>
            <a:r>
              <a:rPr lang="es-ES" altLang="es-ES" sz="1800" b="1">
                <a:solidFill>
                  <a:srgbClr val="17375E"/>
                </a:solidFill>
                <a:latin typeface="Arial Narrow" panose="020B0606020202030204" pitchFamily="34" charset="0"/>
                <a:cs typeface="Arial" panose="020B0604020202020204" pitchFamily="34" charset="0"/>
              </a:rPr>
              <a:t>consecuencias</a:t>
            </a:r>
            <a:r>
              <a:rPr lang="es-ES" altLang="es-ES" sz="1800">
                <a:solidFill>
                  <a:srgbClr val="17375E"/>
                </a:solidFill>
                <a:latin typeface="Arial Narrow" panose="020B0606020202030204" pitchFamily="34" charset="0"/>
                <a:cs typeface="Arial" panose="020B0604020202020204" pitchFamily="34" charset="0"/>
              </a:rPr>
              <a:t> que tendría no llevarlo a cabo</a:t>
            </a:r>
          </a:p>
          <a:p>
            <a:pPr algn="ctr" eaLnBrk="1" hangingPunct="1">
              <a:spcBef>
                <a:spcPct val="0"/>
              </a:spcBef>
            </a:pPr>
            <a:r>
              <a:rPr lang="es-ES" altLang="es-ES" sz="1800">
                <a:solidFill>
                  <a:srgbClr val="17375E"/>
                </a:solidFill>
                <a:latin typeface="Arial Narrow" panose="020B0606020202030204" pitchFamily="34" charset="0"/>
                <a:cs typeface="Arial" panose="020B0604020202020204" pitchFamily="34" charset="0"/>
              </a:rPr>
              <a:t>¿Es necesario acometer este objetivo en este momento? ¿qué pasaría si no lo hiciera?</a:t>
            </a:r>
          </a:p>
        </p:txBody>
      </p:sp>
    </p:spTree>
    <p:extLst>
      <p:ext uri="{BB962C8B-B14F-4D97-AF65-F5344CB8AC3E}">
        <p14:creationId xmlns:p14="http://schemas.microsoft.com/office/powerpoint/2010/main" val="306966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a:extLst>
              <a:ext uri="{FF2B5EF4-FFF2-40B4-BE49-F238E27FC236}">
                <a16:creationId xmlns:a16="http://schemas.microsoft.com/office/drawing/2014/main" id="{FE5B8AE3-53CD-4E1E-A08C-CAA691260881}"/>
              </a:ext>
            </a:extLst>
          </p:cNvPr>
          <p:cNvSpPr txBox="1">
            <a:spLocks/>
          </p:cNvSpPr>
          <p:nvPr/>
        </p:nvSpPr>
        <p:spPr>
          <a:xfrm>
            <a:off x="2677781" y="2663550"/>
            <a:ext cx="7581920" cy="20017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i="1" dirty="0" err="1"/>
              <a:t>Psicóloga</a:t>
            </a:r>
            <a:r>
              <a:rPr lang="en-US" i="1" dirty="0"/>
              <a:t> Sanitaria</a:t>
            </a:r>
          </a:p>
          <a:p>
            <a:pPr marL="0" indent="0" algn="r">
              <a:lnSpc>
                <a:spcPct val="100000"/>
              </a:lnSpc>
              <a:spcBef>
                <a:spcPts val="0"/>
              </a:spcBef>
              <a:buNone/>
            </a:pPr>
            <a:r>
              <a:rPr lang="en-US" i="1" dirty="0"/>
              <a:t>Col. AO-11023</a:t>
            </a:r>
          </a:p>
          <a:p>
            <a:pPr marL="0" indent="0" algn="r">
              <a:lnSpc>
                <a:spcPct val="100000"/>
              </a:lnSpc>
              <a:spcBef>
                <a:spcPts val="0"/>
              </a:spcBef>
              <a:buNone/>
            </a:pPr>
            <a:r>
              <a:rPr lang="en-US" dirty="0"/>
              <a:t>www.soniaramirez.es</a:t>
            </a:r>
          </a:p>
          <a:p>
            <a:pPr marL="0" indent="0" algn="r">
              <a:lnSpc>
                <a:spcPct val="100000"/>
              </a:lnSpc>
              <a:spcBef>
                <a:spcPts val="0"/>
              </a:spcBef>
              <a:buNone/>
            </a:pPr>
            <a:r>
              <a:rPr lang="en-US" dirty="0">
                <a:hlinkClick r:id="rId3"/>
              </a:rPr>
              <a:t>hola@soniaramirez.es</a:t>
            </a:r>
            <a:endParaRPr lang="en-US" dirty="0"/>
          </a:p>
          <a:p>
            <a:pPr marL="0" indent="0" algn="r">
              <a:lnSpc>
                <a:spcPct val="100000"/>
              </a:lnSpc>
              <a:spcBef>
                <a:spcPts val="0"/>
              </a:spcBef>
              <a:buNone/>
            </a:pPr>
            <a:r>
              <a:rPr lang="en-US" dirty="0" err="1"/>
              <a:t>Tlf</a:t>
            </a:r>
            <a:r>
              <a:rPr lang="en-US" dirty="0"/>
              <a:t>.  744 40 17 10</a:t>
            </a:r>
          </a:p>
        </p:txBody>
      </p:sp>
      <p:pic>
        <p:nvPicPr>
          <p:cNvPr id="6" name="Imagen 5">
            <a:extLst>
              <a:ext uri="{FF2B5EF4-FFF2-40B4-BE49-F238E27FC236}">
                <a16:creationId xmlns:a16="http://schemas.microsoft.com/office/drawing/2014/main" id="{38EAC527-F869-44D3-A0B7-8F4A7B2C2E7B}"/>
              </a:ext>
            </a:extLst>
          </p:cNvPr>
          <p:cNvPicPr>
            <a:picLocks noChangeAspect="1"/>
          </p:cNvPicPr>
          <p:nvPr/>
        </p:nvPicPr>
        <p:blipFill rotWithShape="1">
          <a:blip r:embed="rId4">
            <a:extLst>
              <a:ext uri="{28A0092B-C50C-407E-A947-70E740481C1C}">
                <a14:useLocalDpi xmlns:a14="http://schemas.microsoft.com/office/drawing/2010/main" val="0"/>
              </a:ext>
            </a:extLst>
          </a:blip>
          <a:srcRect l="17194" t="3564" r="16725" b="10835"/>
          <a:stretch/>
        </p:blipFill>
        <p:spPr>
          <a:xfrm flipH="1">
            <a:off x="2069861" y="2310937"/>
            <a:ext cx="4663473" cy="4545216"/>
          </a:xfrm>
          <a:prstGeom prst="rect">
            <a:avLst/>
          </a:prstGeom>
        </p:spPr>
      </p:pic>
      <p:sp>
        <p:nvSpPr>
          <p:cNvPr id="4" name="Title 1">
            <a:extLst>
              <a:ext uri="{FF2B5EF4-FFF2-40B4-BE49-F238E27FC236}">
                <a16:creationId xmlns:a16="http://schemas.microsoft.com/office/drawing/2014/main" id="{3D264770-03CA-4D6D-BB35-F387A84E2D24}"/>
              </a:ext>
            </a:extLst>
          </p:cNvPr>
          <p:cNvSpPr txBox="1">
            <a:spLocks/>
          </p:cNvSpPr>
          <p:nvPr/>
        </p:nvSpPr>
        <p:spPr>
          <a:xfrm>
            <a:off x="5121719" y="1083887"/>
            <a:ext cx="6006339"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Sonia Ramírez Blanco</a:t>
            </a:r>
          </a:p>
        </p:txBody>
      </p:sp>
    </p:spTree>
    <p:extLst>
      <p:ext uri="{BB962C8B-B14F-4D97-AF65-F5344CB8AC3E}">
        <p14:creationId xmlns:p14="http://schemas.microsoft.com/office/powerpoint/2010/main" val="198889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6BCFCDF4-2BB7-481E-8783-DA44E056B9C6}"/>
              </a:ext>
            </a:extLst>
          </p:cNvPr>
          <p:cNvGraphicFramePr>
            <a:graphicFrameLocks noGrp="1"/>
          </p:cNvGraphicFramePr>
          <p:nvPr/>
        </p:nvGraphicFramePr>
        <p:xfrm>
          <a:off x="7119124" y="1419661"/>
          <a:ext cx="3501957" cy="4572000"/>
        </p:xfrm>
        <a:graphic>
          <a:graphicData uri="http://schemas.openxmlformats.org/drawingml/2006/table">
            <a:tbl>
              <a:tblPr/>
              <a:tblGrid>
                <a:gridCol w="3501957">
                  <a:extLst>
                    <a:ext uri="{9D8B030D-6E8A-4147-A177-3AD203B41FA5}">
                      <a16:colId xmlns:a16="http://schemas.microsoft.com/office/drawing/2014/main" val="3313624663"/>
                    </a:ext>
                  </a:extLst>
                </a:gridCol>
              </a:tblGrid>
              <a:tr h="4572000">
                <a:tc>
                  <a:txBody>
                    <a:bodyPr/>
                    <a:lstStyle/>
                    <a:p>
                      <a:endParaRPr lang="es-ES" dirty="0"/>
                    </a:p>
                  </a:txBody>
                  <a:tcPr>
                    <a:lnL w="38100" cmpd="sng">
                      <a:solidFill>
                        <a:schemeClr val="bg1"/>
                      </a:solidFill>
                      <a:prstDash val="sysDot"/>
                    </a:lnL>
                    <a:lnR w="38100" cmpd="sng">
                      <a:solidFill>
                        <a:schemeClr val="bg1"/>
                      </a:solidFill>
                      <a:prstDash val="sysDot"/>
                    </a:lnR>
                    <a:lnT w="38100" cmpd="sng">
                      <a:solidFill>
                        <a:schemeClr val="bg1"/>
                      </a:solidFill>
                      <a:prstDash val="sysDot"/>
                    </a:lnT>
                    <a:lnB w="38100" cmpd="sng">
                      <a:solidFill>
                        <a:schemeClr val="bg1"/>
                      </a:solidFill>
                      <a:prstDash val="sysDot"/>
                    </a:lnB>
                  </a:tcPr>
                </a:tc>
                <a:extLst>
                  <a:ext uri="{0D108BD9-81ED-4DB2-BD59-A6C34878D82A}">
                    <a16:rowId xmlns:a16="http://schemas.microsoft.com/office/drawing/2014/main" val="4109540137"/>
                  </a:ext>
                </a:extLst>
              </a:tr>
            </a:tbl>
          </a:graphicData>
        </a:graphic>
      </p:graphicFrame>
      <p:sp>
        <p:nvSpPr>
          <p:cNvPr id="12" name="Rectángulo: esquinas redondeadas 11">
            <a:extLst>
              <a:ext uri="{FF2B5EF4-FFF2-40B4-BE49-F238E27FC236}">
                <a16:creationId xmlns:a16="http://schemas.microsoft.com/office/drawing/2014/main" id="{63149F1E-A6E6-4BA4-9674-22B28FB4E7C5}"/>
              </a:ext>
            </a:extLst>
          </p:cNvPr>
          <p:cNvSpPr/>
          <p:nvPr/>
        </p:nvSpPr>
        <p:spPr bwMode="auto">
          <a:xfrm>
            <a:off x="2567830" y="1092146"/>
            <a:ext cx="2895027" cy="439348"/>
          </a:xfrm>
          <a:prstGeom prst="roundRect">
            <a:avLst/>
          </a:prstGeom>
          <a:solidFill>
            <a:srgbClr val="F27088"/>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IMPORTANTE</a:t>
            </a:r>
          </a:p>
        </p:txBody>
      </p:sp>
      <p:sp>
        <p:nvSpPr>
          <p:cNvPr id="13" name="Rectángulo: esquinas redondeadas 12">
            <a:extLst>
              <a:ext uri="{FF2B5EF4-FFF2-40B4-BE49-F238E27FC236}">
                <a16:creationId xmlns:a16="http://schemas.microsoft.com/office/drawing/2014/main" id="{0B3D4CC5-2CB4-4D27-B672-EBC7A2CD2953}"/>
              </a:ext>
            </a:extLst>
          </p:cNvPr>
          <p:cNvSpPr/>
          <p:nvPr/>
        </p:nvSpPr>
        <p:spPr bwMode="auto">
          <a:xfrm rot="16200000">
            <a:off x="137367" y="4719301"/>
            <a:ext cx="2074863" cy="439737"/>
          </a:xfrm>
          <a:prstGeom prst="roundRect">
            <a:avLst/>
          </a:prstGeom>
          <a:solidFill>
            <a:srgbClr val="31A48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NO URGENTE</a:t>
            </a:r>
          </a:p>
        </p:txBody>
      </p:sp>
      <p:sp>
        <p:nvSpPr>
          <p:cNvPr id="14" name="Rectángulo 13">
            <a:extLst>
              <a:ext uri="{FF2B5EF4-FFF2-40B4-BE49-F238E27FC236}">
                <a16:creationId xmlns:a16="http://schemas.microsoft.com/office/drawing/2014/main" id="{6145629D-DD89-4247-8265-4359E7F9D94E}"/>
              </a:ext>
            </a:extLst>
          </p:cNvPr>
          <p:cNvSpPr/>
          <p:nvPr/>
        </p:nvSpPr>
        <p:spPr bwMode="auto">
          <a:xfrm>
            <a:off x="1685180" y="1625263"/>
            <a:ext cx="4924425" cy="2162175"/>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15" name="Rectángulo 14">
            <a:extLst>
              <a:ext uri="{FF2B5EF4-FFF2-40B4-BE49-F238E27FC236}">
                <a16:creationId xmlns:a16="http://schemas.microsoft.com/office/drawing/2014/main" id="{601EC7F2-09FD-47F6-AD8A-F4EE54F9A75E}"/>
              </a:ext>
            </a:extLst>
          </p:cNvPr>
          <p:cNvSpPr/>
          <p:nvPr/>
        </p:nvSpPr>
        <p:spPr bwMode="auto">
          <a:xfrm>
            <a:off x="1685180" y="3787438"/>
            <a:ext cx="4910137" cy="2203450"/>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16" name="Text Box 3">
            <a:extLst>
              <a:ext uri="{FF2B5EF4-FFF2-40B4-BE49-F238E27FC236}">
                <a16:creationId xmlns:a16="http://schemas.microsoft.com/office/drawing/2014/main" id="{A104D081-8F1B-47B7-8D1F-8ABB2DF2DDE3}"/>
              </a:ext>
            </a:extLst>
          </p:cNvPr>
          <p:cNvSpPr txBox="1">
            <a:spLocks noChangeArrowheads="1"/>
          </p:cNvSpPr>
          <p:nvPr/>
        </p:nvSpPr>
        <p:spPr bwMode="auto">
          <a:xfrm>
            <a:off x="2113805" y="2369801"/>
            <a:ext cx="3802062"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a:solidFill>
                  <a:srgbClr val="17375E"/>
                </a:solidFill>
                <a:latin typeface="Arial Narrow" panose="020B0606020202030204" pitchFamily="34" charset="0"/>
                <a:cs typeface="Arial" panose="020B0604020202020204" pitchFamily="34" charset="0"/>
              </a:rPr>
              <a:t>PRIORIDAD TOTAL</a:t>
            </a:r>
          </a:p>
        </p:txBody>
      </p:sp>
      <p:sp>
        <p:nvSpPr>
          <p:cNvPr id="17" name="Rectángulo: esquinas redondeadas 16">
            <a:extLst>
              <a:ext uri="{FF2B5EF4-FFF2-40B4-BE49-F238E27FC236}">
                <a16:creationId xmlns:a16="http://schemas.microsoft.com/office/drawing/2014/main" id="{474333F1-B708-4573-A3BB-942BC6F54D18}"/>
              </a:ext>
            </a:extLst>
          </p:cNvPr>
          <p:cNvSpPr/>
          <p:nvPr/>
        </p:nvSpPr>
        <p:spPr bwMode="auto">
          <a:xfrm>
            <a:off x="7593239" y="1092146"/>
            <a:ext cx="2895027" cy="439348"/>
          </a:xfrm>
          <a:prstGeom prst="roundRect">
            <a:avLst/>
          </a:prstGeom>
          <a:solidFill>
            <a:srgbClr val="F27088"/>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NO IMPORTANTE</a:t>
            </a:r>
          </a:p>
        </p:txBody>
      </p:sp>
      <p:sp>
        <p:nvSpPr>
          <p:cNvPr id="18" name="Rectángulo: esquinas redondeadas 17">
            <a:extLst>
              <a:ext uri="{FF2B5EF4-FFF2-40B4-BE49-F238E27FC236}">
                <a16:creationId xmlns:a16="http://schemas.microsoft.com/office/drawing/2014/main" id="{223BEBB8-A5A9-4C77-B3EA-C08B21FFE30A}"/>
              </a:ext>
            </a:extLst>
          </p:cNvPr>
          <p:cNvSpPr/>
          <p:nvPr/>
        </p:nvSpPr>
        <p:spPr bwMode="auto">
          <a:xfrm rot="16200000">
            <a:off x="131811" y="2451557"/>
            <a:ext cx="2074862" cy="438150"/>
          </a:xfrm>
          <a:prstGeom prst="roundRect">
            <a:avLst/>
          </a:prstGeom>
          <a:solidFill>
            <a:srgbClr val="31A48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URGENTE</a:t>
            </a:r>
          </a:p>
        </p:txBody>
      </p:sp>
      <p:sp>
        <p:nvSpPr>
          <p:cNvPr id="19" name="Rectángulo 18">
            <a:extLst>
              <a:ext uri="{FF2B5EF4-FFF2-40B4-BE49-F238E27FC236}">
                <a16:creationId xmlns:a16="http://schemas.microsoft.com/office/drawing/2014/main" id="{122BC5FA-9E48-4CA7-B93B-660BEEAF60CF}"/>
              </a:ext>
            </a:extLst>
          </p:cNvPr>
          <p:cNvSpPr/>
          <p:nvPr/>
        </p:nvSpPr>
        <p:spPr bwMode="auto">
          <a:xfrm>
            <a:off x="6609605" y="1614540"/>
            <a:ext cx="4511675" cy="2172898"/>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20" name="Rectángulo 19">
            <a:extLst>
              <a:ext uri="{FF2B5EF4-FFF2-40B4-BE49-F238E27FC236}">
                <a16:creationId xmlns:a16="http://schemas.microsoft.com/office/drawing/2014/main" id="{DE7DB02D-682F-42C0-AD74-F743659E3BBD}"/>
              </a:ext>
            </a:extLst>
          </p:cNvPr>
          <p:cNvSpPr/>
          <p:nvPr/>
        </p:nvSpPr>
        <p:spPr bwMode="auto">
          <a:xfrm>
            <a:off x="6595317" y="3798161"/>
            <a:ext cx="4525963" cy="2195902"/>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21" name="Text Box 3">
            <a:extLst>
              <a:ext uri="{FF2B5EF4-FFF2-40B4-BE49-F238E27FC236}">
                <a16:creationId xmlns:a16="http://schemas.microsoft.com/office/drawing/2014/main" id="{9A68BBD1-F619-480D-BB27-49E7AE7E7128}"/>
              </a:ext>
            </a:extLst>
          </p:cNvPr>
          <p:cNvSpPr txBox="1">
            <a:spLocks noChangeArrowheads="1"/>
          </p:cNvSpPr>
          <p:nvPr/>
        </p:nvSpPr>
        <p:spPr bwMode="auto">
          <a:xfrm>
            <a:off x="7139830" y="2012613"/>
            <a:ext cx="3802062" cy="138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dirty="0">
                <a:solidFill>
                  <a:srgbClr val="17375E"/>
                </a:solidFill>
                <a:latin typeface="Arial Narrow" panose="020B0606020202030204" pitchFamily="34" charset="0"/>
                <a:cs typeface="Arial" panose="020B0604020202020204" pitchFamily="34" charset="0"/>
              </a:rPr>
              <a:t>LADRÓN DE ESTRATEGIA A LARGO PLAZO</a:t>
            </a:r>
          </a:p>
        </p:txBody>
      </p:sp>
      <p:sp>
        <p:nvSpPr>
          <p:cNvPr id="22" name="Text Box 3">
            <a:extLst>
              <a:ext uri="{FF2B5EF4-FFF2-40B4-BE49-F238E27FC236}">
                <a16:creationId xmlns:a16="http://schemas.microsoft.com/office/drawing/2014/main" id="{A7010F99-9108-402E-A760-6301E042587C}"/>
              </a:ext>
            </a:extLst>
          </p:cNvPr>
          <p:cNvSpPr txBox="1">
            <a:spLocks noChangeArrowheads="1"/>
          </p:cNvSpPr>
          <p:nvPr/>
        </p:nvSpPr>
        <p:spPr bwMode="auto">
          <a:xfrm>
            <a:off x="2245567" y="4660563"/>
            <a:ext cx="3802063"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a:solidFill>
                  <a:srgbClr val="17375E"/>
                </a:solidFill>
                <a:latin typeface="Arial Narrow" panose="020B0606020202030204" pitchFamily="34" charset="0"/>
                <a:cs typeface="Arial" panose="020B0604020202020204" pitchFamily="34" charset="0"/>
              </a:rPr>
              <a:t>GRAN OLVIDADO</a:t>
            </a:r>
          </a:p>
        </p:txBody>
      </p:sp>
      <p:sp>
        <p:nvSpPr>
          <p:cNvPr id="23" name="Text Box 3">
            <a:extLst>
              <a:ext uri="{FF2B5EF4-FFF2-40B4-BE49-F238E27FC236}">
                <a16:creationId xmlns:a16="http://schemas.microsoft.com/office/drawing/2014/main" id="{269308D7-CD4D-4D82-8442-8DD282C7709F}"/>
              </a:ext>
            </a:extLst>
          </p:cNvPr>
          <p:cNvSpPr txBox="1">
            <a:spLocks noChangeArrowheads="1"/>
          </p:cNvSpPr>
          <p:nvPr/>
        </p:nvSpPr>
        <p:spPr bwMode="auto">
          <a:xfrm>
            <a:off x="7122367" y="4560551"/>
            <a:ext cx="3802063"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a:solidFill>
                  <a:srgbClr val="17375E"/>
                </a:solidFill>
                <a:latin typeface="Arial Narrow" panose="020B0606020202030204" pitchFamily="34" charset="0"/>
                <a:cs typeface="Arial" panose="020B0604020202020204" pitchFamily="34" charset="0"/>
              </a:rPr>
              <a:t>¡PELIGRO!</a:t>
            </a:r>
          </a:p>
        </p:txBody>
      </p:sp>
    </p:spTree>
    <p:extLst>
      <p:ext uri="{BB962C8B-B14F-4D97-AF65-F5344CB8AC3E}">
        <p14:creationId xmlns:p14="http://schemas.microsoft.com/office/powerpoint/2010/main" val="213565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8" grpId="0" animBg="1"/>
      <p:bldP spid="19" grpId="0" animBg="1"/>
      <p:bldP spid="20" grpId="0" animBg="1"/>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6BCFCDF4-2BB7-481E-8783-DA44E056B9C6}"/>
              </a:ext>
            </a:extLst>
          </p:cNvPr>
          <p:cNvGraphicFramePr>
            <a:graphicFrameLocks noGrp="1"/>
          </p:cNvGraphicFramePr>
          <p:nvPr/>
        </p:nvGraphicFramePr>
        <p:xfrm>
          <a:off x="7119124" y="1419661"/>
          <a:ext cx="3501957" cy="4572000"/>
        </p:xfrm>
        <a:graphic>
          <a:graphicData uri="http://schemas.openxmlformats.org/drawingml/2006/table">
            <a:tbl>
              <a:tblPr/>
              <a:tblGrid>
                <a:gridCol w="3501957">
                  <a:extLst>
                    <a:ext uri="{9D8B030D-6E8A-4147-A177-3AD203B41FA5}">
                      <a16:colId xmlns:a16="http://schemas.microsoft.com/office/drawing/2014/main" val="3313624663"/>
                    </a:ext>
                  </a:extLst>
                </a:gridCol>
              </a:tblGrid>
              <a:tr h="4572000">
                <a:tc>
                  <a:txBody>
                    <a:bodyPr/>
                    <a:lstStyle/>
                    <a:p>
                      <a:endParaRPr lang="es-ES" dirty="0"/>
                    </a:p>
                  </a:txBody>
                  <a:tcPr>
                    <a:lnL w="38100" cmpd="sng">
                      <a:solidFill>
                        <a:schemeClr val="bg1"/>
                      </a:solidFill>
                      <a:prstDash val="sysDot"/>
                    </a:lnL>
                    <a:lnR w="38100" cmpd="sng">
                      <a:solidFill>
                        <a:schemeClr val="bg1"/>
                      </a:solidFill>
                      <a:prstDash val="sysDot"/>
                    </a:lnR>
                    <a:lnT w="38100" cmpd="sng">
                      <a:solidFill>
                        <a:schemeClr val="bg1"/>
                      </a:solidFill>
                      <a:prstDash val="sysDot"/>
                    </a:lnT>
                    <a:lnB w="38100" cmpd="sng">
                      <a:solidFill>
                        <a:schemeClr val="bg1"/>
                      </a:solidFill>
                      <a:prstDash val="sysDot"/>
                    </a:lnB>
                  </a:tcPr>
                </a:tc>
                <a:extLst>
                  <a:ext uri="{0D108BD9-81ED-4DB2-BD59-A6C34878D82A}">
                    <a16:rowId xmlns:a16="http://schemas.microsoft.com/office/drawing/2014/main" val="4109540137"/>
                  </a:ext>
                </a:extLst>
              </a:tr>
            </a:tbl>
          </a:graphicData>
        </a:graphic>
      </p:graphicFrame>
      <p:sp>
        <p:nvSpPr>
          <p:cNvPr id="12" name="Rectángulo: esquinas redondeadas 11">
            <a:extLst>
              <a:ext uri="{FF2B5EF4-FFF2-40B4-BE49-F238E27FC236}">
                <a16:creationId xmlns:a16="http://schemas.microsoft.com/office/drawing/2014/main" id="{63149F1E-A6E6-4BA4-9674-22B28FB4E7C5}"/>
              </a:ext>
            </a:extLst>
          </p:cNvPr>
          <p:cNvSpPr/>
          <p:nvPr/>
        </p:nvSpPr>
        <p:spPr bwMode="auto">
          <a:xfrm>
            <a:off x="2567830" y="1092146"/>
            <a:ext cx="2895027" cy="439348"/>
          </a:xfrm>
          <a:prstGeom prst="roundRect">
            <a:avLst/>
          </a:prstGeom>
          <a:solidFill>
            <a:srgbClr val="F27088"/>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IMPORTANTE</a:t>
            </a:r>
          </a:p>
        </p:txBody>
      </p:sp>
      <p:sp>
        <p:nvSpPr>
          <p:cNvPr id="13" name="Rectángulo: esquinas redondeadas 12">
            <a:extLst>
              <a:ext uri="{FF2B5EF4-FFF2-40B4-BE49-F238E27FC236}">
                <a16:creationId xmlns:a16="http://schemas.microsoft.com/office/drawing/2014/main" id="{0B3D4CC5-2CB4-4D27-B672-EBC7A2CD2953}"/>
              </a:ext>
            </a:extLst>
          </p:cNvPr>
          <p:cNvSpPr/>
          <p:nvPr/>
        </p:nvSpPr>
        <p:spPr bwMode="auto">
          <a:xfrm rot="16200000">
            <a:off x="137367" y="4719301"/>
            <a:ext cx="2074863" cy="439737"/>
          </a:xfrm>
          <a:prstGeom prst="roundRect">
            <a:avLst/>
          </a:prstGeom>
          <a:solidFill>
            <a:srgbClr val="31A48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NO URGENTE</a:t>
            </a:r>
          </a:p>
        </p:txBody>
      </p:sp>
      <p:sp>
        <p:nvSpPr>
          <p:cNvPr id="14" name="Rectángulo 13">
            <a:extLst>
              <a:ext uri="{FF2B5EF4-FFF2-40B4-BE49-F238E27FC236}">
                <a16:creationId xmlns:a16="http://schemas.microsoft.com/office/drawing/2014/main" id="{6145629D-DD89-4247-8265-4359E7F9D94E}"/>
              </a:ext>
            </a:extLst>
          </p:cNvPr>
          <p:cNvSpPr/>
          <p:nvPr/>
        </p:nvSpPr>
        <p:spPr bwMode="auto">
          <a:xfrm>
            <a:off x="1685180" y="1625263"/>
            <a:ext cx="4924425" cy="2162175"/>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15" name="Rectángulo 14">
            <a:extLst>
              <a:ext uri="{FF2B5EF4-FFF2-40B4-BE49-F238E27FC236}">
                <a16:creationId xmlns:a16="http://schemas.microsoft.com/office/drawing/2014/main" id="{601EC7F2-09FD-47F6-AD8A-F4EE54F9A75E}"/>
              </a:ext>
            </a:extLst>
          </p:cNvPr>
          <p:cNvSpPr/>
          <p:nvPr/>
        </p:nvSpPr>
        <p:spPr bwMode="auto">
          <a:xfrm>
            <a:off x="1685180" y="3787438"/>
            <a:ext cx="4910137" cy="2203450"/>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16" name="Text Box 3">
            <a:extLst>
              <a:ext uri="{FF2B5EF4-FFF2-40B4-BE49-F238E27FC236}">
                <a16:creationId xmlns:a16="http://schemas.microsoft.com/office/drawing/2014/main" id="{A104D081-8F1B-47B7-8D1F-8ABB2DF2DDE3}"/>
              </a:ext>
            </a:extLst>
          </p:cNvPr>
          <p:cNvSpPr txBox="1">
            <a:spLocks noChangeArrowheads="1"/>
          </p:cNvSpPr>
          <p:nvPr/>
        </p:nvSpPr>
        <p:spPr bwMode="auto">
          <a:xfrm>
            <a:off x="2113805" y="2369801"/>
            <a:ext cx="3802062"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dirty="0">
                <a:solidFill>
                  <a:srgbClr val="17375E"/>
                </a:solidFill>
                <a:latin typeface="Arial Narrow" panose="020B0606020202030204" pitchFamily="34" charset="0"/>
                <a:cs typeface="Arial" panose="020B0604020202020204" pitchFamily="34" charset="0"/>
              </a:rPr>
              <a:t>TOMAR ACCIÓN</a:t>
            </a:r>
          </a:p>
        </p:txBody>
      </p:sp>
      <p:sp>
        <p:nvSpPr>
          <p:cNvPr id="17" name="Rectángulo: esquinas redondeadas 16">
            <a:extLst>
              <a:ext uri="{FF2B5EF4-FFF2-40B4-BE49-F238E27FC236}">
                <a16:creationId xmlns:a16="http://schemas.microsoft.com/office/drawing/2014/main" id="{474333F1-B708-4573-A3BB-942BC6F54D18}"/>
              </a:ext>
            </a:extLst>
          </p:cNvPr>
          <p:cNvSpPr/>
          <p:nvPr/>
        </p:nvSpPr>
        <p:spPr bwMode="auto">
          <a:xfrm>
            <a:off x="7593239" y="1092146"/>
            <a:ext cx="2895027" cy="439348"/>
          </a:xfrm>
          <a:prstGeom prst="roundRect">
            <a:avLst/>
          </a:prstGeom>
          <a:solidFill>
            <a:srgbClr val="F27088"/>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NO IMPORTANTE</a:t>
            </a:r>
          </a:p>
        </p:txBody>
      </p:sp>
      <p:sp>
        <p:nvSpPr>
          <p:cNvPr id="18" name="Rectángulo: esquinas redondeadas 17">
            <a:extLst>
              <a:ext uri="{FF2B5EF4-FFF2-40B4-BE49-F238E27FC236}">
                <a16:creationId xmlns:a16="http://schemas.microsoft.com/office/drawing/2014/main" id="{223BEBB8-A5A9-4C77-B3EA-C08B21FFE30A}"/>
              </a:ext>
            </a:extLst>
          </p:cNvPr>
          <p:cNvSpPr/>
          <p:nvPr/>
        </p:nvSpPr>
        <p:spPr bwMode="auto">
          <a:xfrm rot="16200000">
            <a:off x="131811" y="2451557"/>
            <a:ext cx="2074862" cy="438150"/>
          </a:xfrm>
          <a:prstGeom prst="roundRect">
            <a:avLst/>
          </a:prstGeom>
          <a:solidFill>
            <a:srgbClr val="31A48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URGENTE</a:t>
            </a:r>
          </a:p>
        </p:txBody>
      </p:sp>
      <p:sp>
        <p:nvSpPr>
          <p:cNvPr id="19" name="Rectángulo 18">
            <a:extLst>
              <a:ext uri="{FF2B5EF4-FFF2-40B4-BE49-F238E27FC236}">
                <a16:creationId xmlns:a16="http://schemas.microsoft.com/office/drawing/2014/main" id="{122BC5FA-9E48-4CA7-B93B-660BEEAF60CF}"/>
              </a:ext>
            </a:extLst>
          </p:cNvPr>
          <p:cNvSpPr/>
          <p:nvPr/>
        </p:nvSpPr>
        <p:spPr bwMode="auto">
          <a:xfrm>
            <a:off x="6609605" y="1614540"/>
            <a:ext cx="4511675" cy="2172898"/>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20" name="Rectángulo 19">
            <a:extLst>
              <a:ext uri="{FF2B5EF4-FFF2-40B4-BE49-F238E27FC236}">
                <a16:creationId xmlns:a16="http://schemas.microsoft.com/office/drawing/2014/main" id="{DE7DB02D-682F-42C0-AD74-F743659E3BBD}"/>
              </a:ext>
            </a:extLst>
          </p:cNvPr>
          <p:cNvSpPr/>
          <p:nvPr/>
        </p:nvSpPr>
        <p:spPr bwMode="auto">
          <a:xfrm>
            <a:off x="6595317" y="3798161"/>
            <a:ext cx="4525963" cy="2195902"/>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21" name="Text Box 3">
            <a:extLst>
              <a:ext uri="{FF2B5EF4-FFF2-40B4-BE49-F238E27FC236}">
                <a16:creationId xmlns:a16="http://schemas.microsoft.com/office/drawing/2014/main" id="{9A68BBD1-F619-480D-BB27-49E7AE7E7128}"/>
              </a:ext>
            </a:extLst>
          </p:cNvPr>
          <p:cNvSpPr txBox="1">
            <a:spLocks noChangeArrowheads="1"/>
          </p:cNvSpPr>
          <p:nvPr/>
        </p:nvSpPr>
        <p:spPr bwMode="auto">
          <a:xfrm>
            <a:off x="7139830" y="2012613"/>
            <a:ext cx="3802062"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dirty="0">
                <a:solidFill>
                  <a:srgbClr val="17375E"/>
                </a:solidFill>
                <a:latin typeface="Arial Narrow" panose="020B0606020202030204" pitchFamily="34" charset="0"/>
                <a:cs typeface="Arial" panose="020B0604020202020204" pitchFamily="34" charset="0"/>
              </a:rPr>
              <a:t>DELEGAR</a:t>
            </a:r>
          </a:p>
        </p:txBody>
      </p:sp>
      <p:sp>
        <p:nvSpPr>
          <p:cNvPr id="22" name="Text Box 3">
            <a:extLst>
              <a:ext uri="{FF2B5EF4-FFF2-40B4-BE49-F238E27FC236}">
                <a16:creationId xmlns:a16="http://schemas.microsoft.com/office/drawing/2014/main" id="{A7010F99-9108-402E-A760-6301E042587C}"/>
              </a:ext>
            </a:extLst>
          </p:cNvPr>
          <p:cNvSpPr txBox="1">
            <a:spLocks noChangeArrowheads="1"/>
          </p:cNvSpPr>
          <p:nvPr/>
        </p:nvSpPr>
        <p:spPr bwMode="auto">
          <a:xfrm>
            <a:off x="2245567" y="4660563"/>
            <a:ext cx="3802063"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dirty="0">
                <a:solidFill>
                  <a:srgbClr val="17375E"/>
                </a:solidFill>
                <a:latin typeface="Arial Narrow" panose="020B0606020202030204" pitchFamily="34" charset="0"/>
                <a:cs typeface="Arial" panose="020B0604020202020204" pitchFamily="34" charset="0"/>
              </a:rPr>
              <a:t>PLANIFICAR</a:t>
            </a:r>
          </a:p>
        </p:txBody>
      </p:sp>
      <p:sp>
        <p:nvSpPr>
          <p:cNvPr id="23" name="Text Box 3">
            <a:extLst>
              <a:ext uri="{FF2B5EF4-FFF2-40B4-BE49-F238E27FC236}">
                <a16:creationId xmlns:a16="http://schemas.microsoft.com/office/drawing/2014/main" id="{269308D7-CD4D-4D82-8442-8DD282C7709F}"/>
              </a:ext>
            </a:extLst>
          </p:cNvPr>
          <p:cNvSpPr txBox="1">
            <a:spLocks noChangeArrowheads="1"/>
          </p:cNvSpPr>
          <p:nvPr/>
        </p:nvSpPr>
        <p:spPr bwMode="auto">
          <a:xfrm>
            <a:off x="7122367" y="4560551"/>
            <a:ext cx="3802063"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dirty="0">
                <a:solidFill>
                  <a:srgbClr val="17375E"/>
                </a:solidFill>
                <a:latin typeface="Arial Narrow" panose="020B0606020202030204" pitchFamily="34" charset="0"/>
                <a:cs typeface="Arial" panose="020B0604020202020204" pitchFamily="34" charset="0"/>
              </a:rPr>
              <a:t>PROCRASTINAR</a:t>
            </a:r>
          </a:p>
        </p:txBody>
      </p:sp>
      <p:sp>
        <p:nvSpPr>
          <p:cNvPr id="24" name="Flecha: hacia abajo 23">
            <a:extLst>
              <a:ext uri="{FF2B5EF4-FFF2-40B4-BE49-F238E27FC236}">
                <a16:creationId xmlns:a16="http://schemas.microsoft.com/office/drawing/2014/main" id="{6AF49966-4AD9-4E52-AEA2-BE3F4C79D031}"/>
              </a:ext>
            </a:extLst>
          </p:cNvPr>
          <p:cNvSpPr/>
          <p:nvPr/>
        </p:nvSpPr>
        <p:spPr>
          <a:xfrm rot="10800000">
            <a:off x="4014836" y="3260519"/>
            <a:ext cx="687305" cy="866300"/>
          </a:xfrm>
          <a:prstGeom prst="downArrow">
            <a:avLst/>
          </a:prstGeom>
          <a:solidFill>
            <a:srgbClr val="FFFF00"/>
          </a:solidFill>
          <a:ln>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7425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8" grpId="0" animBg="1"/>
      <p:bldP spid="19" grpId="0" animBg="1"/>
      <p:bldP spid="20" grpId="0" animBg="1"/>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6BCFCDF4-2BB7-481E-8783-DA44E056B9C6}"/>
              </a:ext>
            </a:extLst>
          </p:cNvPr>
          <p:cNvGraphicFramePr>
            <a:graphicFrameLocks noGrp="1"/>
          </p:cNvGraphicFramePr>
          <p:nvPr/>
        </p:nvGraphicFramePr>
        <p:xfrm>
          <a:off x="7119124" y="1419661"/>
          <a:ext cx="3501957" cy="4572000"/>
        </p:xfrm>
        <a:graphic>
          <a:graphicData uri="http://schemas.openxmlformats.org/drawingml/2006/table">
            <a:tbl>
              <a:tblPr/>
              <a:tblGrid>
                <a:gridCol w="3501957">
                  <a:extLst>
                    <a:ext uri="{9D8B030D-6E8A-4147-A177-3AD203B41FA5}">
                      <a16:colId xmlns:a16="http://schemas.microsoft.com/office/drawing/2014/main" val="3313624663"/>
                    </a:ext>
                  </a:extLst>
                </a:gridCol>
              </a:tblGrid>
              <a:tr h="4572000">
                <a:tc>
                  <a:txBody>
                    <a:bodyPr/>
                    <a:lstStyle/>
                    <a:p>
                      <a:endParaRPr lang="es-ES" dirty="0"/>
                    </a:p>
                  </a:txBody>
                  <a:tcPr>
                    <a:lnL w="38100" cmpd="sng">
                      <a:solidFill>
                        <a:schemeClr val="bg1"/>
                      </a:solidFill>
                      <a:prstDash val="sysDot"/>
                    </a:lnL>
                    <a:lnR w="38100" cmpd="sng">
                      <a:solidFill>
                        <a:schemeClr val="bg1"/>
                      </a:solidFill>
                      <a:prstDash val="sysDot"/>
                    </a:lnR>
                    <a:lnT w="38100" cmpd="sng">
                      <a:solidFill>
                        <a:schemeClr val="bg1"/>
                      </a:solidFill>
                      <a:prstDash val="sysDot"/>
                    </a:lnT>
                    <a:lnB w="38100" cmpd="sng">
                      <a:solidFill>
                        <a:schemeClr val="bg1"/>
                      </a:solidFill>
                      <a:prstDash val="sysDot"/>
                    </a:lnB>
                  </a:tcPr>
                </a:tc>
                <a:extLst>
                  <a:ext uri="{0D108BD9-81ED-4DB2-BD59-A6C34878D82A}">
                    <a16:rowId xmlns:a16="http://schemas.microsoft.com/office/drawing/2014/main" val="4109540137"/>
                  </a:ext>
                </a:extLst>
              </a:tr>
            </a:tbl>
          </a:graphicData>
        </a:graphic>
      </p:graphicFrame>
      <p:sp>
        <p:nvSpPr>
          <p:cNvPr id="12" name="Rectángulo: esquinas redondeadas 11">
            <a:extLst>
              <a:ext uri="{FF2B5EF4-FFF2-40B4-BE49-F238E27FC236}">
                <a16:creationId xmlns:a16="http://schemas.microsoft.com/office/drawing/2014/main" id="{63149F1E-A6E6-4BA4-9674-22B28FB4E7C5}"/>
              </a:ext>
            </a:extLst>
          </p:cNvPr>
          <p:cNvSpPr/>
          <p:nvPr/>
        </p:nvSpPr>
        <p:spPr bwMode="auto">
          <a:xfrm>
            <a:off x="2567830" y="1092146"/>
            <a:ext cx="2895027" cy="439348"/>
          </a:xfrm>
          <a:prstGeom prst="roundRect">
            <a:avLst/>
          </a:prstGeom>
          <a:solidFill>
            <a:srgbClr val="F27088"/>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IMPORTANTE</a:t>
            </a:r>
          </a:p>
        </p:txBody>
      </p:sp>
      <p:sp>
        <p:nvSpPr>
          <p:cNvPr id="13" name="Rectángulo: esquinas redondeadas 12">
            <a:extLst>
              <a:ext uri="{FF2B5EF4-FFF2-40B4-BE49-F238E27FC236}">
                <a16:creationId xmlns:a16="http://schemas.microsoft.com/office/drawing/2014/main" id="{0B3D4CC5-2CB4-4D27-B672-EBC7A2CD2953}"/>
              </a:ext>
            </a:extLst>
          </p:cNvPr>
          <p:cNvSpPr/>
          <p:nvPr/>
        </p:nvSpPr>
        <p:spPr bwMode="auto">
          <a:xfrm rot="16200000">
            <a:off x="137367" y="4719301"/>
            <a:ext cx="2074863" cy="439737"/>
          </a:xfrm>
          <a:prstGeom prst="roundRect">
            <a:avLst/>
          </a:prstGeom>
          <a:solidFill>
            <a:srgbClr val="31A48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NO URGENTE</a:t>
            </a:r>
          </a:p>
        </p:txBody>
      </p:sp>
      <p:sp>
        <p:nvSpPr>
          <p:cNvPr id="14" name="Rectángulo 13">
            <a:extLst>
              <a:ext uri="{FF2B5EF4-FFF2-40B4-BE49-F238E27FC236}">
                <a16:creationId xmlns:a16="http://schemas.microsoft.com/office/drawing/2014/main" id="{6145629D-DD89-4247-8265-4359E7F9D94E}"/>
              </a:ext>
            </a:extLst>
          </p:cNvPr>
          <p:cNvSpPr/>
          <p:nvPr/>
        </p:nvSpPr>
        <p:spPr bwMode="auto">
          <a:xfrm>
            <a:off x="1685180" y="1625263"/>
            <a:ext cx="4924425" cy="2162175"/>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15" name="Rectángulo 14">
            <a:extLst>
              <a:ext uri="{FF2B5EF4-FFF2-40B4-BE49-F238E27FC236}">
                <a16:creationId xmlns:a16="http://schemas.microsoft.com/office/drawing/2014/main" id="{601EC7F2-09FD-47F6-AD8A-F4EE54F9A75E}"/>
              </a:ext>
            </a:extLst>
          </p:cNvPr>
          <p:cNvSpPr/>
          <p:nvPr/>
        </p:nvSpPr>
        <p:spPr bwMode="auto">
          <a:xfrm>
            <a:off x="1685180" y="3787438"/>
            <a:ext cx="4910137" cy="2203450"/>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16" name="Text Box 3">
            <a:extLst>
              <a:ext uri="{FF2B5EF4-FFF2-40B4-BE49-F238E27FC236}">
                <a16:creationId xmlns:a16="http://schemas.microsoft.com/office/drawing/2014/main" id="{A104D081-8F1B-47B7-8D1F-8ABB2DF2DDE3}"/>
              </a:ext>
            </a:extLst>
          </p:cNvPr>
          <p:cNvSpPr txBox="1">
            <a:spLocks noChangeArrowheads="1"/>
          </p:cNvSpPr>
          <p:nvPr/>
        </p:nvSpPr>
        <p:spPr bwMode="auto">
          <a:xfrm>
            <a:off x="2113805" y="2369801"/>
            <a:ext cx="3802062"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dirty="0">
                <a:solidFill>
                  <a:srgbClr val="17375E"/>
                </a:solidFill>
                <a:latin typeface="Arial Narrow" panose="020B0606020202030204" pitchFamily="34" charset="0"/>
                <a:cs typeface="Arial" panose="020B0604020202020204" pitchFamily="34" charset="0"/>
              </a:rPr>
              <a:t>CRISIS</a:t>
            </a:r>
          </a:p>
        </p:txBody>
      </p:sp>
      <p:sp>
        <p:nvSpPr>
          <p:cNvPr id="17" name="Rectángulo: esquinas redondeadas 16">
            <a:extLst>
              <a:ext uri="{FF2B5EF4-FFF2-40B4-BE49-F238E27FC236}">
                <a16:creationId xmlns:a16="http://schemas.microsoft.com/office/drawing/2014/main" id="{474333F1-B708-4573-A3BB-942BC6F54D18}"/>
              </a:ext>
            </a:extLst>
          </p:cNvPr>
          <p:cNvSpPr/>
          <p:nvPr/>
        </p:nvSpPr>
        <p:spPr bwMode="auto">
          <a:xfrm>
            <a:off x="7593239" y="1092146"/>
            <a:ext cx="2895027" cy="439348"/>
          </a:xfrm>
          <a:prstGeom prst="roundRect">
            <a:avLst/>
          </a:prstGeom>
          <a:solidFill>
            <a:srgbClr val="F27088"/>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NO IMPORTANTE</a:t>
            </a:r>
          </a:p>
        </p:txBody>
      </p:sp>
      <p:sp>
        <p:nvSpPr>
          <p:cNvPr id="18" name="Rectángulo: esquinas redondeadas 17">
            <a:extLst>
              <a:ext uri="{FF2B5EF4-FFF2-40B4-BE49-F238E27FC236}">
                <a16:creationId xmlns:a16="http://schemas.microsoft.com/office/drawing/2014/main" id="{223BEBB8-A5A9-4C77-B3EA-C08B21FFE30A}"/>
              </a:ext>
            </a:extLst>
          </p:cNvPr>
          <p:cNvSpPr/>
          <p:nvPr/>
        </p:nvSpPr>
        <p:spPr bwMode="auto">
          <a:xfrm rot="16200000">
            <a:off x="131811" y="2451557"/>
            <a:ext cx="2074862" cy="438150"/>
          </a:xfrm>
          <a:prstGeom prst="roundRect">
            <a:avLst/>
          </a:prstGeom>
          <a:solidFill>
            <a:srgbClr val="31A48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URGENTE</a:t>
            </a:r>
          </a:p>
        </p:txBody>
      </p:sp>
      <p:sp>
        <p:nvSpPr>
          <p:cNvPr id="19" name="Rectángulo 18">
            <a:extLst>
              <a:ext uri="{FF2B5EF4-FFF2-40B4-BE49-F238E27FC236}">
                <a16:creationId xmlns:a16="http://schemas.microsoft.com/office/drawing/2014/main" id="{122BC5FA-9E48-4CA7-B93B-660BEEAF60CF}"/>
              </a:ext>
            </a:extLst>
          </p:cNvPr>
          <p:cNvSpPr/>
          <p:nvPr/>
        </p:nvSpPr>
        <p:spPr bwMode="auto">
          <a:xfrm>
            <a:off x="6609605" y="1614540"/>
            <a:ext cx="4511675" cy="2172898"/>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20" name="Rectángulo 19">
            <a:extLst>
              <a:ext uri="{FF2B5EF4-FFF2-40B4-BE49-F238E27FC236}">
                <a16:creationId xmlns:a16="http://schemas.microsoft.com/office/drawing/2014/main" id="{DE7DB02D-682F-42C0-AD74-F743659E3BBD}"/>
              </a:ext>
            </a:extLst>
          </p:cNvPr>
          <p:cNvSpPr/>
          <p:nvPr/>
        </p:nvSpPr>
        <p:spPr bwMode="auto">
          <a:xfrm>
            <a:off x="6595317" y="3798161"/>
            <a:ext cx="4525963" cy="2195902"/>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21" name="Text Box 3">
            <a:extLst>
              <a:ext uri="{FF2B5EF4-FFF2-40B4-BE49-F238E27FC236}">
                <a16:creationId xmlns:a16="http://schemas.microsoft.com/office/drawing/2014/main" id="{9A68BBD1-F619-480D-BB27-49E7AE7E7128}"/>
              </a:ext>
            </a:extLst>
          </p:cNvPr>
          <p:cNvSpPr txBox="1">
            <a:spLocks noChangeArrowheads="1"/>
          </p:cNvSpPr>
          <p:nvPr/>
        </p:nvSpPr>
        <p:spPr bwMode="auto">
          <a:xfrm>
            <a:off x="7139830" y="2012613"/>
            <a:ext cx="3802062"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dirty="0">
                <a:solidFill>
                  <a:srgbClr val="17375E"/>
                </a:solidFill>
                <a:latin typeface="Arial Narrow" panose="020B0606020202030204" pitchFamily="34" charset="0"/>
                <a:cs typeface="Arial" panose="020B0604020202020204" pitchFamily="34" charset="0"/>
              </a:rPr>
              <a:t>LADRÓN DE ESTRATEGIAS A LARGO PLAZO</a:t>
            </a:r>
          </a:p>
        </p:txBody>
      </p:sp>
      <p:sp>
        <p:nvSpPr>
          <p:cNvPr id="22" name="Text Box 3">
            <a:extLst>
              <a:ext uri="{FF2B5EF4-FFF2-40B4-BE49-F238E27FC236}">
                <a16:creationId xmlns:a16="http://schemas.microsoft.com/office/drawing/2014/main" id="{A7010F99-9108-402E-A760-6301E042587C}"/>
              </a:ext>
            </a:extLst>
          </p:cNvPr>
          <p:cNvSpPr txBox="1">
            <a:spLocks noChangeArrowheads="1"/>
          </p:cNvSpPr>
          <p:nvPr/>
        </p:nvSpPr>
        <p:spPr bwMode="auto">
          <a:xfrm>
            <a:off x="2293055" y="4475955"/>
            <a:ext cx="3802063"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dirty="0">
                <a:solidFill>
                  <a:srgbClr val="17375E"/>
                </a:solidFill>
                <a:latin typeface="Arial Narrow" panose="020B0606020202030204" pitchFamily="34" charset="0"/>
                <a:cs typeface="Arial" panose="020B0604020202020204" pitchFamily="34" charset="0"/>
              </a:rPr>
              <a:t>OBJETIVOS Y PLANIFICACIÓN</a:t>
            </a:r>
          </a:p>
        </p:txBody>
      </p:sp>
      <p:sp>
        <p:nvSpPr>
          <p:cNvPr id="23" name="Text Box 3">
            <a:extLst>
              <a:ext uri="{FF2B5EF4-FFF2-40B4-BE49-F238E27FC236}">
                <a16:creationId xmlns:a16="http://schemas.microsoft.com/office/drawing/2014/main" id="{269308D7-CD4D-4D82-8442-8DD282C7709F}"/>
              </a:ext>
            </a:extLst>
          </p:cNvPr>
          <p:cNvSpPr txBox="1">
            <a:spLocks noChangeArrowheads="1"/>
          </p:cNvSpPr>
          <p:nvPr/>
        </p:nvSpPr>
        <p:spPr bwMode="auto">
          <a:xfrm>
            <a:off x="7122367" y="4560551"/>
            <a:ext cx="3802063"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dirty="0">
                <a:solidFill>
                  <a:srgbClr val="17375E"/>
                </a:solidFill>
                <a:latin typeface="Arial Narrow" panose="020B0606020202030204" pitchFamily="34" charset="0"/>
                <a:cs typeface="Arial" panose="020B0604020202020204" pitchFamily="34" charset="0"/>
              </a:rPr>
              <a:t>DISTRACCIONES</a:t>
            </a:r>
          </a:p>
        </p:txBody>
      </p:sp>
    </p:spTree>
    <p:extLst>
      <p:ext uri="{BB962C8B-B14F-4D97-AF65-F5344CB8AC3E}">
        <p14:creationId xmlns:p14="http://schemas.microsoft.com/office/powerpoint/2010/main" val="201521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8" grpId="0" animBg="1"/>
      <p:bldP spid="19" grpId="0" animBg="1"/>
      <p:bldP spid="20" grpId="0" animBg="1"/>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6BCFCDF4-2BB7-481E-8783-DA44E056B9C6}"/>
              </a:ext>
            </a:extLst>
          </p:cNvPr>
          <p:cNvGraphicFramePr>
            <a:graphicFrameLocks noGrp="1"/>
          </p:cNvGraphicFramePr>
          <p:nvPr/>
        </p:nvGraphicFramePr>
        <p:xfrm>
          <a:off x="7119124" y="1419661"/>
          <a:ext cx="3501957" cy="4572000"/>
        </p:xfrm>
        <a:graphic>
          <a:graphicData uri="http://schemas.openxmlformats.org/drawingml/2006/table">
            <a:tbl>
              <a:tblPr/>
              <a:tblGrid>
                <a:gridCol w="3501957">
                  <a:extLst>
                    <a:ext uri="{9D8B030D-6E8A-4147-A177-3AD203B41FA5}">
                      <a16:colId xmlns:a16="http://schemas.microsoft.com/office/drawing/2014/main" val="3313624663"/>
                    </a:ext>
                  </a:extLst>
                </a:gridCol>
              </a:tblGrid>
              <a:tr h="4572000">
                <a:tc>
                  <a:txBody>
                    <a:bodyPr/>
                    <a:lstStyle/>
                    <a:p>
                      <a:endParaRPr lang="es-ES" dirty="0"/>
                    </a:p>
                  </a:txBody>
                  <a:tcPr>
                    <a:lnL w="38100" cmpd="sng">
                      <a:solidFill>
                        <a:schemeClr val="bg1"/>
                      </a:solidFill>
                      <a:prstDash val="sysDot"/>
                    </a:lnL>
                    <a:lnR w="38100" cmpd="sng">
                      <a:solidFill>
                        <a:schemeClr val="bg1"/>
                      </a:solidFill>
                      <a:prstDash val="sysDot"/>
                    </a:lnR>
                    <a:lnT w="38100" cmpd="sng">
                      <a:solidFill>
                        <a:schemeClr val="bg1"/>
                      </a:solidFill>
                      <a:prstDash val="sysDot"/>
                    </a:lnT>
                    <a:lnB w="38100" cmpd="sng">
                      <a:solidFill>
                        <a:schemeClr val="bg1"/>
                      </a:solidFill>
                      <a:prstDash val="sysDot"/>
                    </a:lnB>
                  </a:tcPr>
                </a:tc>
                <a:extLst>
                  <a:ext uri="{0D108BD9-81ED-4DB2-BD59-A6C34878D82A}">
                    <a16:rowId xmlns:a16="http://schemas.microsoft.com/office/drawing/2014/main" val="4109540137"/>
                  </a:ext>
                </a:extLst>
              </a:tr>
            </a:tbl>
          </a:graphicData>
        </a:graphic>
      </p:graphicFrame>
      <p:sp>
        <p:nvSpPr>
          <p:cNvPr id="12" name="Rectángulo: esquinas redondeadas 11">
            <a:extLst>
              <a:ext uri="{FF2B5EF4-FFF2-40B4-BE49-F238E27FC236}">
                <a16:creationId xmlns:a16="http://schemas.microsoft.com/office/drawing/2014/main" id="{63149F1E-A6E6-4BA4-9674-22B28FB4E7C5}"/>
              </a:ext>
            </a:extLst>
          </p:cNvPr>
          <p:cNvSpPr/>
          <p:nvPr/>
        </p:nvSpPr>
        <p:spPr bwMode="auto">
          <a:xfrm>
            <a:off x="2567830" y="1092146"/>
            <a:ext cx="2895027" cy="439348"/>
          </a:xfrm>
          <a:prstGeom prst="roundRect">
            <a:avLst/>
          </a:prstGeom>
          <a:solidFill>
            <a:srgbClr val="F27088"/>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IMPORTANTE</a:t>
            </a:r>
          </a:p>
        </p:txBody>
      </p:sp>
      <p:sp>
        <p:nvSpPr>
          <p:cNvPr id="13" name="Rectángulo: esquinas redondeadas 12">
            <a:extLst>
              <a:ext uri="{FF2B5EF4-FFF2-40B4-BE49-F238E27FC236}">
                <a16:creationId xmlns:a16="http://schemas.microsoft.com/office/drawing/2014/main" id="{0B3D4CC5-2CB4-4D27-B672-EBC7A2CD2953}"/>
              </a:ext>
            </a:extLst>
          </p:cNvPr>
          <p:cNvSpPr/>
          <p:nvPr/>
        </p:nvSpPr>
        <p:spPr bwMode="auto">
          <a:xfrm rot="16200000">
            <a:off x="137367" y="4719301"/>
            <a:ext cx="2074863" cy="439737"/>
          </a:xfrm>
          <a:prstGeom prst="roundRect">
            <a:avLst/>
          </a:prstGeom>
          <a:solidFill>
            <a:srgbClr val="31A48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NO URGENTE</a:t>
            </a:r>
          </a:p>
        </p:txBody>
      </p:sp>
      <p:sp>
        <p:nvSpPr>
          <p:cNvPr id="14" name="Rectángulo 13">
            <a:extLst>
              <a:ext uri="{FF2B5EF4-FFF2-40B4-BE49-F238E27FC236}">
                <a16:creationId xmlns:a16="http://schemas.microsoft.com/office/drawing/2014/main" id="{6145629D-DD89-4247-8265-4359E7F9D94E}"/>
              </a:ext>
            </a:extLst>
          </p:cNvPr>
          <p:cNvSpPr/>
          <p:nvPr/>
        </p:nvSpPr>
        <p:spPr bwMode="auto">
          <a:xfrm>
            <a:off x="1685180" y="1625263"/>
            <a:ext cx="4924425" cy="2162175"/>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15" name="Rectángulo 14">
            <a:extLst>
              <a:ext uri="{FF2B5EF4-FFF2-40B4-BE49-F238E27FC236}">
                <a16:creationId xmlns:a16="http://schemas.microsoft.com/office/drawing/2014/main" id="{601EC7F2-09FD-47F6-AD8A-F4EE54F9A75E}"/>
              </a:ext>
            </a:extLst>
          </p:cNvPr>
          <p:cNvSpPr/>
          <p:nvPr/>
        </p:nvSpPr>
        <p:spPr bwMode="auto">
          <a:xfrm>
            <a:off x="1685180" y="3787438"/>
            <a:ext cx="4910137" cy="2203450"/>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16" name="Text Box 3">
            <a:extLst>
              <a:ext uri="{FF2B5EF4-FFF2-40B4-BE49-F238E27FC236}">
                <a16:creationId xmlns:a16="http://schemas.microsoft.com/office/drawing/2014/main" id="{A104D081-8F1B-47B7-8D1F-8ABB2DF2DDE3}"/>
              </a:ext>
            </a:extLst>
          </p:cNvPr>
          <p:cNvSpPr txBox="1">
            <a:spLocks noChangeArrowheads="1"/>
          </p:cNvSpPr>
          <p:nvPr/>
        </p:nvSpPr>
        <p:spPr bwMode="auto">
          <a:xfrm>
            <a:off x="2113805" y="2369801"/>
            <a:ext cx="3802062"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dirty="0">
                <a:solidFill>
                  <a:srgbClr val="17375E"/>
                </a:solidFill>
                <a:latin typeface="Arial Narrow" panose="020B0606020202030204" pitchFamily="34" charset="0"/>
                <a:cs typeface="Arial" panose="020B0604020202020204" pitchFamily="34" charset="0"/>
              </a:rPr>
              <a:t>SÍNTOMA</a:t>
            </a:r>
          </a:p>
        </p:txBody>
      </p:sp>
      <p:sp>
        <p:nvSpPr>
          <p:cNvPr id="17" name="Rectángulo: esquinas redondeadas 16">
            <a:extLst>
              <a:ext uri="{FF2B5EF4-FFF2-40B4-BE49-F238E27FC236}">
                <a16:creationId xmlns:a16="http://schemas.microsoft.com/office/drawing/2014/main" id="{474333F1-B708-4573-A3BB-942BC6F54D18}"/>
              </a:ext>
            </a:extLst>
          </p:cNvPr>
          <p:cNvSpPr/>
          <p:nvPr/>
        </p:nvSpPr>
        <p:spPr bwMode="auto">
          <a:xfrm>
            <a:off x="7593239" y="1092146"/>
            <a:ext cx="2895027" cy="439348"/>
          </a:xfrm>
          <a:prstGeom prst="roundRect">
            <a:avLst/>
          </a:prstGeom>
          <a:solidFill>
            <a:srgbClr val="F27088"/>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NO IMPORTANTE</a:t>
            </a:r>
          </a:p>
        </p:txBody>
      </p:sp>
      <p:sp>
        <p:nvSpPr>
          <p:cNvPr id="18" name="Rectángulo: esquinas redondeadas 17">
            <a:extLst>
              <a:ext uri="{FF2B5EF4-FFF2-40B4-BE49-F238E27FC236}">
                <a16:creationId xmlns:a16="http://schemas.microsoft.com/office/drawing/2014/main" id="{223BEBB8-A5A9-4C77-B3EA-C08B21FFE30A}"/>
              </a:ext>
            </a:extLst>
          </p:cNvPr>
          <p:cNvSpPr/>
          <p:nvPr/>
        </p:nvSpPr>
        <p:spPr bwMode="auto">
          <a:xfrm rot="16200000">
            <a:off x="131811" y="2451557"/>
            <a:ext cx="2074862" cy="438150"/>
          </a:xfrm>
          <a:prstGeom prst="roundRect">
            <a:avLst/>
          </a:prstGeom>
          <a:solidFill>
            <a:srgbClr val="31A48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URGENTE</a:t>
            </a:r>
          </a:p>
        </p:txBody>
      </p:sp>
      <p:sp>
        <p:nvSpPr>
          <p:cNvPr id="19" name="Rectángulo 18">
            <a:extLst>
              <a:ext uri="{FF2B5EF4-FFF2-40B4-BE49-F238E27FC236}">
                <a16:creationId xmlns:a16="http://schemas.microsoft.com/office/drawing/2014/main" id="{122BC5FA-9E48-4CA7-B93B-660BEEAF60CF}"/>
              </a:ext>
            </a:extLst>
          </p:cNvPr>
          <p:cNvSpPr/>
          <p:nvPr/>
        </p:nvSpPr>
        <p:spPr bwMode="auto">
          <a:xfrm>
            <a:off x="6609605" y="1614540"/>
            <a:ext cx="4511675" cy="2172898"/>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20" name="Rectángulo 19">
            <a:extLst>
              <a:ext uri="{FF2B5EF4-FFF2-40B4-BE49-F238E27FC236}">
                <a16:creationId xmlns:a16="http://schemas.microsoft.com/office/drawing/2014/main" id="{DE7DB02D-682F-42C0-AD74-F743659E3BBD}"/>
              </a:ext>
            </a:extLst>
          </p:cNvPr>
          <p:cNvSpPr/>
          <p:nvPr/>
        </p:nvSpPr>
        <p:spPr bwMode="auto">
          <a:xfrm>
            <a:off x="6595317" y="3798161"/>
            <a:ext cx="4525963" cy="2195902"/>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21" name="Text Box 3">
            <a:extLst>
              <a:ext uri="{FF2B5EF4-FFF2-40B4-BE49-F238E27FC236}">
                <a16:creationId xmlns:a16="http://schemas.microsoft.com/office/drawing/2014/main" id="{9A68BBD1-F619-480D-BB27-49E7AE7E7128}"/>
              </a:ext>
            </a:extLst>
          </p:cNvPr>
          <p:cNvSpPr txBox="1">
            <a:spLocks noChangeArrowheads="1"/>
          </p:cNvSpPr>
          <p:nvPr/>
        </p:nvSpPr>
        <p:spPr bwMode="auto">
          <a:xfrm>
            <a:off x="7038230" y="2535384"/>
            <a:ext cx="3802062"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dirty="0">
                <a:solidFill>
                  <a:srgbClr val="17375E"/>
                </a:solidFill>
                <a:latin typeface="Arial Narrow" panose="020B0606020202030204" pitchFamily="34" charset="0"/>
                <a:cs typeface="Arial" panose="020B0604020202020204" pitchFamily="34" charset="0"/>
              </a:rPr>
              <a:t>CAUSA</a:t>
            </a:r>
          </a:p>
        </p:txBody>
      </p:sp>
      <p:sp>
        <p:nvSpPr>
          <p:cNvPr id="22" name="Text Box 3">
            <a:extLst>
              <a:ext uri="{FF2B5EF4-FFF2-40B4-BE49-F238E27FC236}">
                <a16:creationId xmlns:a16="http://schemas.microsoft.com/office/drawing/2014/main" id="{A7010F99-9108-402E-A760-6301E042587C}"/>
              </a:ext>
            </a:extLst>
          </p:cNvPr>
          <p:cNvSpPr txBox="1">
            <a:spLocks noChangeArrowheads="1"/>
          </p:cNvSpPr>
          <p:nvPr/>
        </p:nvSpPr>
        <p:spPr bwMode="auto">
          <a:xfrm>
            <a:off x="2293055" y="4475955"/>
            <a:ext cx="380206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dirty="0">
                <a:solidFill>
                  <a:srgbClr val="17375E"/>
                </a:solidFill>
                <a:latin typeface="Arial Narrow" panose="020B0606020202030204" pitchFamily="34" charset="0"/>
                <a:cs typeface="Arial" panose="020B0604020202020204" pitchFamily="34" charset="0"/>
              </a:rPr>
              <a:t>CURA</a:t>
            </a:r>
          </a:p>
        </p:txBody>
      </p:sp>
      <p:sp>
        <p:nvSpPr>
          <p:cNvPr id="23" name="Text Box 3">
            <a:extLst>
              <a:ext uri="{FF2B5EF4-FFF2-40B4-BE49-F238E27FC236}">
                <a16:creationId xmlns:a16="http://schemas.microsoft.com/office/drawing/2014/main" id="{269308D7-CD4D-4D82-8442-8DD282C7709F}"/>
              </a:ext>
            </a:extLst>
          </p:cNvPr>
          <p:cNvSpPr txBox="1">
            <a:spLocks noChangeArrowheads="1"/>
          </p:cNvSpPr>
          <p:nvPr/>
        </p:nvSpPr>
        <p:spPr bwMode="auto">
          <a:xfrm>
            <a:off x="7122367" y="4560551"/>
            <a:ext cx="3802063"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800" b="1" dirty="0">
                <a:solidFill>
                  <a:srgbClr val="17375E"/>
                </a:solidFill>
                <a:latin typeface="Arial Narrow" panose="020B0606020202030204" pitchFamily="34" charset="0"/>
                <a:cs typeface="Arial" panose="020B0604020202020204" pitchFamily="34" charset="0"/>
              </a:rPr>
              <a:t>CAUSA</a:t>
            </a:r>
          </a:p>
        </p:txBody>
      </p:sp>
    </p:spTree>
    <p:extLst>
      <p:ext uri="{BB962C8B-B14F-4D97-AF65-F5344CB8AC3E}">
        <p14:creationId xmlns:p14="http://schemas.microsoft.com/office/powerpoint/2010/main" val="102481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8" grpId="0" animBg="1"/>
      <p:bldP spid="19" grpId="0" animBg="1"/>
      <p:bldP spid="20" grpId="0" animBg="1"/>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6B5B8-8F9E-45C3-9E8C-7BE8635741B4}"/>
              </a:ext>
            </a:extLst>
          </p:cNvPr>
          <p:cNvSpPr>
            <a:spLocks noGrp="1"/>
          </p:cNvSpPr>
          <p:nvPr>
            <p:ph type="title"/>
          </p:nvPr>
        </p:nvSpPr>
        <p:spPr>
          <a:xfrm>
            <a:off x="838200" y="2766218"/>
            <a:ext cx="10515600" cy="1325563"/>
          </a:xfrm>
        </p:spPr>
        <p:txBody>
          <a:bodyPr/>
          <a:lstStyle/>
          <a:p>
            <a:pPr algn="ctr"/>
            <a:r>
              <a:rPr lang="es-ES" b="1" dirty="0"/>
              <a:t>Teoría </a:t>
            </a:r>
            <a:r>
              <a:rPr lang="es-ES" b="1" dirty="0" err="1"/>
              <a:t>Get</a:t>
            </a:r>
            <a:r>
              <a:rPr lang="es-ES" b="1" dirty="0"/>
              <a:t> </a:t>
            </a:r>
            <a:r>
              <a:rPr lang="es-ES" b="1" dirty="0" err="1"/>
              <a:t>Things</a:t>
            </a:r>
            <a:r>
              <a:rPr lang="es-ES" b="1" dirty="0"/>
              <a:t> Done</a:t>
            </a:r>
          </a:p>
        </p:txBody>
      </p:sp>
    </p:spTree>
    <p:extLst>
      <p:ext uri="{BB962C8B-B14F-4D97-AF65-F5344CB8AC3E}">
        <p14:creationId xmlns:p14="http://schemas.microsoft.com/office/powerpoint/2010/main" val="168918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153A648E-163E-47F8-AC36-DD08EE091691}"/>
              </a:ext>
            </a:extLst>
          </p:cNvPr>
          <p:cNvSpPr>
            <a:spLocks noChangeArrowheads="1"/>
          </p:cNvSpPr>
          <p:nvPr/>
        </p:nvSpPr>
        <p:spPr bwMode="auto">
          <a:xfrm>
            <a:off x="5495925" y="5249863"/>
            <a:ext cx="769938" cy="785812"/>
          </a:xfrm>
          <a:prstGeom prst="ellipse">
            <a:avLst/>
          </a:prstGeom>
          <a:solidFill>
            <a:srgbClr val="002060"/>
          </a:solidFill>
          <a:ln w="9525" algn="ctr">
            <a:solidFill>
              <a:srgbClr val="002060"/>
            </a:solidFill>
            <a:round/>
            <a:headEnd/>
            <a:tailEnd/>
          </a:ln>
        </p:spPr>
        <p:txBody>
          <a:bodyPr/>
          <a:lstStyle/>
          <a:p>
            <a:pPr algn="ctr">
              <a:buClr>
                <a:srgbClr val="000000"/>
              </a:buClr>
              <a:buSzPct val="100000"/>
              <a:buFont typeface="Times New Roman" panose="02020603050405020304" pitchFamily="18" charset="0"/>
              <a:buNone/>
            </a:pPr>
            <a:endParaRPr lang="es-ES" altLang="es-ES" b="1"/>
          </a:p>
        </p:txBody>
      </p:sp>
      <p:pic>
        <p:nvPicPr>
          <p:cNvPr id="5" name="Picture 1">
            <a:extLst>
              <a:ext uri="{FF2B5EF4-FFF2-40B4-BE49-F238E27FC236}">
                <a16:creationId xmlns:a16="http://schemas.microsoft.com/office/drawing/2014/main" id="{76542D5F-18F8-4D6A-B145-5AB17B16D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88" y="1412875"/>
            <a:ext cx="12192000" cy="198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Imagen 5">
            <a:extLst>
              <a:ext uri="{FF2B5EF4-FFF2-40B4-BE49-F238E27FC236}">
                <a16:creationId xmlns:a16="http://schemas.microsoft.com/office/drawing/2014/main" id="{C8B12A09-72AE-4140-8331-E6F68E069A1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071938" y="330200"/>
            <a:ext cx="35052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rma libre: forma 6">
            <a:extLst>
              <a:ext uri="{FF2B5EF4-FFF2-40B4-BE49-F238E27FC236}">
                <a16:creationId xmlns:a16="http://schemas.microsoft.com/office/drawing/2014/main" id="{8322A5DC-41CF-45BA-8A02-FF2E376271A9}"/>
              </a:ext>
            </a:extLst>
          </p:cNvPr>
          <p:cNvSpPr>
            <a:spLocks/>
          </p:cNvSpPr>
          <p:nvPr/>
        </p:nvSpPr>
        <p:spPr bwMode="auto">
          <a:xfrm flipV="1">
            <a:off x="3792538" y="1687513"/>
            <a:ext cx="1549400" cy="661987"/>
          </a:xfrm>
          <a:custGeom>
            <a:avLst/>
            <a:gdLst>
              <a:gd name="T0" fmla="*/ 1549846 w 2686929"/>
              <a:gd name="T1" fmla="*/ 0 h 787791"/>
              <a:gd name="T2" fmla="*/ 511205 w 2686929"/>
              <a:gd name="T3" fmla="*/ 235992 h 787791"/>
              <a:gd name="T4" fmla="*/ 0 w 2686929"/>
              <a:gd name="T5" fmla="*/ 660778 h 787791"/>
              <a:gd name="T6" fmla="*/ 0 60000 65536"/>
              <a:gd name="T7" fmla="*/ 0 60000 65536"/>
              <a:gd name="T8" fmla="*/ 0 60000 65536"/>
            </a:gdLst>
            <a:ahLst/>
            <a:cxnLst>
              <a:cxn ang="T6">
                <a:pos x="T0" y="T1"/>
              </a:cxn>
              <a:cxn ang="T7">
                <a:pos x="T2" y="T3"/>
              </a:cxn>
              <a:cxn ang="T8">
                <a:pos x="T4" y="T5"/>
              </a:cxn>
            </a:cxnLst>
            <a:rect l="0" t="0" r="r" b="b"/>
            <a:pathLst>
              <a:path w="2686929" h="787791">
                <a:moveTo>
                  <a:pt x="2686929" y="0"/>
                </a:moveTo>
                <a:cubicBezTo>
                  <a:pt x="2010507" y="75028"/>
                  <a:pt x="1334085" y="150056"/>
                  <a:pt x="886264" y="281354"/>
                </a:cubicBezTo>
                <a:cubicBezTo>
                  <a:pt x="438443" y="412652"/>
                  <a:pt x="219221" y="600221"/>
                  <a:pt x="0" y="787791"/>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 name="Forma libre: forma 7">
            <a:extLst>
              <a:ext uri="{FF2B5EF4-FFF2-40B4-BE49-F238E27FC236}">
                <a16:creationId xmlns:a16="http://schemas.microsoft.com/office/drawing/2014/main" id="{F18521AF-BAA3-4230-9F2E-A0797FA8703A}"/>
              </a:ext>
            </a:extLst>
          </p:cNvPr>
          <p:cNvSpPr>
            <a:spLocks/>
          </p:cNvSpPr>
          <p:nvPr/>
        </p:nvSpPr>
        <p:spPr bwMode="auto">
          <a:xfrm flipH="1" flipV="1">
            <a:off x="6313488" y="1758950"/>
            <a:ext cx="1582737" cy="611188"/>
          </a:xfrm>
          <a:custGeom>
            <a:avLst/>
            <a:gdLst>
              <a:gd name="T0" fmla="*/ 1584176 w 2686929"/>
              <a:gd name="T1" fmla="*/ 0 h 787791"/>
              <a:gd name="T2" fmla="*/ 522529 w 2686929"/>
              <a:gd name="T3" fmla="*/ 218200 h 787791"/>
              <a:gd name="T4" fmla="*/ 0 w 2686929"/>
              <a:gd name="T5" fmla="*/ 610959 h 787791"/>
              <a:gd name="T6" fmla="*/ 0 60000 65536"/>
              <a:gd name="T7" fmla="*/ 0 60000 65536"/>
              <a:gd name="T8" fmla="*/ 0 60000 65536"/>
            </a:gdLst>
            <a:ahLst/>
            <a:cxnLst>
              <a:cxn ang="T6">
                <a:pos x="T0" y="T1"/>
              </a:cxn>
              <a:cxn ang="T7">
                <a:pos x="T2" y="T3"/>
              </a:cxn>
              <a:cxn ang="T8">
                <a:pos x="T4" y="T5"/>
              </a:cxn>
            </a:cxnLst>
            <a:rect l="0" t="0" r="r" b="b"/>
            <a:pathLst>
              <a:path w="2686929" h="787791">
                <a:moveTo>
                  <a:pt x="2686929" y="0"/>
                </a:moveTo>
                <a:cubicBezTo>
                  <a:pt x="2010507" y="75028"/>
                  <a:pt x="1334085" y="150056"/>
                  <a:pt x="886264" y="281354"/>
                </a:cubicBezTo>
                <a:cubicBezTo>
                  <a:pt x="438443" y="412652"/>
                  <a:pt x="219221" y="600221"/>
                  <a:pt x="0" y="787791"/>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9" name="Forma libre: forma 8">
            <a:extLst>
              <a:ext uri="{FF2B5EF4-FFF2-40B4-BE49-F238E27FC236}">
                <a16:creationId xmlns:a16="http://schemas.microsoft.com/office/drawing/2014/main" id="{9E8F1F79-BE17-455F-B39B-14364D0D6BC9}"/>
              </a:ext>
            </a:extLst>
          </p:cNvPr>
          <p:cNvSpPr>
            <a:spLocks/>
          </p:cNvSpPr>
          <p:nvPr/>
        </p:nvSpPr>
        <p:spPr bwMode="auto">
          <a:xfrm flipH="1" flipV="1">
            <a:off x="6096000" y="1687513"/>
            <a:ext cx="1003300" cy="611187"/>
          </a:xfrm>
          <a:custGeom>
            <a:avLst/>
            <a:gdLst>
              <a:gd name="T0" fmla="*/ 1002071 w 2686929"/>
              <a:gd name="T1" fmla="*/ 0 h 787791"/>
              <a:gd name="T2" fmla="*/ 330526 w 2686929"/>
              <a:gd name="T3" fmla="*/ 218199 h 787791"/>
              <a:gd name="T4" fmla="*/ 0 w 2686929"/>
              <a:gd name="T5" fmla="*/ 610958 h 787791"/>
              <a:gd name="T6" fmla="*/ 0 60000 65536"/>
              <a:gd name="T7" fmla="*/ 0 60000 65536"/>
              <a:gd name="T8" fmla="*/ 0 60000 65536"/>
            </a:gdLst>
            <a:ahLst/>
            <a:cxnLst>
              <a:cxn ang="T6">
                <a:pos x="T0" y="T1"/>
              </a:cxn>
              <a:cxn ang="T7">
                <a:pos x="T2" y="T3"/>
              </a:cxn>
              <a:cxn ang="T8">
                <a:pos x="T4" y="T5"/>
              </a:cxn>
            </a:cxnLst>
            <a:rect l="0" t="0" r="r" b="b"/>
            <a:pathLst>
              <a:path w="2686929" h="787791">
                <a:moveTo>
                  <a:pt x="2686929" y="0"/>
                </a:moveTo>
                <a:cubicBezTo>
                  <a:pt x="2010507" y="75028"/>
                  <a:pt x="1334085" y="150056"/>
                  <a:pt x="886264" y="281354"/>
                </a:cubicBezTo>
                <a:cubicBezTo>
                  <a:pt x="438443" y="412652"/>
                  <a:pt x="219221" y="600221"/>
                  <a:pt x="0" y="787791"/>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 name="Forma libre: forma 9">
            <a:extLst>
              <a:ext uri="{FF2B5EF4-FFF2-40B4-BE49-F238E27FC236}">
                <a16:creationId xmlns:a16="http://schemas.microsoft.com/office/drawing/2014/main" id="{4992CAA5-DD08-4B44-BA02-AFE029F2742D}"/>
              </a:ext>
            </a:extLst>
          </p:cNvPr>
          <p:cNvSpPr>
            <a:spLocks/>
          </p:cNvSpPr>
          <p:nvPr/>
        </p:nvSpPr>
        <p:spPr bwMode="auto">
          <a:xfrm flipV="1">
            <a:off x="4702175" y="1687513"/>
            <a:ext cx="1001713" cy="611187"/>
          </a:xfrm>
          <a:custGeom>
            <a:avLst/>
            <a:gdLst>
              <a:gd name="T0" fmla="*/ 1002072 w 2686929"/>
              <a:gd name="T1" fmla="*/ 0 h 787791"/>
              <a:gd name="T2" fmla="*/ 330526 w 2686929"/>
              <a:gd name="T3" fmla="*/ 218199 h 787791"/>
              <a:gd name="T4" fmla="*/ 0 w 2686929"/>
              <a:gd name="T5" fmla="*/ 610958 h 787791"/>
              <a:gd name="T6" fmla="*/ 0 60000 65536"/>
              <a:gd name="T7" fmla="*/ 0 60000 65536"/>
              <a:gd name="T8" fmla="*/ 0 60000 65536"/>
            </a:gdLst>
            <a:ahLst/>
            <a:cxnLst>
              <a:cxn ang="T6">
                <a:pos x="T0" y="T1"/>
              </a:cxn>
              <a:cxn ang="T7">
                <a:pos x="T2" y="T3"/>
              </a:cxn>
              <a:cxn ang="T8">
                <a:pos x="T4" y="T5"/>
              </a:cxn>
            </a:cxnLst>
            <a:rect l="0" t="0" r="r" b="b"/>
            <a:pathLst>
              <a:path w="2686929" h="787791">
                <a:moveTo>
                  <a:pt x="2686929" y="0"/>
                </a:moveTo>
                <a:cubicBezTo>
                  <a:pt x="2010507" y="75028"/>
                  <a:pt x="1334085" y="150056"/>
                  <a:pt x="886264" y="281354"/>
                </a:cubicBezTo>
                <a:cubicBezTo>
                  <a:pt x="438443" y="412652"/>
                  <a:pt x="219221" y="600221"/>
                  <a:pt x="0" y="787791"/>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 name="CuadroTexto 10">
            <a:extLst>
              <a:ext uri="{FF2B5EF4-FFF2-40B4-BE49-F238E27FC236}">
                <a16:creationId xmlns:a16="http://schemas.microsoft.com/office/drawing/2014/main" id="{BF77B331-66D5-4AF6-AEC8-C611E16210B5}"/>
              </a:ext>
            </a:extLst>
          </p:cNvPr>
          <p:cNvSpPr txBox="1"/>
          <p:nvPr/>
        </p:nvSpPr>
        <p:spPr>
          <a:xfrm>
            <a:off x="4879975" y="2465388"/>
            <a:ext cx="2008188" cy="368300"/>
          </a:xfrm>
          <a:prstGeom prst="rect">
            <a:avLst/>
          </a:prstGeom>
          <a:solidFill>
            <a:schemeClr val="accent6">
              <a:lumMod val="20000"/>
              <a:lumOff val="80000"/>
            </a:schemeClr>
          </a:solidFill>
        </p:spPr>
        <p:txBody>
          <a:bodyPr>
            <a:spAutoFit/>
          </a:bodyPr>
          <a:lstStyle/>
          <a:p>
            <a:pPr algn="ctr">
              <a:buClr>
                <a:srgbClr val="000000"/>
              </a:buClr>
              <a:buSzPct val="100000"/>
              <a:buFont typeface="Times New Roman" panose="02020603050405020304" pitchFamily="18" charset="0"/>
              <a:buNone/>
              <a:defRPr/>
            </a:pPr>
            <a:r>
              <a:rPr lang="es-ES" b="1" dirty="0">
                <a:solidFill>
                  <a:srgbClr val="002060"/>
                </a:solidFill>
                <a:latin typeface="Arial Narrow" panose="020B0606020202030204" pitchFamily="34" charset="0"/>
              </a:rPr>
              <a:t>INPUTS, TRABAJO</a:t>
            </a:r>
            <a:endParaRPr lang="es-ES" b="1" dirty="0"/>
          </a:p>
        </p:txBody>
      </p:sp>
      <p:sp>
        <p:nvSpPr>
          <p:cNvPr id="12" name="CuadroTexto 11">
            <a:extLst>
              <a:ext uri="{FF2B5EF4-FFF2-40B4-BE49-F238E27FC236}">
                <a16:creationId xmlns:a16="http://schemas.microsoft.com/office/drawing/2014/main" id="{AF4169B3-EE9C-4BDD-9795-B0DFE731DC0C}"/>
              </a:ext>
            </a:extLst>
          </p:cNvPr>
          <p:cNvSpPr txBox="1">
            <a:spLocks noChangeArrowheads="1"/>
          </p:cNvSpPr>
          <p:nvPr/>
        </p:nvSpPr>
        <p:spPr bwMode="auto">
          <a:xfrm>
            <a:off x="4894263" y="3017838"/>
            <a:ext cx="2008187" cy="369887"/>
          </a:xfrm>
          <a:prstGeom prst="rect">
            <a:avLst/>
          </a:prstGeom>
          <a:solidFill>
            <a:srgbClr val="F9C3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¿Se puede hacer?</a:t>
            </a:r>
            <a:endParaRPr lang="es-ES" altLang="es-ES" b="1"/>
          </a:p>
        </p:txBody>
      </p:sp>
      <p:cxnSp>
        <p:nvCxnSpPr>
          <p:cNvPr id="13" name="Conector recto de flecha 12">
            <a:extLst>
              <a:ext uri="{FF2B5EF4-FFF2-40B4-BE49-F238E27FC236}">
                <a16:creationId xmlns:a16="http://schemas.microsoft.com/office/drawing/2014/main" id="{32E8A0A9-1D85-49DC-9CF4-E11247E48635}"/>
              </a:ext>
            </a:extLst>
          </p:cNvPr>
          <p:cNvCxnSpPr>
            <a:cxnSpLocks noChangeShapeType="1"/>
            <a:stCxn id="12" idx="2"/>
          </p:cNvCxnSpPr>
          <p:nvPr/>
        </p:nvCxnSpPr>
        <p:spPr bwMode="auto">
          <a:xfrm>
            <a:off x="5899150" y="3387725"/>
            <a:ext cx="0" cy="185738"/>
          </a:xfrm>
          <a:prstGeom prst="straightConnector1">
            <a:avLst/>
          </a:prstGeom>
          <a:noFill/>
          <a:ln w="28575" algn="ctr">
            <a:solidFill>
              <a:srgbClr val="00206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ector recto de flecha 13">
            <a:extLst>
              <a:ext uri="{FF2B5EF4-FFF2-40B4-BE49-F238E27FC236}">
                <a16:creationId xmlns:a16="http://schemas.microsoft.com/office/drawing/2014/main" id="{CF626C93-A757-44E4-8C8A-9162F1F65783}"/>
              </a:ext>
            </a:extLst>
          </p:cNvPr>
          <p:cNvCxnSpPr>
            <a:cxnSpLocks noChangeShapeType="1"/>
          </p:cNvCxnSpPr>
          <p:nvPr/>
        </p:nvCxnSpPr>
        <p:spPr bwMode="auto">
          <a:xfrm>
            <a:off x="6908800" y="3192463"/>
            <a:ext cx="555625" cy="236537"/>
          </a:xfrm>
          <a:prstGeom prst="straightConnector1">
            <a:avLst/>
          </a:prstGeom>
          <a:noFill/>
          <a:ln w="28575" algn="ctr">
            <a:solidFill>
              <a:srgbClr val="00206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Elipse 14">
            <a:extLst>
              <a:ext uri="{FF2B5EF4-FFF2-40B4-BE49-F238E27FC236}">
                <a16:creationId xmlns:a16="http://schemas.microsoft.com/office/drawing/2014/main" id="{C57D3EC2-6786-418F-91B5-49E5AECD0DF9}"/>
              </a:ext>
            </a:extLst>
          </p:cNvPr>
          <p:cNvSpPr>
            <a:spLocks noChangeArrowheads="1"/>
          </p:cNvSpPr>
          <p:nvPr/>
        </p:nvSpPr>
        <p:spPr bwMode="auto">
          <a:xfrm>
            <a:off x="7496175" y="3322638"/>
            <a:ext cx="760413" cy="523875"/>
          </a:xfrm>
          <a:prstGeom prst="ellipse">
            <a:avLst/>
          </a:prstGeom>
          <a:solidFill>
            <a:srgbClr val="002060"/>
          </a:solidFill>
          <a:ln w="9525" algn="ctr">
            <a:solidFill>
              <a:srgbClr val="002060"/>
            </a:solidFill>
            <a:round/>
            <a:headEnd/>
            <a:tailEnd/>
          </a:ln>
        </p:spPr>
        <p:txBody>
          <a:bodyPr/>
          <a:lstStyle/>
          <a:p>
            <a:pPr algn="ctr">
              <a:buClr>
                <a:srgbClr val="000000"/>
              </a:buClr>
              <a:buSzPct val="100000"/>
              <a:buFont typeface="Times New Roman" panose="02020603050405020304" pitchFamily="18" charset="0"/>
              <a:buNone/>
            </a:pPr>
            <a:r>
              <a:rPr lang="es-ES" altLang="es-ES" sz="1600" b="1" dirty="0">
                <a:solidFill>
                  <a:schemeClr val="bg1"/>
                </a:solidFill>
              </a:rPr>
              <a:t>NO</a:t>
            </a:r>
            <a:endParaRPr lang="es-ES" altLang="es-ES" b="1" dirty="0">
              <a:solidFill>
                <a:schemeClr val="bg1"/>
              </a:solidFill>
            </a:endParaRPr>
          </a:p>
        </p:txBody>
      </p:sp>
      <p:sp>
        <p:nvSpPr>
          <p:cNvPr id="16" name="Elipse 15">
            <a:extLst>
              <a:ext uri="{FF2B5EF4-FFF2-40B4-BE49-F238E27FC236}">
                <a16:creationId xmlns:a16="http://schemas.microsoft.com/office/drawing/2014/main" id="{C2158292-42F9-4829-8019-E6489F3D5474}"/>
              </a:ext>
            </a:extLst>
          </p:cNvPr>
          <p:cNvSpPr>
            <a:spLocks noChangeArrowheads="1"/>
          </p:cNvSpPr>
          <p:nvPr/>
        </p:nvSpPr>
        <p:spPr bwMode="auto">
          <a:xfrm>
            <a:off x="5503863" y="3584575"/>
            <a:ext cx="762000" cy="525463"/>
          </a:xfrm>
          <a:prstGeom prst="ellipse">
            <a:avLst/>
          </a:prstGeom>
          <a:solidFill>
            <a:srgbClr val="00B0F0"/>
          </a:solidFill>
          <a:ln w="9525" algn="ctr">
            <a:solidFill>
              <a:srgbClr val="00B0F0"/>
            </a:solidFill>
            <a:round/>
            <a:headEnd/>
            <a:tailEnd/>
          </a:ln>
        </p:spPr>
        <p:txBody>
          <a:bodyPr/>
          <a:lstStyle/>
          <a:p>
            <a:pPr algn="ctr">
              <a:buClr>
                <a:srgbClr val="000000"/>
              </a:buClr>
              <a:buSzPct val="100000"/>
              <a:buFont typeface="Times New Roman" panose="02020603050405020304" pitchFamily="18" charset="0"/>
              <a:buNone/>
            </a:pPr>
            <a:r>
              <a:rPr lang="es-ES" altLang="es-ES" b="1">
                <a:solidFill>
                  <a:srgbClr val="002060"/>
                </a:solidFill>
              </a:rPr>
              <a:t>SÍ</a:t>
            </a:r>
          </a:p>
        </p:txBody>
      </p:sp>
      <p:cxnSp>
        <p:nvCxnSpPr>
          <p:cNvPr id="17" name="Conector recto de flecha 16">
            <a:extLst>
              <a:ext uri="{FF2B5EF4-FFF2-40B4-BE49-F238E27FC236}">
                <a16:creationId xmlns:a16="http://schemas.microsoft.com/office/drawing/2014/main" id="{3328E5F4-695B-4310-9BA6-D8D0CF1BE8E4}"/>
              </a:ext>
            </a:extLst>
          </p:cNvPr>
          <p:cNvCxnSpPr>
            <a:cxnSpLocks noChangeShapeType="1"/>
          </p:cNvCxnSpPr>
          <p:nvPr/>
        </p:nvCxnSpPr>
        <p:spPr bwMode="auto">
          <a:xfrm>
            <a:off x="8256588" y="3573463"/>
            <a:ext cx="1165225" cy="11112"/>
          </a:xfrm>
          <a:prstGeom prst="straightConnector1">
            <a:avLst/>
          </a:prstGeom>
          <a:noFill/>
          <a:ln w="28575" algn="ctr">
            <a:solidFill>
              <a:srgbClr val="00206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ector recto de flecha 17">
            <a:extLst>
              <a:ext uri="{FF2B5EF4-FFF2-40B4-BE49-F238E27FC236}">
                <a16:creationId xmlns:a16="http://schemas.microsoft.com/office/drawing/2014/main" id="{2D014F80-3062-4481-A5A6-3E2F7962433E}"/>
              </a:ext>
            </a:extLst>
          </p:cNvPr>
          <p:cNvCxnSpPr>
            <a:cxnSpLocks noChangeShapeType="1"/>
          </p:cNvCxnSpPr>
          <p:nvPr/>
        </p:nvCxnSpPr>
        <p:spPr bwMode="auto">
          <a:xfrm>
            <a:off x="7896225" y="3665538"/>
            <a:ext cx="1077913" cy="538162"/>
          </a:xfrm>
          <a:prstGeom prst="straightConnector1">
            <a:avLst/>
          </a:prstGeom>
          <a:noFill/>
          <a:ln w="28575" algn="ctr">
            <a:solidFill>
              <a:srgbClr val="00206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ector recto de flecha 18">
            <a:extLst>
              <a:ext uri="{FF2B5EF4-FFF2-40B4-BE49-F238E27FC236}">
                <a16:creationId xmlns:a16="http://schemas.microsoft.com/office/drawing/2014/main" id="{ABBE3702-07AC-4C05-BD0A-36AB7A6236E9}"/>
              </a:ext>
            </a:extLst>
          </p:cNvPr>
          <p:cNvCxnSpPr>
            <a:cxnSpLocks noChangeShapeType="1"/>
          </p:cNvCxnSpPr>
          <p:nvPr/>
        </p:nvCxnSpPr>
        <p:spPr bwMode="auto">
          <a:xfrm>
            <a:off x="7862888" y="3709988"/>
            <a:ext cx="419100" cy="1079500"/>
          </a:xfrm>
          <a:prstGeom prst="straightConnector1">
            <a:avLst/>
          </a:prstGeom>
          <a:noFill/>
          <a:ln w="28575" algn="ctr">
            <a:solidFill>
              <a:srgbClr val="00206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Elipse 19">
            <a:extLst>
              <a:ext uri="{FF2B5EF4-FFF2-40B4-BE49-F238E27FC236}">
                <a16:creationId xmlns:a16="http://schemas.microsoft.com/office/drawing/2014/main" id="{7FEF0468-1A99-4C1C-BF16-1F13F87F471E}"/>
              </a:ext>
            </a:extLst>
          </p:cNvPr>
          <p:cNvSpPr>
            <a:spLocks noChangeArrowheads="1"/>
          </p:cNvSpPr>
          <p:nvPr/>
        </p:nvSpPr>
        <p:spPr bwMode="auto">
          <a:xfrm>
            <a:off x="8974138" y="4003675"/>
            <a:ext cx="823912" cy="785813"/>
          </a:xfrm>
          <a:prstGeom prst="ellipse">
            <a:avLst/>
          </a:prstGeom>
          <a:solidFill>
            <a:srgbClr val="002060"/>
          </a:solidFill>
          <a:ln w="9525" algn="ctr">
            <a:solidFill>
              <a:srgbClr val="002060"/>
            </a:solidFill>
            <a:round/>
            <a:headEnd/>
            <a:tailEnd/>
          </a:ln>
        </p:spPr>
        <p:txBody>
          <a:bodyPr/>
          <a:lstStyle/>
          <a:p>
            <a:pPr algn="ctr">
              <a:buClr>
                <a:srgbClr val="000000"/>
              </a:buClr>
              <a:buSzPct val="100000"/>
              <a:buFont typeface="Times New Roman" panose="02020603050405020304" pitchFamily="18" charset="0"/>
              <a:buNone/>
            </a:pPr>
            <a:endParaRPr lang="es-ES" altLang="es-ES" b="1"/>
          </a:p>
        </p:txBody>
      </p:sp>
      <p:sp>
        <p:nvSpPr>
          <p:cNvPr id="21" name="Elipse 20">
            <a:extLst>
              <a:ext uri="{FF2B5EF4-FFF2-40B4-BE49-F238E27FC236}">
                <a16:creationId xmlns:a16="http://schemas.microsoft.com/office/drawing/2014/main" id="{13395B64-93B8-4B8F-833E-A234C4045B0A}"/>
              </a:ext>
            </a:extLst>
          </p:cNvPr>
          <p:cNvSpPr>
            <a:spLocks noChangeArrowheads="1"/>
          </p:cNvSpPr>
          <p:nvPr/>
        </p:nvSpPr>
        <p:spPr bwMode="auto">
          <a:xfrm>
            <a:off x="8013700" y="4833938"/>
            <a:ext cx="823913" cy="787400"/>
          </a:xfrm>
          <a:prstGeom prst="ellipse">
            <a:avLst/>
          </a:prstGeom>
          <a:solidFill>
            <a:srgbClr val="002060"/>
          </a:solidFill>
          <a:ln w="9525" algn="ctr">
            <a:solidFill>
              <a:srgbClr val="002060"/>
            </a:solidFill>
            <a:round/>
            <a:headEnd/>
            <a:tailEnd/>
          </a:ln>
        </p:spPr>
        <p:txBody>
          <a:bodyPr/>
          <a:lstStyle/>
          <a:p>
            <a:pPr algn="ctr">
              <a:buClr>
                <a:srgbClr val="000000"/>
              </a:buClr>
              <a:buSzPct val="100000"/>
              <a:buFont typeface="Times New Roman" panose="02020603050405020304" pitchFamily="18" charset="0"/>
              <a:buNone/>
            </a:pPr>
            <a:endParaRPr lang="es-ES" altLang="es-ES" b="1"/>
          </a:p>
        </p:txBody>
      </p:sp>
      <p:sp>
        <p:nvSpPr>
          <p:cNvPr id="22" name="CuadroTexto 21">
            <a:extLst>
              <a:ext uri="{FF2B5EF4-FFF2-40B4-BE49-F238E27FC236}">
                <a16:creationId xmlns:a16="http://schemas.microsoft.com/office/drawing/2014/main" id="{CE029CCA-8BA4-44EB-8981-96292C1DAC3E}"/>
              </a:ext>
            </a:extLst>
          </p:cNvPr>
          <p:cNvSpPr txBox="1">
            <a:spLocks noChangeArrowheads="1"/>
          </p:cNvSpPr>
          <p:nvPr/>
        </p:nvSpPr>
        <p:spPr bwMode="auto">
          <a:xfrm>
            <a:off x="9313863" y="2851150"/>
            <a:ext cx="1266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PAPELERA</a:t>
            </a:r>
          </a:p>
        </p:txBody>
      </p:sp>
      <p:sp>
        <p:nvSpPr>
          <p:cNvPr id="23" name="CuadroTexto 22">
            <a:extLst>
              <a:ext uri="{FF2B5EF4-FFF2-40B4-BE49-F238E27FC236}">
                <a16:creationId xmlns:a16="http://schemas.microsoft.com/office/drawing/2014/main" id="{F554D52D-5141-441C-AEE6-2DFA0B3BD604}"/>
              </a:ext>
            </a:extLst>
          </p:cNvPr>
          <p:cNvSpPr txBox="1">
            <a:spLocks noChangeArrowheads="1"/>
          </p:cNvSpPr>
          <p:nvPr/>
        </p:nvSpPr>
        <p:spPr bwMode="auto">
          <a:xfrm>
            <a:off x="8977313" y="4799013"/>
            <a:ext cx="1266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INCUBAR</a:t>
            </a:r>
          </a:p>
        </p:txBody>
      </p:sp>
      <p:sp>
        <p:nvSpPr>
          <p:cNvPr id="24" name="CuadroTexto 23">
            <a:extLst>
              <a:ext uri="{FF2B5EF4-FFF2-40B4-BE49-F238E27FC236}">
                <a16:creationId xmlns:a16="http://schemas.microsoft.com/office/drawing/2014/main" id="{5556DAC6-124F-4268-84C7-DDEF7D7EF186}"/>
              </a:ext>
            </a:extLst>
          </p:cNvPr>
          <p:cNvSpPr txBox="1">
            <a:spLocks noChangeArrowheads="1"/>
          </p:cNvSpPr>
          <p:nvPr/>
        </p:nvSpPr>
        <p:spPr bwMode="auto">
          <a:xfrm>
            <a:off x="7820025" y="5661025"/>
            <a:ext cx="1558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REFERENCIA</a:t>
            </a:r>
          </a:p>
        </p:txBody>
      </p:sp>
      <p:sp>
        <p:nvSpPr>
          <p:cNvPr id="25" name="Elipse 24">
            <a:extLst>
              <a:ext uri="{FF2B5EF4-FFF2-40B4-BE49-F238E27FC236}">
                <a16:creationId xmlns:a16="http://schemas.microsoft.com/office/drawing/2014/main" id="{1DA53A2E-3135-462E-9D12-B94257B563EE}"/>
              </a:ext>
            </a:extLst>
          </p:cNvPr>
          <p:cNvSpPr/>
          <p:nvPr/>
        </p:nvSpPr>
        <p:spPr>
          <a:xfrm>
            <a:off x="8113713" y="4941888"/>
            <a:ext cx="647700" cy="623887"/>
          </a:xfrm>
          <a:prstGeom prst="ellipse">
            <a:avLst/>
          </a:prstGeom>
          <a:blipFill>
            <a:blip r:embed="rId5" cstate="hqprint">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3">
            <a:schemeClr val="accent4">
              <a:tint val="50000"/>
              <a:alpha val="90000"/>
              <a:hueOff val="16455"/>
              <a:satOff val="-1178"/>
              <a:lumOff val="5753"/>
              <a:alphaOff val="-20000"/>
            </a:schemeClr>
          </a:effectRef>
          <a:fontRef idx="minor">
            <a:schemeClr val="lt1">
              <a:hueOff val="0"/>
              <a:satOff val="0"/>
              <a:lumOff val="0"/>
              <a:alphaOff val="0"/>
            </a:schemeClr>
          </a:fontRef>
        </p:style>
      </p:sp>
      <p:sp>
        <p:nvSpPr>
          <p:cNvPr id="26" name="Elipse 25">
            <a:extLst>
              <a:ext uri="{FF2B5EF4-FFF2-40B4-BE49-F238E27FC236}">
                <a16:creationId xmlns:a16="http://schemas.microsoft.com/office/drawing/2014/main" id="{4D425E3B-EFB3-488E-A5DF-4BFAD2E55351}"/>
              </a:ext>
            </a:extLst>
          </p:cNvPr>
          <p:cNvSpPr/>
          <p:nvPr/>
        </p:nvSpPr>
        <p:spPr>
          <a:xfrm>
            <a:off x="9067800" y="4110038"/>
            <a:ext cx="635000" cy="614362"/>
          </a:xfrm>
          <a:prstGeom prst="ellipse">
            <a:avLst/>
          </a:prstGeom>
          <a:blipFill>
            <a:blip r:embed="rId6" cstate="hqprint">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3">
            <a:schemeClr val="accent4">
              <a:tint val="50000"/>
              <a:alpha val="90000"/>
              <a:hueOff val="32910"/>
              <a:satOff val="-2356"/>
              <a:lumOff val="11507"/>
              <a:alphaOff val="-40000"/>
            </a:schemeClr>
          </a:effectRef>
          <a:fontRef idx="minor">
            <a:schemeClr val="lt1">
              <a:hueOff val="0"/>
              <a:satOff val="0"/>
              <a:lumOff val="0"/>
              <a:alphaOff val="0"/>
            </a:schemeClr>
          </a:fontRef>
        </p:style>
        <p:txBody>
          <a:bodyPr/>
          <a:lstStyle/>
          <a:p>
            <a:pPr>
              <a:buClr>
                <a:srgbClr val="000000"/>
              </a:buClr>
              <a:buSzPct val="100000"/>
              <a:buFont typeface="Times New Roman" panose="02020603050405020304" pitchFamily="18" charset="0"/>
              <a:buNone/>
              <a:defRPr/>
            </a:pPr>
            <a:endParaRPr lang="es-ES"/>
          </a:p>
        </p:txBody>
      </p:sp>
      <p:sp>
        <p:nvSpPr>
          <p:cNvPr id="27" name="Elipse 26">
            <a:extLst>
              <a:ext uri="{FF2B5EF4-FFF2-40B4-BE49-F238E27FC236}">
                <a16:creationId xmlns:a16="http://schemas.microsoft.com/office/drawing/2014/main" id="{4A0B6D07-6235-46F4-9C00-5B1784105688}"/>
              </a:ext>
            </a:extLst>
          </p:cNvPr>
          <p:cNvSpPr/>
          <p:nvPr/>
        </p:nvSpPr>
        <p:spPr>
          <a:xfrm>
            <a:off x="9509125" y="3273425"/>
            <a:ext cx="673100" cy="673100"/>
          </a:xfrm>
          <a:prstGeom prst="ellipse">
            <a:avLst/>
          </a:prstGeom>
          <a:blipFill>
            <a:blip r:embed="rId7" cstate="hqprint">
              <a:extLst>
                <a:ext uri="{28A0092B-C50C-407E-A947-70E740481C1C}">
                  <a14:useLocalDpi xmlns:a14="http://schemas.microsoft.com/office/drawing/2010/main" val="0"/>
                </a:ext>
              </a:extLst>
            </a:blip>
            <a:srcRect/>
            <a:stretch>
              <a:fillRect/>
            </a:stretch>
          </a:blipFill>
          <a:ln w="76200">
            <a:solidFill>
              <a:schemeClr val="accent6">
                <a:lumMod val="50000"/>
              </a:schemeClr>
            </a:solidFill>
          </a:ln>
        </p:spPr>
        <p:style>
          <a:lnRef idx="0">
            <a:schemeClr val="lt1">
              <a:hueOff val="0"/>
              <a:satOff val="0"/>
              <a:lumOff val="0"/>
              <a:alphaOff val="0"/>
            </a:schemeClr>
          </a:lnRef>
          <a:fillRef idx="1">
            <a:scrgbClr r="0" g="0" b="0"/>
          </a:fillRef>
          <a:effectRef idx="3">
            <a:schemeClr val="accent4">
              <a:tint val="50000"/>
              <a:alpha val="90000"/>
              <a:hueOff val="0"/>
              <a:satOff val="0"/>
              <a:lumOff val="0"/>
              <a:alphaOff val="0"/>
            </a:schemeClr>
          </a:effectRef>
          <a:fontRef idx="minor">
            <a:schemeClr val="lt1">
              <a:hueOff val="0"/>
              <a:satOff val="0"/>
              <a:lumOff val="0"/>
              <a:alphaOff val="0"/>
            </a:schemeClr>
          </a:fontRef>
        </p:style>
        <p:txBody>
          <a:bodyPr/>
          <a:lstStyle/>
          <a:p>
            <a:pPr>
              <a:buClr>
                <a:srgbClr val="000000"/>
              </a:buClr>
              <a:buSzPct val="100000"/>
              <a:buFont typeface="Times New Roman" panose="02020603050405020304" pitchFamily="18" charset="0"/>
              <a:buNone/>
              <a:defRPr/>
            </a:pPr>
            <a:endParaRPr lang="es-ES" dirty="0"/>
          </a:p>
        </p:txBody>
      </p:sp>
      <p:cxnSp>
        <p:nvCxnSpPr>
          <p:cNvPr id="28" name="Conector recto de flecha 27">
            <a:extLst>
              <a:ext uri="{FF2B5EF4-FFF2-40B4-BE49-F238E27FC236}">
                <a16:creationId xmlns:a16="http://schemas.microsoft.com/office/drawing/2014/main" id="{F2238580-1426-4C02-8C45-FD1016EDFF9C}"/>
              </a:ext>
            </a:extLst>
          </p:cNvPr>
          <p:cNvCxnSpPr>
            <a:cxnSpLocks noChangeShapeType="1"/>
          </p:cNvCxnSpPr>
          <p:nvPr/>
        </p:nvCxnSpPr>
        <p:spPr bwMode="auto">
          <a:xfrm flipV="1">
            <a:off x="9734550" y="4127500"/>
            <a:ext cx="509588" cy="207963"/>
          </a:xfrm>
          <a:prstGeom prst="straightConnector1">
            <a:avLst/>
          </a:prstGeom>
          <a:noFill/>
          <a:ln w="28575" algn="ctr">
            <a:solidFill>
              <a:srgbClr val="00206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ector recto de flecha 28">
            <a:extLst>
              <a:ext uri="{FF2B5EF4-FFF2-40B4-BE49-F238E27FC236}">
                <a16:creationId xmlns:a16="http://schemas.microsoft.com/office/drawing/2014/main" id="{FE0E8856-1C2A-48F7-A3FA-B9066C75E325}"/>
              </a:ext>
            </a:extLst>
          </p:cNvPr>
          <p:cNvCxnSpPr>
            <a:cxnSpLocks noChangeShapeType="1"/>
          </p:cNvCxnSpPr>
          <p:nvPr/>
        </p:nvCxnSpPr>
        <p:spPr bwMode="auto">
          <a:xfrm>
            <a:off x="9774238" y="4516438"/>
            <a:ext cx="469900" cy="0"/>
          </a:xfrm>
          <a:prstGeom prst="straightConnector1">
            <a:avLst/>
          </a:prstGeom>
          <a:noFill/>
          <a:ln w="28575" algn="ctr">
            <a:solidFill>
              <a:srgbClr val="00206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CuadroTexto 29">
            <a:extLst>
              <a:ext uri="{FF2B5EF4-FFF2-40B4-BE49-F238E27FC236}">
                <a16:creationId xmlns:a16="http://schemas.microsoft.com/office/drawing/2014/main" id="{A3DF59E0-0839-4D15-BB76-44BD026332F6}"/>
              </a:ext>
            </a:extLst>
          </p:cNvPr>
          <p:cNvSpPr txBox="1">
            <a:spLocks noChangeArrowheads="1"/>
          </p:cNvSpPr>
          <p:nvPr/>
        </p:nvSpPr>
        <p:spPr bwMode="auto">
          <a:xfrm>
            <a:off x="10271125" y="3933825"/>
            <a:ext cx="1511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s-ES" altLang="es-ES" sz="1600" b="1">
                <a:solidFill>
                  <a:srgbClr val="002060"/>
                </a:solidFill>
                <a:latin typeface="Arial Narrow" panose="020B0606020202030204" pitchFamily="34" charset="0"/>
              </a:rPr>
              <a:t>Proyectos quizá</a:t>
            </a:r>
          </a:p>
        </p:txBody>
      </p:sp>
      <p:sp>
        <p:nvSpPr>
          <p:cNvPr id="31" name="CuadroTexto 30">
            <a:extLst>
              <a:ext uri="{FF2B5EF4-FFF2-40B4-BE49-F238E27FC236}">
                <a16:creationId xmlns:a16="http://schemas.microsoft.com/office/drawing/2014/main" id="{03B457A6-2C27-4622-969B-5865E8222F74}"/>
              </a:ext>
            </a:extLst>
          </p:cNvPr>
          <p:cNvSpPr txBox="1">
            <a:spLocks noChangeArrowheads="1"/>
          </p:cNvSpPr>
          <p:nvPr/>
        </p:nvSpPr>
        <p:spPr bwMode="auto">
          <a:xfrm>
            <a:off x="10313988" y="4335463"/>
            <a:ext cx="15128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s-ES" altLang="es-ES" sz="1600" b="1">
                <a:solidFill>
                  <a:srgbClr val="002060"/>
                </a:solidFill>
                <a:latin typeface="Arial Narrow" panose="020B0606020202030204" pitchFamily="34" charset="0"/>
              </a:rPr>
              <a:t>Proyectos “X día me pongo”</a:t>
            </a:r>
          </a:p>
        </p:txBody>
      </p:sp>
      <p:sp>
        <p:nvSpPr>
          <p:cNvPr id="32" name="CuadroTexto 31">
            <a:extLst>
              <a:ext uri="{FF2B5EF4-FFF2-40B4-BE49-F238E27FC236}">
                <a16:creationId xmlns:a16="http://schemas.microsoft.com/office/drawing/2014/main" id="{FF6164D3-3038-4311-942D-35BECBA10E23}"/>
              </a:ext>
            </a:extLst>
          </p:cNvPr>
          <p:cNvSpPr txBox="1">
            <a:spLocks noChangeArrowheads="1"/>
          </p:cNvSpPr>
          <p:nvPr/>
        </p:nvSpPr>
        <p:spPr bwMode="auto">
          <a:xfrm>
            <a:off x="4330700" y="4324350"/>
            <a:ext cx="3311525" cy="369888"/>
          </a:xfrm>
          <a:prstGeom prst="rect">
            <a:avLst/>
          </a:prstGeom>
          <a:solidFill>
            <a:srgbClr val="F9C3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¿Cuál es la siguiente acción?</a:t>
            </a:r>
            <a:endParaRPr lang="es-ES" altLang="es-ES" b="1"/>
          </a:p>
        </p:txBody>
      </p:sp>
      <p:cxnSp>
        <p:nvCxnSpPr>
          <p:cNvPr id="33" name="Conector recto de flecha 32">
            <a:extLst>
              <a:ext uri="{FF2B5EF4-FFF2-40B4-BE49-F238E27FC236}">
                <a16:creationId xmlns:a16="http://schemas.microsoft.com/office/drawing/2014/main" id="{042FF022-E83A-441F-977A-8F122F193D43}"/>
              </a:ext>
            </a:extLst>
          </p:cNvPr>
          <p:cNvCxnSpPr>
            <a:cxnSpLocks noChangeShapeType="1"/>
          </p:cNvCxnSpPr>
          <p:nvPr/>
        </p:nvCxnSpPr>
        <p:spPr bwMode="auto">
          <a:xfrm>
            <a:off x="5899150" y="4103688"/>
            <a:ext cx="0" cy="187325"/>
          </a:xfrm>
          <a:prstGeom prst="straightConnector1">
            <a:avLst/>
          </a:prstGeom>
          <a:noFill/>
          <a:ln w="28575" algn="ctr">
            <a:solidFill>
              <a:srgbClr val="00206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 name="Imagen 33">
            <a:extLst>
              <a:ext uri="{FF2B5EF4-FFF2-40B4-BE49-F238E27FC236}">
                <a16:creationId xmlns:a16="http://schemas.microsoft.com/office/drawing/2014/main" id="{4AA7C969-C5A2-402E-A8E0-56F8A4CD3AC5}"/>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573713" y="5362575"/>
            <a:ext cx="62071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Conector recto de flecha 34">
            <a:extLst>
              <a:ext uri="{FF2B5EF4-FFF2-40B4-BE49-F238E27FC236}">
                <a16:creationId xmlns:a16="http://schemas.microsoft.com/office/drawing/2014/main" id="{2F69C7DA-1037-4A45-8542-74484F2CF9B7}"/>
              </a:ext>
            </a:extLst>
          </p:cNvPr>
          <p:cNvCxnSpPr>
            <a:cxnSpLocks noChangeShapeType="1"/>
          </p:cNvCxnSpPr>
          <p:nvPr/>
        </p:nvCxnSpPr>
        <p:spPr bwMode="auto">
          <a:xfrm>
            <a:off x="5899150" y="4724400"/>
            <a:ext cx="0" cy="444500"/>
          </a:xfrm>
          <a:prstGeom prst="straightConnector1">
            <a:avLst/>
          </a:prstGeom>
          <a:noFill/>
          <a:ln w="28575" algn="ctr">
            <a:solidFill>
              <a:srgbClr val="00206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CuadroTexto 35">
            <a:extLst>
              <a:ext uri="{FF2B5EF4-FFF2-40B4-BE49-F238E27FC236}">
                <a16:creationId xmlns:a16="http://schemas.microsoft.com/office/drawing/2014/main" id="{9B0EF0E9-072F-4EE4-8BCA-0F1CFA916A6A}"/>
              </a:ext>
            </a:extLst>
          </p:cNvPr>
          <p:cNvSpPr txBox="1">
            <a:spLocks noChangeArrowheads="1"/>
          </p:cNvSpPr>
          <p:nvPr/>
        </p:nvSpPr>
        <p:spPr bwMode="auto">
          <a:xfrm>
            <a:off x="4724400" y="6062663"/>
            <a:ext cx="30813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s-ES" altLang="es-ES" sz="1600">
                <a:solidFill>
                  <a:srgbClr val="002060"/>
                </a:solidFill>
                <a:latin typeface="Arial Narrow" panose="020B0606020202030204" pitchFamily="34" charset="0"/>
              </a:rPr>
              <a:t>¿Se tarda menos de 2 minutos?</a:t>
            </a:r>
          </a:p>
          <a:p>
            <a:pPr algn="ct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HAZLO</a:t>
            </a:r>
          </a:p>
        </p:txBody>
      </p:sp>
      <p:sp>
        <p:nvSpPr>
          <p:cNvPr id="37" name="Elipse 36">
            <a:extLst>
              <a:ext uri="{FF2B5EF4-FFF2-40B4-BE49-F238E27FC236}">
                <a16:creationId xmlns:a16="http://schemas.microsoft.com/office/drawing/2014/main" id="{3BAE0699-7E99-4686-9B9B-712BC144F329}"/>
              </a:ext>
            </a:extLst>
          </p:cNvPr>
          <p:cNvSpPr>
            <a:spLocks noChangeArrowheads="1"/>
          </p:cNvSpPr>
          <p:nvPr/>
        </p:nvSpPr>
        <p:spPr bwMode="auto">
          <a:xfrm>
            <a:off x="3406775" y="5227638"/>
            <a:ext cx="768350" cy="787400"/>
          </a:xfrm>
          <a:prstGeom prst="ellipse">
            <a:avLst/>
          </a:prstGeom>
          <a:solidFill>
            <a:srgbClr val="002060"/>
          </a:solidFill>
          <a:ln w="9525" algn="ctr">
            <a:solidFill>
              <a:srgbClr val="002060"/>
            </a:solidFill>
            <a:round/>
            <a:headEnd/>
            <a:tailEnd/>
          </a:ln>
        </p:spPr>
        <p:txBody>
          <a:bodyPr/>
          <a:lstStyle/>
          <a:p>
            <a:pPr algn="ctr">
              <a:buClr>
                <a:srgbClr val="000000"/>
              </a:buClr>
              <a:buSzPct val="100000"/>
              <a:buFont typeface="Times New Roman" panose="02020603050405020304" pitchFamily="18" charset="0"/>
              <a:buNone/>
            </a:pPr>
            <a:endParaRPr lang="es-ES" altLang="es-ES" b="1"/>
          </a:p>
        </p:txBody>
      </p:sp>
      <p:sp>
        <p:nvSpPr>
          <p:cNvPr id="38" name="CuadroTexto 37">
            <a:extLst>
              <a:ext uri="{FF2B5EF4-FFF2-40B4-BE49-F238E27FC236}">
                <a16:creationId xmlns:a16="http://schemas.microsoft.com/office/drawing/2014/main" id="{D7B75930-5B44-4CDC-A41F-CADF9A9B1C33}"/>
              </a:ext>
            </a:extLst>
          </p:cNvPr>
          <p:cNvSpPr txBox="1">
            <a:spLocks noChangeArrowheads="1"/>
          </p:cNvSpPr>
          <p:nvPr/>
        </p:nvSpPr>
        <p:spPr bwMode="auto">
          <a:xfrm>
            <a:off x="2287588" y="6053138"/>
            <a:ext cx="30813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s-ES" altLang="es-ES" sz="1600">
                <a:solidFill>
                  <a:srgbClr val="002060"/>
                </a:solidFill>
                <a:latin typeface="Arial Narrow" panose="020B0606020202030204" pitchFamily="34" charset="0"/>
              </a:rPr>
              <a:t>¿Se puede delegar?</a:t>
            </a:r>
          </a:p>
          <a:p>
            <a:pPr algn="ct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DELEGA</a:t>
            </a:r>
          </a:p>
        </p:txBody>
      </p:sp>
      <p:sp>
        <p:nvSpPr>
          <p:cNvPr id="39" name="Elipse 38">
            <a:extLst>
              <a:ext uri="{FF2B5EF4-FFF2-40B4-BE49-F238E27FC236}">
                <a16:creationId xmlns:a16="http://schemas.microsoft.com/office/drawing/2014/main" id="{DCA3532A-AC17-4DAE-860D-CE17049BB43A}"/>
              </a:ext>
            </a:extLst>
          </p:cNvPr>
          <p:cNvSpPr>
            <a:spLocks noChangeArrowheads="1"/>
          </p:cNvSpPr>
          <p:nvPr/>
        </p:nvSpPr>
        <p:spPr bwMode="auto">
          <a:xfrm>
            <a:off x="2052638" y="3906838"/>
            <a:ext cx="768350" cy="787400"/>
          </a:xfrm>
          <a:prstGeom prst="ellipse">
            <a:avLst/>
          </a:prstGeom>
          <a:solidFill>
            <a:srgbClr val="002060"/>
          </a:solidFill>
          <a:ln w="9525" algn="ctr">
            <a:solidFill>
              <a:srgbClr val="002060"/>
            </a:solidFill>
            <a:round/>
            <a:headEnd/>
            <a:tailEnd/>
          </a:ln>
        </p:spPr>
        <p:txBody>
          <a:bodyPr/>
          <a:lstStyle/>
          <a:p>
            <a:pPr algn="ctr">
              <a:buClr>
                <a:srgbClr val="000000"/>
              </a:buClr>
              <a:buSzPct val="100000"/>
              <a:buFont typeface="Times New Roman" panose="02020603050405020304" pitchFamily="18" charset="0"/>
              <a:buNone/>
            </a:pPr>
            <a:endParaRPr lang="es-ES" altLang="es-ES" b="1"/>
          </a:p>
        </p:txBody>
      </p:sp>
      <p:sp>
        <p:nvSpPr>
          <p:cNvPr id="40" name="Forma libre: forma 39">
            <a:extLst>
              <a:ext uri="{FF2B5EF4-FFF2-40B4-BE49-F238E27FC236}">
                <a16:creationId xmlns:a16="http://schemas.microsoft.com/office/drawing/2014/main" id="{B454D28B-52A8-4491-A09E-9474705031DD}"/>
              </a:ext>
            </a:extLst>
          </p:cNvPr>
          <p:cNvSpPr>
            <a:spLocks/>
          </p:cNvSpPr>
          <p:nvPr/>
        </p:nvSpPr>
        <p:spPr bwMode="auto">
          <a:xfrm rot="20791904">
            <a:off x="4329113" y="5556250"/>
            <a:ext cx="1012825" cy="269875"/>
          </a:xfrm>
          <a:custGeom>
            <a:avLst/>
            <a:gdLst>
              <a:gd name="T0" fmla="*/ 1012010 w 1983545"/>
              <a:gd name="T1" fmla="*/ 246266 h 508904"/>
              <a:gd name="T2" fmla="*/ 473707 w 1983545"/>
              <a:gd name="T3" fmla="*/ 246266 h 508904"/>
              <a:gd name="T4" fmla="*/ 0 w 1983545"/>
              <a:gd name="T5" fmla="*/ 0 h 508904"/>
              <a:gd name="T6" fmla="*/ 0 60000 65536"/>
              <a:gd name="T7" fmla="*/ 0 60000 65536"/>
              <a:gd name="T8" fmla="*/ 0 60000 65536"/>
            </a:gdLst>
            <a:ahLst/>
            <a:cxnLst>
              <a:cxn ang="T6">
                <a:pos x="T0" y="T1"/>
              </a:cxn>
              <a:cxn ang="T7">
                <a:pos x="T2" y="T3"/>
              </a:cxn>
              <a:cxn ang="T8">
                <a:pos x="T4" y="T5"/>
              </a:cxn>
            </a:cxnLst>
            <a:rect l="0" t="0" r="r" b="b"/>
            <a:pathLst>
              <a:path w="1983545" h="508904">
                <a:moveTo>
                  <a:pt x="1983545" y="464234"/>
                </a:moveTo>
                <a:cubicBezTo>
                  <a:pt x="1621302" y="502920"/>
                  <a:pt x="1259059" y="541606"/>
                  <a:pt x="928468" y="464234"/>
                </a:cubicBezTo>
                <a:cubicBezTo>
                  <a:pt x="597877" y="386862"/>
                  <a:pt x="298938" y="193431"/>
                  <a:pt x="0" y="0"/>
                </a:cubicBezTo>
              </a:path>
            </a:pathLst>
          </a:cu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1" name="Forma libre: forma 40">
            <a:extLst>
              <a:ext uri="{FF2B5EF4-FFF2-40B4-BE49-F238E27FC236}">
                <a16:creationId xmlns:a16="http://schemas.microsoft.com/office/drawing/2014/main" id="{B3C75BB7-F477-4588-B45D-4EA6B0D67547}"/>
              </a:ext>
            </a:extLst>
          </p:cNvPr>
          <p:cNvSpPr>
            <a:spLocks/>
          </p:cNvSpPr>
          <p:nvPr/>
        </p:nvSpPr>
        <p:spPr bwMode="auto">
          <a:xfrm rot="1282916">
            <a:off x="2578100" y="4930775"/>
            <a:ext cx="822325" cy="244475"/>
          </a:xfrm>
          <a:custGeom>
            <a:avLst/>
            <a:gdLst>
              <a:gd name="T0" fmla="*/ 822597 w 1983545"/>
              <a:gd name="T1" fmla="*/ 221763 h 508904"/>
              <a:gd name="T2" fmla="*/ 385045 w 1983545"/>
              <a:gd name="T3" fmla="*/ 221763 h 508904"/>
              <a:gd name="T4" fmla="*/ 0 w 1983545"/>
              <a:gd name="T5" fmla="*/ 0 h 508904"/>
              <a:gd name="T6" fmla="*/ 0 60000 65536"/>
              <a:gd name="T7" fmla="*/ 0 60000 65536"/>
              <a:gd name="T8" fmla="*/ 0 60000 65536"/>
            </a:gdLst>
            <a:ahLst/>
            <a:cxnLst>
              <a:cxn ang="T6">
                <a:pos x="T0" y="T1"/>
              </a:cxn>
              <a:cxn ang="T7">
                <a:pos x="T2" y="T3"/>
              </a:cxn>
              <a:cxn ang="T8">
                <a:pos x="T4" y="T5"/>
              </a:cxn>
            </a:cxnLst>
            <a:rect l="0" t="0" r="r" b="b"/>
            <a:pathLst>
              <a:path w="1983545" h="508904">
                <a:moveTo>
                  <a:pt x="1983545" y="464234"/>
                </a:moveTo>
                <a:cubicBezTo>
                  <a:pt x="1621302" y="502920"/>
                  <a:pt x="1259059" y="541606"/>
                  <a:pt x="928468" y="464234"/>
                </a:cubicBezTo>
                <a:cubicBezTo>
                  <a:pt x="597877" y="386862"/>
                  <a:pt x="298938" y="193431"/>
                  <a:pt x="0" y="0"/>
                </a:cubicBezTo>
              </a:path>
            </a:pathLst>
          </a:custGeom>
          <a:noFill/>
          <a:ln w="2857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42" name="Imagen 41">
            <a:extLst>
              <a:ext uri="{FF2B5EF4-FFF2-40B4-BE49-F238E27FC236}">
                <a16:creationId xmlns:a16="http://schemas.microsoft.com/office/drawing/2014/main" id="{CA8A0AA5-6B43-4440-994B-C4135135944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404425" y="5362019"/>
            <a:ext cx="845846" cy="563897"/>
          </a:xfrm>
          <a:prstGeom prst="rect">
            <a:avLst/>
          </a:prstGeom>
          <a:effectLst>
            <a:glow rad="63500">
              <a:schemeClr val="bg1">
                <a:alpha val="40000"/>
              </a:schemeClr>
            </a:glow>
          </a:effectLst>
        </p:spPr>
      </p:pic>
      <p:pic>
        <p:nvPicPr>
          <p:cNvPr id="43" name="Imagen 42">
            <a:extLst>
              <a:ext uri="{FF2B5EF4-FFF2-40B4-BE49-F238E27FC236}">
                <a16:creationId xmlns:a16="http://schemas.microsoft.com/office/drawing/2014/main" id="{3CDF7BA6-6103-4435-BE03-2D4927B221C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195175" y="4091489"/>
            <a:ext cx="483273" cy="4832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4" name="CuadroTexto 43">
            <a:extLst>
              <a:ext uri="{FF2B5EF4-FFF2-40B4-BE49-F238E27FC236}">
                <a16:creationId xmlns:a16="http://schemas.microsoft.com/office/drawing/2014/main" id="{D9141899-2C0A-4FE7-9E2E-BD039796C60F}"/>
              </a:ext>
            </a:extLst>
          </p:cNvPr>
          <p:cNvSpPr txBox="1">
            <a:spLocks noChangeArrowheads="1"/>
          </p:cNvSpPr>
          <p:nvPr/>
        </p:nvSpPr>
        <p:spPr bwMode="auto">
          <a:xfrm>
            <a:off x="2301875" y="3306763"/>
            <a:ext cx="15414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s-ES" altLang="es-ES" sz="1600" b="1">
                <a:solidFill>
                  <a:srgbClr val="002060"/>
                </a:solidFill>
                <a:latin typeface="Arial Narrow" panose="020B0606020202030204" pitchFamily="34" charset="0"/>
              </a:rPr>
              <a:t>LISTA DE COSAS A HACER</a:t>
            </a:r>
            <a:endParaRPr lang="es-ES" altLang="es-ES" b="1">
              <a:solidFill>
                <a:srgbClr val="002060"/>
              </a:solidFill>
              <a:latin typeface="Arial Narrow" panose="020B0606020202030204" pitchFamily="34" charset="0"/>
            </a:endParaRPr>
          </a:p>
        </p:txBody>
      </p:sp>
      <p:cxnSp>
        <p:nvCxnSpPr>
          <p:cNvPr id="45" name="Conector recto de flecha 44">
            <a:extLst>
              <a:ext uri="{FF2B5EF4-FFF2-40B4-BE49-F238E27FC236}">
                <a16:creationId xmlns:a16="http://schemas.microsoft.com/office/drawing/2014/main" id="{5ED04F6F-EE32-4881-AEDE-59D7FA1E0DE6}"/>
              </a:ext>
            </a:extLst>
          </p:cNvPr>
          <p:cNvCxnSpPr>
            <a:cxnSpLocks noChangeShapeType="1"/>
          </p:cNvCxnSpPr>
          <p:nvPr/>
        </p:nvCxnSpPr>
        <p:spPr bwMode="auto">
          <a:xfrm flipH="1">
            <a:off x="2374900" y="4699000"/>
            <a:ext cx="49213" cy="519113"/>
          </a:xfrm>
          <a:prstGeom prst="straightConnector1">
            <a:avLst/>
          </a:prstGeom>
          <a:noFill/>
          <a:ln w="28575" algn="ctr">
            <a:solidFill>
              <a:srgbClr val="00206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Conector recto de flecha 45">
            <a:extLst>
              <a:ext uri="{FF2B5EF4-FFF2-40B4-BE49-F238E27FC236}">
                <a16:creationId xmlns:a16="http://schemas.microsoft.com/office/drawing/2014/main" id="{71E81FE1-5EDB-4343-8B31-83F2C1F355E4}"/>
              </a:ext>
            </a:extLst>
          </p:cNvPr>
          <p:cNvCxnSpPr>
            <a:cxnSpLocks noChangeShapeType="1"/>
          </p:cNvCxnSpPr>
          <p:nvPr/>
        </p:nvCxnSpPr>
        <p:spPr bwMode="auto">
          <a:xfrm flipH="1">
            <a:off x="1831975" y="4575175"/>
            <a:ext cx="369888" cy="214313"/>
          </a:xfrm>
          <a:prstGeom prst="straightConnector1">
            <a:avLst/>
          </a:prstGeom>
          <a:noFill/>
          <a:ln w="28575" algn="ctr">
            <a:solidFill>
              <a:srgbClr val="00206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Conector recto de flecha 46">
            <a:extLst>
              <a:ext uri="{FF2B5EF4-FFF2-40B4-BE49-F238E27FC236}">
                <a16:creationId xmlns:a16="http://schemas.microsoft.com/office/drawing/2014/main" id="{9AAD27AC-2435-40AB-A1E3-1AB12A724B3A}"/>
              </a:ext>
            </a:extLst>
          </p:cNvPr>
          <p:cNvCxnSpPr>
            <a:cxnSpLocks noChangeShapeType="1"/>
          </p:cNvCxnSpPr>
          <p:nvPr/>
        </p:nvCxnSpPr>
        <p:spPr bwMode="auto">
          <a:xfrm flipH="1" flipV="1">
            <a:off x="1782763" y="3873500"/>
            <a:ext cx="331787" cy="247650"/>
          </a:xfrm>
          <a:prstGeom prst="straightConnector1">
            <a:avLst/>
          </a:prstGeom>
          <a:noFill/>
          <a:ln w="28575" algn="ctr">
            <a:solidFill>
              <a:srgbClr val="00206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CuadroTexto 47">
            <a:extLst>
              <a:ext uri="{FF2B5EF4-FFF2-40B4-BE49-F238E27FC236}">
                <a16:creationId xmlns:a16="http://schemas.microsoft.com/office/drawing/2014/main" id="{2C39C807-AF2C-4190-8DD8-EC81D7819AB4}"/>
              </a:ext>
            </a:extLst>
          </p:cNvPr>
          <p:cNvSpPr txBox="1">
            <a:spLocks noChangeArrowheads="1"/>
          </p:cNvSpPr>
          <p:nvPr/>
        </p:nvSpPr>
        <p:spPr bwMode="auto">
          <a:xfrm>
            <a:off x="846138" y="5187950"/>
            <a:ext cx="3081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s-ES" altLang="es-ES" sz="1600" b="1">
                <a:solidFill>
                  <a:srgbClr val="002060"/>
                </a:solidFill>
                <a:latin typeface="Arial Narrow" panose="020B0606020202030204" pitchFamily="34" charset="0"/>
              </a:rPr>
              <a:t>AHORA</a:t>
            </a:r>
          </a:p>
          <a:p>
            <a:pPr algn="ctr">
              <a:buClr>
                <a:srgbClr val="000000"/>
              </a:buClr>
              <a:buSzPct val="100000"/>
              <a:buFont typeface="Times New Roman" panose="02020603050405020304" pitchFamily="18" charset="0"/>
              <a:buNone/>
            </a:pPr>
            <a:r>
              <a:rPr lang="es-ES" altLang="es-ES" sz="1600">
                <a:solidFill>
                  <a:srgbClr val="002060"/>
                </a:solidFill>
                <a:latin typeface="Arial Narrow" panose="020B0606020202030204" pitchFamily="34" charset="0"/>
              </a:rPr>
              <a:t>Lo antes posible,</a:t>
            </a:r>
          </a:p>
          <a:p>
            <a:pPr algn="ctr">
              <a:buClr>
                <a:srgbClr val="000000"/>
              </a:buClr>
              <a:buSzPct val="100000"/>
              <a:buFont typeface="Times New Roman" panose="02020603050405020304" pitchFamily="18" charset="0"/>
              <a:buNone/>
            </a:pPr>
            <a:r>
              <a:rPr lang="es-ES" altLang="es-ES" sz="1600">
                <a:solidFill>
                  <a:srgbClr val="002060"/>
                </a:solidFill>
                <a:latin typeface="Arial Narrow" panose="020B0606020202030204" pitchFamily="34" charset="0"/>
              </a:rPr>
              <a:t> urgente</a:t>
            </a:r>
            <a:endParaRPr lang="es-ES" altLang="es-ES">
              <a:solidFill>
                <a:srgbClr val="002060"/>
              </a:solidFill>
              <a:latin typeface="Arial Narrow" panose="020B0606020202030204" pitchFamily="34" charset="0"/>
            </a:endParaRPr>
          </a:p>
        </p:txBody>
      </p:sp>
      <p:sp>
        <p:nvSpPr>
          <p:cNvPr id="49" name="CuadroTexto 48">
            <a:extLst>
              <a:ext uri="{FF2B5EF4-FFF2-40B4-BE49-F238E27FC236}">
                <a16:creationId xmlns:a16="http://schemas.microsoft.com/office/drawing/2014/main" id="{396099F4-595D-4D4C-B222-A7E0D8FDFAEC}"/>
              </a:ext>
            </a:extLst>
          </p:cNvPr>
          <p:cNvSpPr txBox="1">
            <a:spLocks noChangeArrowheads="1"/>
          </p:cNvSpPr>
          <p:nvPr/>
        </p:nvSpPr>
        <p:spPr bwMode="auto">
          <a:xfrm>
            <a:off x="34925" y="4500563"/>
            <a:ext cx="19018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s-ES" altLang="es-ES" sz="1600" b="1">
                <a:solidFill>
                  <a:srgbClr val="002060"/>
                </a:solidFill>
                <a:latin typeface="Arial Narrow" panose="020B0606020202030204" pitchFamily="34" charset="0"/>
              </a:rPr>
              <a:t>MÁS TARDE</a:t>
            </a:r>
          </a:p>
          <a:p>
            <a:pPr algn="ctr">
              <a:buClr>
                <a:srgbClr val="000000"/>
              </a:buClr>
              <a:buSzPct val="100000"/>
              <a:buFont typeface="Times New Roman" panose="02020603050405020304" pitchFamily="18" charset="0"/>
              <a:buNone/>
            </a:pPr>
            <a:r>
              <a:rPr lang="es-ES" altLang="es-ES" sz="1600">
                <a:solidFill>
                  <a:srgbClr val="002060"/>
                </a:solidFill>
                <a:latin typeface="Arial Narrow" panose="020B0606020202030204" pitchFamily="34" charset="0"/>
              </a:rPr>
              <a:t>(Fechar un día)</a:t>
            </a:r>
          </a:p>
          <a:p>
            <a:pPr algn="ctr">
              <a:buClr>
                <a:srgbClr val="000000"/>
              </a:buClr>
              <a:buSzPct val="100000"/>
              <a:buFont typeface="Times New Roman" panose="02020603050405020304" pitchFamily="18" charset="0"/>
              <a:buNone/>
            </a:pPr>
            <a:r>
              <a:rPr lang="es-ES" altLang="es-ES" sz="1600">
                <a:solidFill>
                  <a:srgbClr val="002060"/>
                </a:solidFill>
                <a:latin typeface="Arial Narrow" panose="020B0606020202030204" pitchFamily="34" charset="0"/>
              </a:rPr>
              <a:t>Cosas importantes</a:t>
            </a:r>
            <a:endParaRPr lang="es-ES" altLang="es-ES">
              <a:solidFill>
                <a:srgbClr val="002060"/>
              </a:solidFill>
              <a:latin typeface="Arial Narrow" panose="020B0606020202030204" pitchFamily="34" charset="0"/>
            </a:endParaRPr>
          </a:p>
        </p:txBody>
      </p:sp>
      <p:sp>
        <p:nvSpPr>
          <p:cNvPr id="50" name="CuadroTexto 49">
            <a:extLst>
              <a:ext uri="{FF2B5EF4-FFF2-40B4-BE49-F238E27FC236}">
                <a16:creationId xmlns:a16="http://schemas.microsoft.com/office/drawing/2014/main" id="{19C1D4F0-E055-42A9-AD18-71FAE4BD224F}"/>
              </a:ext>
            </a:extLst>
          </p:cNvPr>
          <p:cNvSpPr txBox="1">
            <a:spLocks noChangeArrowheads="1"/>
          </p:cNvSpPr>
          <p:nvPr/>
        </p:nvSpPr>
        <p:spPr bwMode="auto">
          <a:xfrm>
            <a:off x="331788" y="2330450"/>
            <a:ext cx="16795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s-ES" altLang="es-ES" sz="1600" b="1">
                <a:solidFill>
                  <a:srgbClr val="002060"/>
                </a:solidFill>
                <a:latin typeface="Arial Narrow" panose="020B0606020202030204" pitchFamily="34" charset="0"/>
              </a:rPr>
              <a:t>MULTISTEP PROYECT</a:t>
            </a:r>
          </a:p>
          <a:p>
            <a:pPr algn="ctr">
              <a:buClr>
                <a:srgbClr val="000000"/>
              </a:buClr>
              <a:buSzPct val="100000"/>
              <a:buFont typeface="Times New Roman" panose="02020603050405020304" pitchFamily="18" charset="0"/>
              <a:buNone/>
            </a:pPr>
            <a:r>
              <a:rPr lang="es-ES" altLang="es-ES" sz="1600">
                <a:solidFill>
                  <a:srgbClr val="002060"/>
                </a:solidFill>
                <a:latin typeface="Arial Narrow" panose="020B0606020202030204" pitchFamily="34" charset="0"/>
              </a:rPr>
              <a:t>Tareas grandes que requieren varios pasos o subtareas (fechar las subtareas)</a:t>
            </a:r>
            <a:endParaRPr lang="es-ES" altLang="es-ES">
              <a:solidFill>
                <a:srgbClr val="002060"/>
              </a:solidFill>
              <a:latin typeface="Arial Narrow" panose="020B0606020202030204" pitchFamily="34" charset="0"/>
            </a:endParaRPr>
          </a:p>
        </p:txBody>
      </p:sp>
      <p:cxnSp>
        <p:nvCxnSpPr>
          <p:cNvPr id="51" name="Conector recto de flecha 50">
            <a:extLst>
              <a:ext uri="{FF2B5EF4-FFF2-40B4-BE49-F238E27FC236}">
                <a16:creationId xmlns:a16="http://schemas.microsoft.com/office/drawing/2014/main" id="{9E54AF77-6FE2-47B6-996B-E01C6464E51D}"/>
              </a:ext>
            </a:extLst>
          </p:cNvPr>
          <p:cNvCxnSpPr>
            <a:cxnSpLocks noChangeShapeType="1"/>
          </p:cNvCxnSpPr>
          <p:nvPr/>
        </p:nvCxnSpPr>
        <p:spPr bwMode="auto">
          <a:xfrm>
            <a:off x="5913438" y="2832100"/>
            <a:ext cx="0" cy="185738"/>
          </a:xfrm>
          <a:prstGeom prst="straightConnector1">
            <a:avLst/>
          </a:prstGeom>
          <a:noFill/>
          <a:ln w="28575" algn="ctr">
            <a:solidFill>
              <a:srgbClr val="00206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1524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1000"/>
                                        <p:tgtEl>
                                          <p:spTgt spid="51"/>
                                        </p:tgtEl>
                                      </p:cBhvr>
                                    </p:animEffect>
                                    <p:anim calcmode="lin" valueType="num">
                                      <p:cBhvr>
                                        <p:cTn id="32" dur="1000" fill="hold"/>
                                        <p:tgtEl>
                                          <p:spTgt spid="51"/>
                                        </p:tgtEl>
                                        <p:attrNameLst>
                                          <p:attrName>ppt_x</p:attrName>
                                        </p:attrNameLst>
                                      </p:cBhvr>
                                      <p:tavLst>
                                        <p:tav tm="0">
                                          <p:val>
                                            <p:strVal val="#ppt_x"/>
                                          </p:val>
                                        </p:tav>
                                        <p:tav tm="100000">
                                          <p:val>
                                            <p:strVal val="#ppt_x"/>
                                          </p:val>
                                        </p:tav>
                                      </p:tavLst>
                                    </p:anim>
                                    <p:anim calcmode="lin" valueType="num">
                                      <p:cBhvr>
                                        <p:cTn id="33" dur="1000" fill="hold"/>
                                        <p:tgtEl>
                                          <p:spTgt spid="5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par>
                                <p:cTn id="47" presetID="22" presetClass="entr" presetSubtype="4"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par>
                                <p:cTn id="53" presetID="2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wipe(down)">
                                      <p:cBhvr>
                                        <p:cTn id="106" dur="500"/>
                                        <p:tgtEl>
                                          <p:spTgt spid="13"/>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down)">
                                      <p:cBhvr>
                                        <p:cTn id="109" dur="500"/>
                                        <p:tgtEl>
                                          <p:spTgt spid="16"/>
                                        </p:tgtEl>
                                      </p:cBhvr>
                                    </p:animEffect>
                                  </p:childTnLst>
                                </p:cTn>
                              </p:par>
                              <p:par>
                                <p:cTn id="110" presetID="22" presetClass="entr" presetSubtype="4" fill="hold"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wipe(down)">
                                      <p:cBhvr>
                                        <p:cTn id="112" dur="500"/>
                                        <p:tgtEl>
                                          <p:spTgt spid="33"/>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wipe(down)">
                                      <p:cBhvr>
                                        <p:cTn id="115" dur="500"/>
                                        <p:tgtEl>
                                          <p:spTgt spid="3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fade">
                                      <p:cBhvr>
                                        <p:cTn id="120" dur="500"/>
                                        <p:tgtEl>
                                          <p:spTgt spid="3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
                                        </p:tgtEl>
                                        <p:attrNameLst>
                                          <p:attrName>style.visibility</p:attrName>
                                        </p:attrNameLst>
                                      </p:cBhvr>
                                      <p:to>
                                        <p:strVal val="visible"/>
                                      </p:to>
                                    </p:set>
                                    <p:animEffect transition="in" filter="fade">
                                      <p:cBhvr>
                                        <p:cTn id="123" dur="500"/>
                                        <p:tgtEl>
                                          <p:spTgt spid="4"/>
                                        </p:tgtEl>
                                      </p:cBhvr>
                                    </p:animEffect>
                                  </p:childTnLst>
                                </p:cTn>
                              </p:par>
                              <p:par>
                                <p:cTn id="124" presetID="10" presetClass="entr" presetSubtype="0" fill="hold" nodeType="with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500"/>
                                        <p:tgtEl>
                                          <p:spTgt spid="3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fade">
                                      <p:cBhvr>
                                        <p:cTn id="129" dur="500"/>
                                        <p:tgtEl>
                                          <p:spTgt spid="3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37"/>
                                        </p:tgtEl>
                                        <p:attrNameLst>
                                          <p:attrName>style.visibility</p:attrName>
                                        </p:attrNameLst>
                                      </p:cBhvr>
                                      <p:to>
                                        <p:strVal val="visible"/>
                                      </p:to>
                                    </p:set>
                                    <p:animEffect transition="in" filter="fade">
                                      <p:cBhvr>
                                        <p:cTn id="134" dur="500"/>
                                        <p:tgtEl>
                                          <p:spTgt spid="37"/>
                                        </p:tgtEl>
                                      </p:cBhvr>
                                    </p:animEffect>
                                  </p:childTnLst>
                                </p:cTn>
                              </p:par>
                              <p:par>
                                <p:cTn id="135" presetID="10" presetClass="entr" presetSubtype="0" fill="hold" nodeType="with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fade">
                                      <p:cBhvr>
                                        <p:cTn id="137" dur="500"/>
                                        <p:tgtEl>
                                          <p:spTgt spid="42"/>
                                        </p:tgtEl>
                                      </p:cBhvr>
                                    </p:animEffect>
                                  </p:childTnLst>
                                </p:cTn>
                              </p:par>
                              <p:par>
                                <p:cTn id="138" presetID="10" presetClass="entr" presetSubtype="0" fill="hold" nodeType="withEffect">
                                  <p:stCondLst>
                                    <p:cond delay="0"/>
                                  </p:stCondLst>
                                  <p:childTnLst>
                                    <p:set>
                                      <p:cBhvr>
                                        <p:cTn id="139" dur="1" fill="hold">
                                          <p:stCondLst>
                                            <p:cond delay="0"/>
                                          </p:stCondLst>
                                        </p:cTn>
                                        <p:tgtEl>
                                          <p:spTgt spid="40"/>
                                        </p:tgtEl>
                                        <p:attrNameLst>
                                          <p:attrName>style.visibility</p:attrName>
                                        </p:attrNameLst>
                                      </p:cBhvr>
                                      <p:to>
                                        <p:strVal val="visible"/>
                                      </p:to>
                                    </p:set>
                                    <p:animEffect transition="in" filter="fade">
                                      <p:cBhvr>
                                        <p:cTn id="140" dur="500"/>
                                        <p:tgtEl>
                                          <p:spTgt spid="40"/>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41"/>
                                        </p:tgtEl>
                                        <p:attrNameLst>
                                          <p:attrName>style.visibility</p:attrName>
                                        </p:attrNameLst>
                                      </p:cBhvr>
                                      <p:to>
                                        <p:strVal val="visible"/>
                                      </p:to>
                                    </p:set>
                                    <p:animEffect transition="in" filter="fade">
                                      <p:cBhvr>
                                        <p:cTn id="148" dur="500"/>
                                        <p:tgtEl>
                                          <p:spTgt spid="4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fade">
                                      <p:cBhvr>
                                        <p:cTn id="151" dur="500"/>
                                        <p:tgtEl>
                                          <p:spTgt spid="44"/>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39"/>
                                        </p:tgtEl>
                                        <p:attrNameLst>
                                          <p:attrName>style.visibility</p:attrName>
                                        </p:attrNameLst>
                                      </p:cBhvr>
                                      <p:to>
                                        <p:strVal val="visible"/>
                                      </p:to>
                                    </p:set>
                                    <p:animEffect transition="in" filter="fade">
                                      <p:cBhvr>
                                        <p:cTn id="154" dur="500"/>
                                        <p:tgtEl>
                                          <p:spTgt spid="39"/>
                                        </p:tgtEl>
                                      </p:cBhvr>
                                    </p:animEffect>
                                  </p:childTnLst>
                                </p:cTn>
                              </p:par>
                              <p:par>
                                <p:cTn id="155" presetID="10" presetClass="entr" presetSubtype="0" fill="hold" nodeType="with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fade">
                                      <p:cBhvr>
                                        <p:cTn id="157" dur="500"/>
                                        <p:tgtEl>
                                          <p:spTgt spid="4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45"/>
                                        </p:tgtEl>
                                        <p:attrNameLst>
                                          <p:attrName>style.visibility</p:attrName>
                                        </p:attrNameLst>
                                      </p:cBhvr>
                                      <p:to>
                                        <p:strVal val="visible"/>
                                      </p:to>
                                    </p:set>
                                    <p:animEffect transition="in" filter="fade">
                                      <p:cBhvr>
                                        <p:cTn id="162" dur="500"/>
                                        <p:tgtEl>
                                          <p:spTgt spid="45"/>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48"/>
                                        </p:tgtEl>
                                        <p:attrNameLst>
                                          <p:attrName>style.visibility</p:attrName>
                                        </p:attrNameLst>
                                      </p:cBhvr>
                                      <p:to>
                                        <p:strVal val="visible"/>
                                      </p:to>
                                    </p:set>
                                    <p:animEffect transition="in" filter="fade">
                                      <p:cBhvr>
                                        <p:cTn id="165" dur="500"/>
                                        <p:tgtEl>
                                          <p:spTgt spid="48"/>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49"/>
                                        </p:tgtEl>
                                        <p:attrNameLst>
                                          <p:attrName>style.visibility</p:attrName>
                                        </p:attrNameLst>
                                      </p:cBhvr>
                                      <p:to>
                                        <p:strVal val="visible"/>
                                      </p:to>
                                    </p:set>
                                    <p:animEffect transition="in" filter="fade">
                                      <p:cBhvr>
                                        <p:cTn id="170" dur="500"/>
                                        <p:tgtEl>
                                          <p:spTgt spid="49"/>
                                        </p:tgtEl>
                                      </p:cBhvr>
                                    </p:animEffect>
                                  </p:childTnLst>
                                </p:cTn>
                              </p:par>
                              <p:par>
                                <p:cTn id="171" presetID="10" presetClass="entr" presetSubtype="0" fill="hold" nodeType="with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500"/>
                                        <p:tgtEl>
                                          <p:spTgt spid="46"/>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47"/>
                                        </p:tgtEl>
                                        <p:attrNameLst>
                                          <p:attrName>style.visibility</p:attrName>
                                        </p:attrNameLst>
                                      </p:cBhvr>
                                      <p:to>
                                        <p:strVal val="visible"/>
                                      </p:to>
                                    </p:set>
                                    <p:animEffect transition="in" filter="fade">
                                      <p:cBhvr>
                                        <p:cTn id="178" dur="500"/>
                                        <p:tgtEl>
                                          <p:spTgt spid="47"/>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0"/>
                                        </p:tgtEl>
                                        <p:attrNameLst>
                                          <p:attrName>style.visibility</p:attrName>
                                        </p:attrNameLst>
                                      </p:cBhvr>
                                      <p:to>
                                        <p:strVal val="visible"/>
                                      </p:to>
                                    </p:set>
                                    <p:animEffect transition="in" filter="fade">
                                      <p:cBhvr>
                                        <p:cTn id="18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5" grpId="0" animBg="1"/>
      <p:bldP spid="16" grpId="0" animBg="1"/>
      <p:bldP spid="20" grpId="0" animBg="1"/>
      <p:bldP spid="21" grpId="0" animBg="1"/>
      <p:bldP spid="22" grpId="0"/>
      <p:bldP spid="23" grpId="0"/>
      <p:bldP spid="24" grpId="0"/>
      <p:bldP spid="26" grpId="0" animBg="1"/>
      <p:bldP spid="30" grpId="0"/>
      <p:bldP spid="31" grpId="0"/>
      <p:bldP spid="32" grpId="0" animBg="1"/>
      <p:bldP spid="36" grpId="0"/>
      <p:bldP spid="37" grpId="0" animBg="1"/>
      <p:bldP spid="38" grpId="0"/>
      <p:bldP spid="39" grpId="0" animBg="1"/>
      <p:bldP spid="44"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3D7BF6C-F70C-4E77-B747-1328853253EE}"/>
              </a:ext>
            </a:extLst>
          </p:cNvPr>
          <p:cNvSpPr/>
          <p:nvPr/>
        </p:nvSpPr>
        <p:spPr bwMode="auto">
          <a:xfrm>
            <a:off x="3834606" y="1243012"/>
            <a:ext cx="4522787" cy="2185988"/>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5" name="Text Box 3">
            <a:extLst>
              <a:ext uri="{FF2B5EF4-FFF2-40B4-BE49-F238E27FC236}">
                <a16:creationId xmlns:a16="http://schemas.microsoft.com/office/drawing/2014/main" id="{D7D4D913-6D44-49CF-8F46-D0F80B5F962A}"/>
              </a:ext>
            </a:extLst>
          </p:cNvPr>
          <p:cNvSpPr txBox="1">
            <a:spLocks noChangeArrowheads="1"/>
          </p:cNvSpPr>
          <p:nvPr/>
        </p:nvSpPr>
        <p:spPr bwMode="auto">
          <a:xfrm>
            <a:off x="3934618" y="1762125"/>
            <a:ext cx="4392613" cy="138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000" b="1">
                <a:solidFill>
                  <a:srgbClr val="002060"/>
                </a:solidFill>
                <a:latin typeface="Arial Narrow" panose="020B0606020202030204" pitchFamily="34" charset="0"/>
                <a:cs typeface="Arial" panose="020B0604020202020204" pitchFamily="34" charset="0"/>
              </a:rPr>
              <a:t>USO DE LOS RECURSOS</a:t>
            </a:r>
          </a:p>
          <a:p>
            <a:pPr algn="ctr" eaLnBrk="1" hangingPunct="1">
              <a:spcBef>
                <a:spcPct val="0"/>
              </a:spcBef>
            </a:pPr>
            <a:r>
              <a:rPr lang="es-ES" altLang="es-ES" sz="1600">
                <a:solidFill>
                  <a:srgbClr val="002060"/>
                </a:solidFill>
              </a:rPr>
              <a:t>Somos eficientes cuando en 12 horas de trabajo hemos hecho un trabajo de 500 páginas, podemos aumentar nuestra eficiencia haciendo este mismo trabajo en 10 horas en lugar de 12. </a:t>
            </a:r>
            <a:endParaRPr lang="es-ES" altLang="es-ES" sz="2000" b="1">
              <a:solidFill>
                <a:srgbClr val="002060"/>
              </a:solidFill>
              <a:latin typeface="Arial Narrow" panose="020B0606020202030204" pitchFamily="34" charset="0"/>
              <a:cs typeface="Arial" panose="020B0604020202020204" pitchFamily="34" charset="0"/>
            </a:endParaRPr>
          </a:p>
        </p:txBody>
      </p:sp>
      <p:sp>
        <p:nvSpPr>
          <p:cNvPr id="6" name="Text Box 3">
            <a:extLst>
              <a:ext uri="{FF2B5EF4-FFF2-40B4-BE49-F238E27FC236}">
                <a16:creationId xmlns:a16="http://schemas.microsoft.com/office/drawing/2014/main" id="{7A2F8854-03A5-4A11-922D-AE1661CCA066}"/>
              </a:ext>
            </a:extLst>
          </p:cNvPr>
          <p:cNvSpPr txBox="1">
            <a:spLocks noChangeArrowheads="1"/>
          </p:cNvSpPr>
          <p:nvPr/>
        </p:nvSpPr>
        <p:spPr bwMode="auto">
          <a:xfrm>
            <a:off x="4021931" y="4503737"/>
            <a:ext cx="4146550" cy="1233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000" b="1" dirty="0">
                <a:solidFill>
                  <a:srgbClr val="17375E"/>
                </a:solidFill>
                <a:latin typeface="Arial Narrow" panose="020B0606020202030204" pitchFamily="34" charset="0"/>
                <a:cs typeface="Arial" panose="020B0604020202020204" pitchFamily="34" charset="0"/>
              </a:rPr>
              <a:t>ALCANCE DE OBJETIVOS</a:t>
            </a:r>
          </a:p>
          <a:p>
            <a:pPr algn="ctr" eaLnBrk="1" hangingPunct="1">
              <a:spcBef>
                <a:spcPct val="0"/>
              </a:spcBef>
            </a:pPr>
            <a:r>
              <a:rPr lang="es-ES" altLang="es-ES" sz="1800" dirty="0">
                <a:solidFill>
                  <a:srgbClr val="002060"/>
                </a:solidFill>
                <a:latin typeface="Arial Narrow" panose="020B0606020202030204" pitchFamily="34" charset="0"/>
              </a:rPr>
              <a:t>Si alcanzas el objetivo de acabar el trabajo de fin de grado y lo haces muy bien para este semestre teniéndolo que hacer cuanto antes.</a:t>
            </a:r>
            <a:endParaRPr lang="es-ES" altLang="es-ES" sz="2000" b="1" dirty="0">
              <a:solidFill>
                <a:srgbClr val="002060"/>
              </a:solidFill>
              <a:latin typeface="Arial Narrow" panose="020B0606020202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99D2AF2A-6653-48F1-AA06-976A6163A1A2}"/>
              </a:ext>
            </a:extLst>
          </p:cNvPr>
          <p:cNvSpPr/>
          <p:nvPr/>
        </p:nvSpPr>
        <p:spPr bwMode="auto">
          <a:xfrm>
            <a:off x="3834606" y="3798887"/>
            <a:ext cx="4522787" cy="2290763"/>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8" name="Rectángulo: esquinas redondeadas 7">
            <a:extLst>
              <a:ext uri="{FF2B5EF4-FFF2-40B4-BE49-F238E27FC236}">
                <a16:creationId xmlns:a16="http://schemas.microsoft.com/office/drawing/2014/main" id="{DA9DD543-12B4-49D9-B28A-3DF6C072C1A2}"/>
              </a:ext>
            </a:extLst>
          </p:cNvPr>
          <p:cNvSpPr/>
          <p:nvPr/>
        </p:nvSpPr>
        <p:spPr bwMode="auto">
          <a:xfrm>
            <a:off x="4555784" y="1056578"/>
            <a:ext cx="3168352" cy="525401"/>
          </a:xfrm>
          <a:prstGeom prst="roundRect">
            <a:avLst/>
          </a:prstGeom>
          <a:solidFill>
            <a:schemeClr val="accent2">
              <a:lumMod val="40000"/>
              <a:lumOff val="60000"/>
            </a:schemeClr>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EFICIENTE</a:t>
            </a:r>
          </a:p>
        </p:txBody>
      </p:sp>
      <p:sp>
        <p:nvSpPr>
          <p:cNvPr id="9" name="Rectángulo: esquinas redondeadas 8">
            <a:extLst>
              <a:ext uri="{FF2B5EF4-FFF2-40B4-BE49-F238E27FC236}">
                <a16:creationId xmlns:a16="http://schemas.microsoft.com/office/drawing/2014/main" id="{E487C7CD-F5AF-4F43-8043-78933577AF6C}"/>
              </a:ext>
            </a:extLst>
          </p:cNvPr>
          <p:cNvSpPr/>
          <p:nvPr/>
        </p:nvSpPr>
        <p:spPr bwMode="auto">
          <a:xfrm>
            <a:off x="4555784" y="3608626"/>
            <a:ext cx="3168352" cy="525401"/>
          </a:xfrm>
          <a:prstGeom prst="roundRect">
            <a:avLst/>
          </a:prstGeom>
          <a:solidFill>
            <a:srgbClr val="E674A8"/>
          </a:solidFill>
          <a:ln w="9525" cap="flat" cmpd="sng" algn="ctr">
            <a:noFill/>
            <a:prstDash val="solid"/>
            <a:round/>
            <a:headEnd type="none" w="med" len="med"/>
            <a:tailEnd type="none" w="med" len="med"/>
          </a:ln>
          <a:effectLst>
            <a:outerShdw dist="35921" dir="2700000" algn="ctr" rotWithShape="0">
              <a:schemeClr val="bg2"/>
            </a:outerShdw>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EFICAZ</a:t>
            </a:r>
          </a:p>
        </p:txBody>
      </p:sp>
    </p:spTree>
    <p:extLst>
      <p:ext uri="{BB962C8B-B14F-4D97-AF65-F5344CB8AC3E}">
        <p14:creationId xmlns:p14="http://schemas.microsoft.com/office/powerpoint/2010/main" val="294053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563FDF4D-47B4-4CFE-B73B-50E80BA2DDB0}"/>
              </a:ext>
            </a:extLst>
          </p:cNvPr>
          <p:cNvSpPr/>
          <p:nvPr/>
        </p:nvSpPr>
        <p:spPr bwMode="auto">
          <a:xfrm>
            <a:off x="2807014" y="1267355"/>
            <a:ext cx="3168352" cy="525401"/>
          </a:xfrm>
          <a:prstGeom prst="roundRect">
            <a:avLst/>
          </a:prstGeom>
          <a:solidFill>
            <a:schemeClr val="accent2">
              <a:lumMod val="40000"/>
              <a:lumOff val="60000"/>
            </a:schemeClr>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Eficaz, pero no eficiente</a:t>
            </a:r>
          </a:p>
        </p:txBody>
      </p:sp>
      <p:sp>
        <p:nvSpPr>
          <p:cNvPr id="5" name="Rectángulo: esquinas redondeadas 4">
            <a:extLst>
              <a:ext uri="{FF2B5EF4-FFF2-40B4-BE49-F238E27FC236}">
                <a16:creationId xmlns:a16="http://schemas.microsoft.com/office/drawing/2014/main" id="{45E1F001-C30A-40CB-9DE0-6DE0A0B264B1}"/>
              </a:ext>
            </a:extLst>
          </p:cNvPr>
          <p:cNvSpPr/>
          <p:nvPr/>
        </p:nvSpPr>
        <p:spPr bwMode="auto">
          <a:xfrm>
            <a:off x="2807014" y="3563984"/>
            <a:ext cx="3168352" cy="525401"/>
          </a:xfrm>
          <a:prstGeom prst="roundRect">
            <a:avLst/>
          </a:prstGeom>
          <a:solidFill>
            <a:srgbClr val="E674A8"/>
          </a:solidFill>
          <a:ln w="9525" cap="flat" cmpd="sng" algn="ctr">
            <a:noFill/>
            <a:prstDash val="solid"/>
            <a:round/>
            <a:headEnd type="none" w="med" len="med"/>
            <a:tailEnd type="none" w="med" len="med"/>
          </a:ln>
          <a:effectLst>
            <a:outerShdw dist="35921" dir="2700000" algn="ctr" rotWithShape="0">
              <a:schemeClr val="bg2"/>
            </a:outerShdw>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Ni eficaz ni eficiente</a:t>
            </a:r>
          </a:p>
        </p:txBody>
      </p:sp>
      <p:sp>
        <p:nvSpPr>
          <p:cNvPr id="6" name="Rectángulo 5">
            <a:extLst>
              <a:ext uri="{FF2B5EF4-FFF2-40B4-BE49-F238E27FC236}">
                <a16:creationId xmlns:a16="http://schemas.microsoft.com/office/drawing/2014/main" id="{8D3A18F4-1F01-4B15-9514-8F827F2D8AD6}"/>
              </a:ext>
            </a:extLst>
          </p:cNvPr>
          <p:cNvSpPr/>
          <p:nvPr/>
        </p:nvSpPr>
        <p:spPr bwMode="auto">
          <a:xfrm>
            <a:off x="2195156" y="1167332"/>
            <a:ext cx="4392613" cy="1879600"/>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7" name="Text Box 3">
            <a:extLst>
              <a:ext uri="{FF2B5EF4-FFF2-40B4-BE49-F238E27FC236}">
                <a16:creationId xmlns:a16="http://schemas.microsoft.com/office/drawing/2014/main" id="{7455FFD6-2509-4038-B0AF-5C5E22FDDD4C}"/>
              </a:ext>
            </a:extLst>
          </p:cNvPr>
          <p:cNvSpPr txBox="1">
            <a:spLocks noChangeArrowheads="1"/>
          </p:cNvSpPr>
          <p:nvPr/>
        </p:nvSpPr>
        <p:spPr bwMode="auto">
          <a:xfrm>
            <a:off x="1941156" y="2022994"/>
            <a:ext cx="4784725"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400">
                <a:solidFill>
                  <a:srgbClr val="17375E"/>
                </a:solidFill>
                <a:latin typeface="Arial Narrow" panose="020B0606020202030204" pitchFamily="34" charset="0"/>
                <a:cs typeface="Arial" panose="020B0604020202020204" pitchFamily="34" charset="0"/>
              </a:rPr>
              <a:t>Se logran las </a:t>
            </a:r>
            <a:r>
              <a:rPr lang="es-ES" altLang="es-ES" sz="2400" b="1">
                <a:solidFill>
                  <a:srgbClr val="17375E"/>
                </a:solidFill>
                <a:latin typeface="Arial Narrow" panose="020B0606020202030204" pitchFamily="34" charset="0"/>
                <a:cs typeface="Arial" panose="020B0604020202020204" pitchFamily="34" charset="0"/>
              </a:rPr>
              <a:t>metas</a:t>
            </a:r>
            <a:r>
              <a:rPr lang="es-ES" altLang="es-ES" sz="2400">
                <a:solidFill>
                  <a:srgbClr val="17375E"/>
                </a:solidFill>
                <a:latin typeface="Arial Narrow" panose="020B0606020202030204" pitchFamily="34" charset="0"/>
                <a:cs typeface="Arial" panose="020B0604020202020204" pitchFamily="34" charset="0"/>
              </a:rPr>
              <a:t> pero</a:t>
            </a:r>
          </a:p>
          <a:p>
            <a:pPr algn="ctr" eaLnBrk="1" hangingPunct="1">
              <a:spcBef>
                <a:spcPct val="0"/>
              </a:spcBef>
            </a:pPr>
            <a:r>
              <a:rPr lang="es-ES" altLang="es-ES" sz="2400">
                <a:solidFill>
                  <a:srgbClr val="17375E"/>
                </a:solidFill>
                <a:latin typeface="Arial Narrow" panose="020B0606020202030204" pitchFamily="34" charset="0"/>
                <a:cs typeface="Arial" panose="020B0604020202020204" pitchFamily="34" charset="0"/>
              </a:rPr>
              <a:t>se desperdician </a:t>
            </a:r>
            <a:r>
              <a:rPr lang="es-ES" altLang="es-ES" sz="2400" b="1">
                <a:solidFill>
                  <a:srgbClr val="17375E"/>
                </a:solidFill>
                <a:latin typeface="Arial Narrow" panose="020B0606020202030204" pitchFamily="34" charset="0"/>
                <a:cs typeface="Arial" panose="020B0604020202020204" pitchFamily="34" charset="0"/>
              </a:rPr>
              <a:t>recursos</a:t>
            </a:r>
          </a:p>
        </p:txBody>
      </p:sp>
      <p:sp>
        <p:nvSpPr>
          <p:cNvPr id="8" name="Text Box 3">
            <a:extLst>
              <a:ext uri="{FF2B5EF4-FFF2-40B4-BE49-F238E27FC236}">
                <a16:creationId xmlns:a16="http://schemas.microsoft.com/office/drawing/2014/main" id="{1B58E1CA-A84E-4D9C-BA64-1661CBCC6491}"/>
              </a:ext>
            </a:extLst>
          </p:cNvPr>
          <p:cNvSpPr txBox="1">
            <a:spLocks noChangeArrowheads="1"/>
          </p:cNvSpPr>
          <p:nvPr/>
        </p:nvSpPr>
        <p:spPr bwMode="auto">
          <a:xfrm>
            <a:off x="2317394" y="4234382"/>
            <a:ext cx="4146550"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400">
                <a:solidFill>
                  <a:srgbClr val="17375E"/>
                </a:solidFill>
                <a:latin typeface="Arial Narrow" panose="020B0606020202030204" pitchFamily="34" charset="0"/>
                <a:cs typeface="Arial" panose="020B0604020202020204" pitchFamily="34" charset="0"/>
              </a:rPr>
              <a:t>Las metas no se logran y los recursos se desperdician</a:t>
            </a:r>
          </a:p>
        </p:txBody>
      </p:sp>
      <p:sp>
        <p:nvSpPr>
          <p:cNvPr id="9" name="Rectángulo 8">
            <a:extLst>
              <a:ext uri="{FF2B5EF4-FFF2-40B4-BE49-F238E27FC236}">
                <a16:creationId xmlns:a16="http://schemas.microsoft.com/office/drawing/2014/main" id="{424B74E4-4D73-455A-9E00-2FFA692CAE0C}"/>
              </a:ext>
            </a:extLst>
          </p:cNvPr>
          <p:cNvSpPr/>
          <p:nvPr/>
        </p:nvSpPr>
        <p:spPr bwMode="auto">
          <a:xfrm>
            <a:off x="2185631" y="3229494"/>
            <a:ext cx="4392613" cy="1878013"/>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10" name="Rectángulo 9">
            <a:extLst>
              <a:ext uri="{FF2B5EF4-FFF2-40B4-BE49-F238E27FC236}">
                <a16:creationId xmlns:a16="http://schemas.microsoft.com/office/drawing/2014/main" id="{111B1B7F-D882-481E-BE83-D0B60E151C9A}"/>
              </a:ext>
            </a:extLst>
          </p:cNvPr>
          <p:cNvSpPr/>
          <p:nvPr/>
        </p:nvSpPr>
        <p:spPr bwMode="auto">
          <a:xfrm>
            <a:off x="6773506" y="1167332"/>
            <a:ext cx="4392613" cy="1879600"/>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11" name="Rectángulo 10">
            <a:extLst>
              <a:ext uri="{FF2B5EF4-FFF2-40B4-BE49-F238E27FC236}">
                <a16:creationId xmlns:a16="http://schemas.microsoft.com/office/drawing/2014/main" id="{E3F0EB82-E9CD-45ED-BA96-6EC116511949}"/>
              </a:ext>
            </a:extLst>
          </p:cNvPr>
          <p:cNvSpPr/>
          <p:nvPr/>
        </p:nvSpPr>
        <p:spPr bwMode="auto">
          <a:xfrm>
            <a:off x="6773506" y="3229494"/>
            <a:ext cx="4392613" cy="1878013"/>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12" name="Rectángulo: esquinas redondeadas 11">
            <a:extLst>
              <a:ext uri="{FF2B5EF4-FFF2-40B4-BE49-F238E27FC236}">
                <a16:creationId xmlns:a16="http://schemas.microsoft.com/office/drawing/2014/main" id="{AFBB35D8-1BB3-40D8-A9EB-D1A640D60038}"/>
              </a:ext>
            </a:extLst>
          </p:cNvPr>
          <p:cNvSpPr/>
          <p:nvPr/>
        </p:nvSpPr>
        <p:spPr bwMode="auto">
          <a:xfrm>
            <a:off x="7385541" y="1381705"/>
            <a:ext cx="3168352" cy="525401"/>
          </a:xfrm>
          <a:prstGeom prst="roundRect">
            <a:avLst/>
          </a:prstGeom>
          <a:solidFill>
            <a:schemeClr val="accent1">
              <a:lumMod val="60000"/>
              <a:lumOff val="40000"/>
            </a:schemeClr>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rgbClr val="002060"/>
                </a:solidFill>
                <a:latin typeface="Arial Narrow" panose="020B0606020202030204" pitchFamily="34" charset="0"/>
              </a:rPr>
              <a:t>Eficaz y eficiente</a:t>
            </a:r>
          </a:p>
        </p:txBody>
      </p:sp>
      <p:sp>
        <p:nvSpPr>
          <p:cNvPr id="13" name="Rectángulo: esquinas redondeadas 12">
            <a:extLst>
              <a:ext uri="{FF2B5EF4-FFF2-40B4-BE49-F238E27FC236}">
                <a16:creationId xmlns:a16="http://schemas.microsoft.com/office/drawing/2014/main" id="{53422B1D-D8F0-4009-B2BE-E412A71A589A}"/>
              </a:ext>
            </a:extLst>
          </p:cNvPr>
          <p:cNvSpPr/>
          <p:nvPr/>
        </p:nvSpPr>
        <p:spPr bwMode="auto">
          <a:xfrm>
            <a:off x="7385541" y="3565691"/>
            <a:ext cx="3168352" cy="525401"/>
          </a:xfrm>
          <a:prstGeom prst="roundRect">
            <a:avLst/>
          </a:prstGeom>
          <a:solidFill>
            <a:srgbClr val="0070C0"/>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effectLst>
                  <a:outerShdw blurRad="38100" dist="38100" dir="2700000" algn="tl">
                    <a:srgbClr val="000000">
                      <a:alpha val="43137"/>
                    </a:srgbClr>
                  </a:outerShdw>
                </a:effectLst>
                <a:latin typeface="Arial Narrow" panose="020B0606020202030204" pitchFamily="34" charset="0"/>
              </a:rPr>
              <a:t>Eficiente pero no eficaz</a:t>
            </a:r>
          </a:p>
        </p:txBody>
      </p:sp>
      <p:sp>
        <p:nvSpPr>
          <p:cNvPr id="14" name="Text Box 3">
            <a:extLst>
              <a:ext uri="{FF2B5EF4-FFF2-40B4-BE49-F238E27FC236}">
                <a16:creationId xmlns:a16="http://schemas.microsoft.com/office/drawing/2014/main" id="{06FC5C60-4C38-45DE-9132-7D4855E3A087}"/>
              </a:ext>
            </a:extLst>
          </p:cNvPr>
          <p:cNvSpPr txBox="1">
            <a:spLocks noChangeArrowheads="1"/>
          </p:cNvSpPr>
          <p:nvPr/>
        </p:nvSpPr>
        <p:spPr bwMode="auto">
          <a:xfrm>
            <a:off x="6632219" y="2113482"/>
            <a:ext cx="4538662"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000" b="1">
                <a:solidFill>
                  <a:srgbClr val="17375E"/>
                </a:solidFill>
                <a:latin typeface="Arial Narrow" panose="020B0606020202030204" pitchFamily="34" charset="0"/>
                <a:cs typeface="Arial" panose="020B0604020202020204" pitchFamily="34" charset="0"/>
              </a:rPr>
              <a:t>Se logran las metas y los recursos se utilizan bien: zona de alta productividad</a:t>
            </a:r>
          </a:p>
        </p:txBody>
      </p:sp>
      <p:sp>
        <p:nvSpPr>
          <p:cNvPr id="15" name="Text Box 3">
            <a:extLst>
              <a:ext uri="{FF2B5EF4-FFF2-40B4-BE49-F238E27FC236}">
                <a16:creationId xmlns:a16="http://schemas.microsoft.com/office/drawing/2014/main" id="{325129A9-8FA4-46BB-9431-BB7CC3E08F35}"/>
              </a:ext>
            </a:extLst>
          </p:cNvPr>
          <p:cNvSpPr txBox="1">
            <a:spLocks noChangeArrowheads="1"/>
          </p:cNvSpPr>
          <p:nvPr/>
        </p:nvSpPr>
        <p:spPr bwMode="auto">
          <a:xfrm>
            <a:off x="6897331" y="4226444"/>
            <a:ext cx="4144963"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400">
                <a:solidFill>
                  <a:srgbClr val="17375E"/>
                </a:solidFill>
                <a:latin typeface="Arial Narrow" panose="020B0606020202030204" pitchFamily="34" charset="0"/>
                <a:cs typeface="Arial" panose="020B0604020202020204" pitchFamily="34" charset="0"/>
              </a:rPr>
              <a:t>Aunque no se logran las metas, se evita el desperdicio de recursos</a:t>
            </a:r>
          </a:p>
        </p:txBody>
      </p:sp>
      <p:sp>
        <p:nvSpPr>
          <p:cNvPr id="16" name="Flecha: hacia arriba 15">
            <a:extLst>
              <a:ext uri="{FF2B5EF4-FFF2-40B4-BE49-F238E27FC236}">
                <a16:creationId xmlns:a16="http://schemas.microsoft.com/office/drawing/2014/main" id="{1E1875B4-C790-4C9C-905C-B07F17C205B9}"/>
              </a:ext>
            </a:extLst>
          </p:cNvPr>
          <p:cNvSpPr>
            <a:spLocks noChangeArrowheads="1"/>
          </p:cNvSpPr>
          <p:nvPr/>
        </p:nvSpPr>
        <p:spPr bwMode="auto">
          <a:xfrm>
            <a:off x="1268056" y="1100657"/>
            <a:ext cx="538163" cy="1925637"/>
          </a:xfrm>
          <a:prstGeom prst="upArrow">
            <a:avLst>
              <a:gd name="adj1" fmla="val 50000"/>
              <a:gd name="adj2" fmla="val 49978"/>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7" name="Flecha: hacia arriba 16">
            <a:extLst>
              <a:ext uri="{FF2B5EF4-FFF2-40B4-BE49-F238E27FC236}">
                <a16:creationId xmlns:a16="http://schemas.microsoft.com/office/drawing/2014/main" id="{BA8712A1-F6C9-4AB5-894A-F1F4B6544354}"/>
              </a:ext>
            </a:extLst>
          </p:cNvPr>
          <p:cNvSpPr>
            <a:spLocks noChangeArrowheads="1"/>
          </p:cNvSpPr>
          <p:nvPr/>
        </p:nvSpPr>
        <p:spPr bwMode="auto">
          <a:xfrm rot="5400000">
            <a:off x="8024456" y="4053407"/>
            <a:ext cx="536575" cy="3016250"/>
          </a:xfrm>
          <a:prstGeom prst="upArrow">
            <a:avLst>
              <a:gd name="adj1" fmla="val 50000"/>
              <a:gd name="adj2" fmla="val 50123"/>
            </a:avLst>
          </a:prstGeom>
          <a:solidFill>
            <a:srgbClr val="E674A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8" name="CuadroTexto 17">
            <a:extLst>
              <a:ext uri="{FF2B5EF4-FFF2-40B4-BE49-F238E27FC236}">
                <a16:creationId xmlns:a16="http://schemas.microsoft.com/office/drawing/2014/main" id="{0604833E-7D52-43E9-9ADD-C66A98065907}"/>
              </a:ext>
            </a:extLst>
          </p:cNvPr>
          <p:cNvSpPr txBox="1">
            <a:spLocks noChangeArrowheads="1"/>
          </p:cNvSpPr>
          <p:nvPr/>
        </p:nvSpPr>
        <p:spPr bwMode="auto">
          <a:xfrm>
            <a:off x="758469" y="3165994"/>
            <a:ext cx="1008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LOGRO DE UNA META</a:t>
            </a:r>
          </a:p>
        </p:txBody>
      </p:sp>
      <p:sp>
        <p:nvSpPr>
          <p:cNvPr id="19" name="CuadroTexto 18">
            <a:extLst>
              <a:ext uri="{FF2B5EF4-FFF2-40B4-BE49-F238E27FC236}">
                <a16:creationId xmlns:a16="http://schemas.microsoft.com/office/drawing/2014/main" id="{A4A9668C-45BC-40CA-816C-A9CDD59BDAE3}"/>
              </a:ext>
            </a:extLst>
          </p:cNvPr>
          <p:cNvSpPr txBox="1">
            <a:spLocks noChangeArrowheads="1"/>
          </p:cNvSpPr>
          <p:nvPr/>
        </p:nvSpPr>
        <p:spPr bwMode="auto">
          <a:xfrm>
            <a:off x="294919" y="1324494"/>
            <a:ext cx="1008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Alto</a:t>
            </a:r>
          </a:p>
        </p:txBody>
      </p:sp>
      <p:sp>
        <p:nvSpPr>
          <p:cNvPr id="20" name="CuadroTexto 19">
            <a:extLst>
              <a:ext uri="{FF2B5EF4-FFF2-40B4-BE49-F238E27FC236}">
                <a16:creationId xmlns:a16="http://schemas.microsoft.com/office/drawing/2014/main" id="{3935CE40-2498-40B9-96FC-EF48CB0DE5FF}"/>
              </a:ext>
            </a:extLst>
          </p:cNvPr>
          <p:cNvSpPr txBox="1">
            <a:spLocks noChangeArrowheads="1"/>
          </p:cNvSpPr>
          <p:nvPr/>
        </p:nvSpPr>
        <p:spPr bwMode="auto">
          <a:xfrm>
            <a:off x="329844" y="4923357"/>
            <a:ext cx="1008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Bajo</a:t>
            </a:r>
          </a:p>
        </p:txBody>
      </p:sp>
      <p:sp>
        <p:nvSpPr>
          <p:cNvPr id="21" name="CuadroTexto 20">
            <a:extLst>
              <a:ext uri="{FF2B5EF4-FFF2-40B4-BE49-F238E27FC236}">
                <a16:creationId xmlns:a16="http://schemas.microsoft.com/office/drawing/2014/main" id="{9874C4AB-3AEB-4306-990A-FF2F9169A2E7}"/>
              </a:ext>
            </a:extLst>
          </p:cNvPr>
          <p:cNvSpPr txBox="1">
            <a:spLocks noChangeArrowheads="1"/>
          </p:cNvSpPr>
          <p:nvPr/>
        </p:nvSpPr>
        <p:spPr bwMode="auto">
          <a:xfrm>
            <a:off x="3561994" y="5377382"/>
            <a:ext cx="3016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UTILIZACIÓN DE RECURSOS</a:t>
            </a:r>
          </a:p>
        </p:txBody>
      </p:sp>
      <p:sp>
        <p:nvSpPr>
          <p:cNvPr id="22" name="CuadroTexto 21">
            <a:extLst>
              <a:ext uri="{FF2B5EF4-FFF2-40B4-BE49-F238E27FC236}">
                <a16:creationId xmlns:a16="http://schemas.microsoft.com/office/drawing/2014/main" id="{04765A14-FDB3-428A-9684-CD59DE9624EB}"/>
              </a:ext>
            </a:extLst>
          </p:cNvPr>
          <p:cNvSpPr txBox="1">
            <a:spLocks noChangeArrowheads="1"/>
          </p:cNvSpPr>
          <p:nvPr/>
        </p:nvSpPr>
        <p:spPr bwMode="auto">
          <a:xfrm>
            <a:off x="1690331" y="5461519"/>
            <a:ext cx="1008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Bajo</a:t>
            </a:r>
          </a:p>
        </p:txBody>
      </p:sp>
      <p:sp>
        <p:nvSpPr>
          <p:cNvPr id="23" name="CuadroTexto 22">
            <a:extLst>
              <a:ext uri="{FF2B5EF4-FFF2-40B4-BE49-F238E27FC236}">
                <a16:creationId xmlns:a16="http://schemas.microsoft.com/office/drawing/2014/main" id="{3DE0A950-330B-4153-8DB1-7CFBC1B65C75}"/>
              </a:ext>
            </a:extLst>
          </p:cNvPr>
          <p:cNvSpPr txBox="1">
            <a:spLocks noChangeArrowheads="1"/>
          </p:cNvSpPr>
          <p:nvPr/>
        </p:nvSpPr>
        <p:spPr bwMode="auto">
          <a:xfrm>
            <a:off x="10323156" y="5371032"/>
            <a:ext cx="1008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000000"/>
              </a:buClr>
              <a:buSzPct val="100000"/>
              <a:buFont typeface="Times New Roman" panose="02020603050405020304" pitchFamily="18" charset="0"/>
              <a:buNone/>
            </a:pPr>
            <a:r>
              <a:rPr lang="es-ES" altLang="es-ES" b="1">
                <a:solidFill>
                  <a:srgbClr val="002060"/>
                </a:solidFill>
                <a:latin typeface="Arial Narrow" panose="020B0606020202030204" pitchFamily="34" charset="0"/>
              </a:rPr>
              <a:t>Alto</a:t>
            </a:r>
          </a:p>
        </p:txBody>
      </p:sp>
      <p:sp>
        <p:nvSpPr>
          <p:cNvPr id="24" name="Rectángulo 23">
            <a:extLst>
              <a:ext uri="{FF2B5EF4-FFF2-40B4-BE49-F238E27FC236}">
                <a16:creationId xmlns:a16="http://schemas.microsoft.com/office/drawing/2014/main" id="{D9755362-941B-49B0-B5F1-1F50382FDA2E}"/>
              </a:ext>
            </a:extLst>
          </p:cNvPr>
          <p:cNvSpPr/>
          <p:nvPr/>
        </p:nvSpPr>
        <p:spPr bwMode="auto">
          <a:xfrm>
            <a:off x="7115698" y="1302440"/>
            <a:ext cx="3744416" cy="708103"/>
          </a:xfrm>
          <a:prstGeom prst="rect">
            <a:avLst/>
          </a:prstGeom>
          <a:solidFill>
            <a:srgbClr val="92D050"/>
          </a:solidFill>
          <a:ln w="9525" cap="flat" cmpd="sng" algn="ctr">
            <a:noFill/>
            <a:prstDash val="solid"/>
            <a:round/>
            <a:headEnd type="none" w="med" len="med"/>
            <a:tailEnd type="none" w="med" len="med"/>
          </a:ln>
          <a:effectLst>
            <a:reflection blurRad="6350" stA="52000" endA="300" endPos="35000" dir="5400000" sy="-100000" algn="bl" rotWithShape="0"/>
          </a:effectLst>
        </p:spPr>
        <p:txBody>
          <a:bodyPr/>
          <a:lstStyle/>
          <a:p>
            <a:pPr algn="ctr">
              <a:buClr>
                <a:srgbClr val="000000"/>
              </a:buClr>
              <a:buSzPct val="100000"/>
              <a:buFont typeface="Times New Roman" panose="02020603050405020304" pitchFamily="18" charset="0"/>
              <a:buNone/>
              <a:defRPr/>
            </a:pPr>
            <a:r>
              <a:rPr lang="es-ES" sz="4000" b="1" dirty="0">
                <a:solidFill>
                  <a:schemeClr val="bg1"/>
                </a:solidFill>
              </a:rPr>
              <a:t>EFECTIVOS</a:t>
            </a:r>
            <a:endParaRPr lang="es-ES" b="1" dirty="0">
              <a:solidFill>
                <a:schemeClr val="bg1"/>
              </a:solidFill>
            </a:endParaRPr>
          </a:p>
        </p:txBody>
      </p:sp>
    </p:spTree>
    <p:extLst>
      <p:ext uri="{BB962C8B-B14F-4D97-AF65-F5344CB8AC3E}">
        <p14:creationId xmlns:p14="http://schemas.microsoft.com/office/powerpoint/2010/main" val="247002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fill="hold"/>
                                        <p:tgtEl>
                                          <p:spTgt spid="6"/>
                                        </p:tgtEl>
                                        <p:attrNameLst>
                                          <p:attrName>ppt_x</p:attrName>
                                        </p:attrNameLst>
                                      </p:cBhvr>
                                      <p:tavLst>
                                        <p:tav tm="0">
                                          <p:val>
                                            <p:strVal val="#ppt_x"/>
                                          </p:val>
                                        </p:tav>
                                        <p:tav tm="100000">
                                          <p:val>
                                            <p:strVal val="#ppt_x"/>
                                          </p:val>
                                        </p:tav>
                                      </p:tavLst>
                                    </p:anim>
                                    <p:anim calcmode="lin" valueType="num">
                                      <p:cBhvr additive="base">
                                        <p:cTn id="76" dur="500" fill="hold"/>
                                        <p:tgtEl>
                                          <p:spTgt spid="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animBg="1"/>
      <p:bldP spid="11" grpId="0" animBg="1"/>
      <p:bldP spid="14" grpId="0"/>
      <p:bldP spid="15" grpId="0"/>
      <p:bldP spid="16" grpId="0" animBg="1"/>
      <p:bldP spid="17" grpId="0" animBg="1"/>
      <p:bldP spid="18" grpId="0"/>
      <p:bldP spid="19" grpId="0"/>
      <p:bldP spid="20" grpId="0"/>
      <p:bldP spid="21" grpId="0"/>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AE89AEBF-0DB4-4550-9F2D-A89D72ED8EDA}"/>
              </a:ext>
            </a:extLst>
          </p:cNvPr>
          <p:cNvSpPr txBox="1">
            <a:spLocks noChangeArrowheads="1"/>
          </p:cNvSpPr>
          <p:nvPr/>
        </p:nvSpPr>
        <p:spPr bwMode="auto">
          <a:xfrm>
            <a:off x="3356169" y="1383334"/>
            <a:ext cx="2263775" cy="163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eaLnBrk="1" hangingPunct="1">
              <a:spcBef>
                <a:spcPct val="0"/>
              </a:spcBef>
              <a:buClrTx/>
            </a:pPr>
            <a:r>
              <a:rPr lang="en-US" altLang="es-ES" sz="2800" b="1">
                <a:solidFill>
                  <a:srgbClr val="17375E"/>
                </a:solidFill>
                <a:latin typeface="Arial Narrow" panose="020B0606020202030204" pitchFamily="34" charset="0"/>
              </a:rPr>
              <a:t>PRINCIPIO DE </a:t>
            </a:r>
          </a:p>
          <a:p>
            <a:pPr eaLnBrk="1" hangingPunct="1">
              <a:spcBef>
                <a:spcPct val="0"/>
              </a:spcBef>
              <a:buClrTx/>
            </a:pPr>
            <a:r>
              <a:rPr lang="en-US" altLang="es-ES" sz="4400" b="1">
                <a:solidFill>
                  <a:srgbClr val="17375E"/>
                </a:solidFill>
                <a:latin typeface="Arial Narrow" panose="020B0606020202030204" pitchFamily="34" charset="0"/>
              </a:rPr>
              <a:t>PARETO</a:t>
            </a:r>
            <a:endParaRPr lang="en-US" altLang="es-ES" sz="2800">
              <a:solidFill>
                <a:srgbClr val="17375E"/>
              </a:solidFill>
              <a:latin typeface="Arial Narrow" panose="020B0606020202030204" pitchFamily="34" charset="0"/>
            </a:endParaRPr>
          </a:p>
          <a:p>
            <a:pPr lvl="1" indent="0" eaLnBrk="1" hangingPunct="1">
              <a:spcBef>
                <a:spcPct val="0"/>
              </a:spcBef>
              <a:buClrTx/>
            </a:pPr>
            <a:endParaRPr lang="en-US" altLang="es-ES" b="1">
              <a:solidFill>
                <a:srgbClr val="17375E"/>
              </a:solidFill>
              <a:latin typeface="Arial Narrow" panose="020B0606020202030204" pitchFamily="34" charset="0"/>
            </a:endParaRPr>
          </a:p>
        </p:txBody>
      </p:sp>
      <p:sp>
        <p:nvSpPr>
          <p:cNvPr id="10" name="Elipse 9">
            <a:extLst>
              <a:ext uri="{FF2B5EF4-FFF2-40B4-BE49-F238E27FC236}">
                <a16:creationId xmlns:a16="http://schemas.microsoft.com/office/drawing/2014/main" id="{6B58F7BE-4112-43B5-9D8D-4CDB23C476E1}"/>
              </a:ext>
            </a:extLst>
          </p:cNvPr>
          <p:cNvSpPr>
            <a:spLocks noChangeArrowheads="1"/>
          </p:cNvSpPr>
          <p:nvPr/>
        </p:nvSpPr>
        <p:spPr bwMode="auto">
          <a:xfrm>
            <a:off x="1170182" y="1364284"/>
            <a:ext cx="1944687" cy="1871662"/>
          </a:xfrm>
          <a:prstGeom prst="ellipse">
            <a:avLst/>
          </a:prstGeom>
          <a:solidFill>
            <a:srgbClr val="00B8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Clr>
                <a:srgbClr val="000000"/>
              </a:buClr>
              <a:buSzPct val="100000"/>
              <a:buFont typeface="Times New Roman" panose="02020603050405020304" pitchFamily="18" charset="0"/>
              <a:buNone/>
            </a:pPr>
            <a:r>
              <a:rPr lang="es-ES" altLang="es-ES" sz="3600" b="1" dirty="0">
                <a:solidFill>
                  <a:schemeClr val="bg1"/>
                </a:solidFill>
              </a:rPr>
              <a:t>20%</a:t>
            </a:r>
          </a:p>
          <a:p>
            <a:pPr algn="ctr">
              <a:buClr>
                <a:srgbClr val="000000"/>
              </a:buClr>
              <a:buSzPct val="100000"/>
              <a:buFont typeface="Times New Roman" panose="02020603050405020304" pitchFamily="18" charset="0"/>
              <a:buNone/>
            </a:pPr>
            <a:r>
              <a:rPr lang="es-ES" altLang="es-ES" b="1" dirty="0">
                <a:solidFill>
                  <a:schemeClr val="bg1"/>
                </a:solidFill>
              </a:rPr>
              <a:t>ESFUERZOS</a:t>
            </a:r>
          </a:p>
          <a:p>
            <a:pPr algn="ctr">
              <a:buClr>
                <a:srgbClr val="000000"/>
              </a:buClr>
              <a:buSzPct val="100000"/>
              <a:buFont typeface="Times New Roman" panose="02020603050405020304" pitchFamily="18" charset="0"/>
              <a:buNone/>
            </a:pPr>
            <a:r>
              <a:rPr lang="es-ES" altLang="es-ES" b="1" dirty="0">
                <a:solidFill>
                  <a:schemeClr val="bg1"/>
                </a:solidFill>
              </a:rPr>
              <a:t>ACCIONES</a:t>
            </a:r>
          </a:p>
        </p:txBody>
      </p:sp>
      <p:sp>
        <p:nvSpPr>
          <p:cNvPr id="11" name="Diagrama de flujo: combinar 10">
            <a:extLst>
              <a:ext uri="{FF2B5EF4-FFF2-40B4-BE49-F238E27FC236}">
                <a16:creationId xmlns:a16="http://schemas.microsoft.com/office/drawing/2014/main" id="{06B313B9-4081-49B1-818D-3B75355521C6}"/>
              </a:ext>
            </a:extLst>
          </p:cNvPr>
          <p:cNvSpPr>
            <a:spLocks noChangeArrowheads="1"/>
          </p:cNvSpPr>
          <p:nvPr/>
        </p:nvSpPr>
        <p:spPr bwMode="auto">
          <a:xfrm rot="18251819">
            <a:off x="2791019" y="2553321"/>
            <a:ext cx="647700" cy="831850"/>
          </a:xfrm>
          <a:prstGeom prst="flowChartMerge">
            <a:avLst/>
          </a:prstGeom>
          <a:solidFill>
            <a:srgbClr val="00B8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anose="02020603050405020304" pitchFamily="18" charset="0"/>
              <a:buNone/>
            </a:pPr>
            <a:endParaRPr lang="es-ES" altLang="es-ES"/>
          </a:p>
        </p:txBody>
      </p:sp>
      <p:sp>
        <p:nvSpPr>
          <p:cNvPr id="12" name="Elipse 11">
            <a:extLst>
              <a:ext uri="{FF2B5EF4-FFF2-40B4-BE49-F238E27FC236}">
                <a16:creationId xmlns:a16="http://schemas.microsoft.com/office/drawing/2014/main" id="{B09B6AA7-EEE5-40C0-BABA-2E60F498789A}"/>
              </a:ext>
            </a:extLst>
          </p:cNvPr>
          <p:cNvSpPr/>
          <p:nvPr/>
        </p:nvSpPr>
        <p:spPr bwMode="auto">
          <a:xfrm>
            <a:off x="3356169" y="2732709"/>
            <a:ext cx="2101850" cy="2054225"/>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algn="ctr">
              <a:lnSpc>
                <a:spcPct val="150000"/>
              </a:lnSpc>
              <a:buClr>
                <a:srgbClr val="000000"/>
              </a:buClr>
              <a:buSzPct val="100000"/>
              <a:buFont typeface="Times New Roman" panose="02020603050405020304" pitchFamily="18" charset="0"/>
              <a:buNone/>
              <a:defRPr/>
            </a:pPr>
            <a:r>
              <a:rPr lang="es-ES" sz="3600" b="1" dirty="0">
                <a:solidFill>
                  <a:schemeClr val="bg2">
                    <a:lumMod val="25000"/>
                  </a:schemeClr>
                </a:solidFill>
                <a:latin typeface="Arial Narrow" panose="020B0606020202030204" pitchFamily="34" charset="0"/>
              </a:rPr>
              <a:t>     80%</a:t>
            </a:r>
          </a:p>
          <a:p>
            <a:pPr algn="ctr">
              <a:buClr>
                <a:srgbClr val="000000"/>
              </a:buClr>
              <a:buSzPct val="100000"/>
              <a:buFont typeface="Times New Roman" panose="02020603050405020304" pitchFamily="18" charset="0"/>
              <a:buNone/>
              <a:defRPr/>
            </a:pPr>
            <a:r>
              <a:rPr lang="es-ES" b="1" dirty="0">
                <a:solidFill>
                  <a:schemeClr val="bg2">
                    <a:lumMod val="25000"/>
                  </a:schemeClr>
                </a:solidFill>
                <a:latin typeface="Arial Narrow" panose="020B0606020202030204" pitchFamily="34" charset="0"/>
              </a:rPr>
              <a:t>RESULTADOS</a:t>
            </a:r>
            <a:endParaRPr lang="es-ES" sz="1400" b="1" dirty="0">
              <a:solidFill>
                <a:schemeClr val="bg2">
                  <a:lumMod val="25000"/>
                </a:schemeClr>
              </a:solidFill>
              <a:latin typeface="Arial Narrow" panose="020B0606020202030204" pitchFamily="34" charset="0"/>
            </a:endParaRPr>
          </a:p>
        </p:txBody>
      </p:sp>
      <p:sp>
        <p:nvSpPr>
          <p:cNvPr id="13" name="Diagrama de flujo: combinar 12">
            <a:extLst>
              <a:ext uri="{FF2B5EF4-FFF2-40B4-BE49-F238E27FC236}">
                <a16:creationId xmlns:a16="http://schemas.microsoft.com/office/drawing/2014/main" id="{CCEE5921-DF49-42A1-975E-6E02E925608F}"/>
              </a:ext>
            </a:extLst>
          </p:cNvPr>
          <p:cNvSpPr>
            <a:spLocks noChangeArrowheads="1"/>
          </p:cNvSpPr>
          <p:nvPr/>
        </p:nvSpPr>
        <p:spPr bwMode="auto">
          <a:xfrm rot="17710861">
            <a:off x="3480788" y="2985915"/>
            <a:ext cx="647700" cy="833438"/>
          </a:xfrm>
          <a:prstGeom prst="flowChartMerg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4" name="Rectángulo 13">
            <a:extLst>
              <a:ext uri="{FF2B5EF4-FFF2-40B4-BE49-F238E27FC236}">
                <a16:creationId xmlns:a16="http://schemas.microsoft.com/office/drawing/2014/main" id="{DCC9CD48-14CD-4BED-AD3E-F073BE929886}"/>
              </a:ext>
            </a:extLst>
          </p:cNvPr>
          <p:cNvSpPr>
            <a:spLocks noChangeArrowheads="1"/>
          </p:cNvSpPr>
          <p:nvPr/>
        </p:nvSpPr>
        <p:spPr bwMode="auto">
          <a:xfrm>
            <a:off x="568519" y="3483596"/>
            <a:ext cx="26892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s-ES" altLang="es-ES" sz="2000" b="1">
                <a:solidFill>
                  <a:srgbClr val="002060"/>
                </a:solidFill>
                <a:latin typeface="Arial Narrow" panose="020B0606020202030204" pitchFamily="34" charset="0"/>
              </a:rPr>
              <a:t>"Los elementos críticos de cualquier conjunto constituyen, por lo general, sólo una minoría”</a:t>
            </a:r>
          </a:p>
          <a:p>
            <a:pPr algn="ctr">
              <a:buClr>
                <a:srgbClr val="000000"/>
              </a:buClr>
              <a:buSzPct val="100000"/>
              <a:buFont typeface="Times New Roman" panose="02020603050405020304" pitchFamily="18" charset="0"/>
              <a:buNone/>
            </a:pPr>
            <a:r>
              <a:rPr lang="es-ES" altLang="es-ES" sz="1600">
                <a:solidFill>
                  <a:srgbClr val="002060"/>
                </a:solidFill>
                <a:latin typeface="Arial Narrow" panose="020B0606020202030204" pitchFamily="34" charset="0"/>
              </a:rPr>
              <a:t>El 20% del tiempo de trabajo de una persona contribuye al 80% de los resultados. </a:t>
            </a:r>
          </a:p>
        </p:txBody>
      </p:sp>
      <p:sp>
        <p:nvSpPr>
          <p:cNvPr id="30" name="Text Box 2">
            <a:extLst>
              <a:ext uri="{FF2B5EF4-FFF2-40B4-BE49-F238E27FC236}">
                <a16:creationId xmlns:a16="http://schemas.microsoft.com/office/drawing/2014/main" id="{9695BB14-9AD0-49B4-B790-2AC1D1ED2A93}"/>
              </a:ext>
            </a:extLst>
          </p:cNvPr>
          <p:cNvSpPr txBox="1">
            <a:spLocks noChangeArrowheads="1"/>
          </p:cNvSpPr>
          <p:nvPr/>
        </p:nvSpPr>
        <p:spPr bwMode="auto">
          <a:xfrm>
            <a:off x="7119746" y="1076947"/>
            <a:ext cx="4065587" cy="1201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eaLnBrk="1" hangingPunct="1">
              <a:spcBef>
                <a:spcPct val="0"/>
              </a:spcBef>
              <a:buClrTx/>
            </a:pPr>
            <a:r>
              <a:rPr lang="en-US" altLang="es-ES" sz="2800" b="1">
                <a:solidFill>
                  <a:srgbClr val="17375E"/>
                </a:solidFill>
                <a:latin typeface="Arial Narrow" panose="020B0606020202030204" pitchFamily="34" charset="0"/>
              </a:rPr>
              <a:t>LEY DE </a:t>
            </a:r>
            <a:r>
              <a:rPr lang="en-US" altLang="es-ES" sz="4400" b="1">
                <a:solidFill>
                  <a:srgbClr val="17375E"/>
                </a:solidFill>
                <a:latin typeface="Arial Narrow" panose="020B0606020202030204" pitchFamily="34" charset="0"/>
              </a:rPr>
              <a:t>PARKINSON</a:t>
            </a:r>
            <a:endParaRPr lang="en-US" altLang="es-ES" sz="2800">
              <a:solidFill>
                <a:srgbClr val="17375E"/>
              </a:solidFill>
              <a:latin typeface="Arial Narrow" panose="020B0606020202030204" pitchFamily="34" charset="0"/>
            </a:endParaRPr>
          </a:p>
          <a:p>
            <a:pPr lvl="1" indent="0" eaLnBrk="1" hangingPunct="1">
              <a:spcBef>
                <a:spcPct val="0"/>
              </a:spcBef>
              <a:buClrTx/>
            </a:pPr>
            <a:endParaRPr lang="en-US" altLang="es-ES" b="1">
              <a:solidFill>
                <a:srgbClr val="17375E"/>
              </a:solidFill>
              <a:latin typeface="Arial Narrow" panose="020B0606020202030204" pitchFamily="34" charset="0"/>
            </a:endParaRPr>
          </a:p>
        </p:txBody>
      </p:sp>
      <p:cxnSp>
        <p:nvCxnSpPr>
          <p:cNvPr id="31" name="Conector recto 30">
            <a:extLst>
              <a:ext uri="{FF2B5EF4-FFF2-40B4-BE49-F238E27FC236}">
                <a16:creationId xmlns:a16="http://schemas.microsoft.com/office/drawing/2014/main" id="{0E1DF2B7-387B-40BF-9BEA-1FBFBA09CA31}"/>
              </a:ext>
            </a:extLst>
          </p:cNvPr>
          <p:cNvCxnSpPr>
            <a:cxnSpLocks noChangeShapeType="1"/>
          </p:cNvCxnSpPr>
          <p:nvPr/>
        </p:nvCxnSpPr>
        <p:spPr bwMode="auto">
          <a:xfrm>
            <a:off x="6629208" y="2862884"/>
            <a:ext cx="0" cy="2470150"/>
          </a:xfrm>
          <a:prstGeom prst="line">
            <a:avLst/>
          </a:prstGeom>
          <a:noFill/>
          <a:ln w="76200" algn="ctr">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Conector recto 31">
            <a:extLst>
              <a:ext uri="{FF2B5EF4-FFF2-40B4-BE49-F238E27FC236}">
                <a16:creationId xmlns:a16="http://schemas.microsoft.com/office/drawing/2014/main" id="{B406F86D-6F47-4158-97EA-5699489B7A0E}"/>
              </a:ext>
            </a:extLst>
          </p:cNvPr>
          <p:cNvCxnSpPr>
            <a:cxnSpLocks noChangeShapeType="1"/>
          </p:cNvCxnSpPr>
          <p:nvPr/>
        </p:nvCxnSpPr>
        <p:spPr bwMode="auto">
          <a:xfrm flipH="1">
            <a:off x="6629208" y="5333034"/>
            <a:ext cx="4195763" cy="0"/>
          </a:xfrm>
          <a:prstGeom prst="line">
            <a:avLst/>
          </a:prstGeom>
          <a:noFill/>
          <a:ln w="76200" algn="ctr">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ángulo 32">
            <a:extLst>
              <a:ext uri="{FF2B5EF4-FFF2-40B4-BE49-F238E27FC236}">
                <a16:creationId xmlns:a16="http://schemas.microsoft.com/office/drawing/2014/main" id="{D501FE63-8290-413B-BB02-961AC601770A}"/>
              </a:ext>
            </a:extLst>
          </p:cNvPr>
          <p:cNvSpPr>
            <a:spLocks noChangeArrowheads="1"/>
          </p:cNvSpPr>
          <p:nvPr/>
        </p:nvSpPr>
        <p:spPr bwMode="auto">
          <a:xfrm>
            <a:off x="7054658" y="1859584"/>
            <a:ext cx="4195763" cy="708025"/>
          </a:xfrm>
          <a:prstGeom prst="rect">
            <a:avLst/>
          </a:prstGeom>
          <a:solidFill>
            <a:schemeClr val="accent5">
              <a:lumMod val="40000"/>
              <a:lumOff val="60000"/>
            </a:schemeClr>
          </a:solidFill>
          <a:ln>
            <a:noFill/>
          </a:ln>
        </p:spPr>
        <p:txBody>
          <a:bodyPr>
            <a:spAutoFit/>
          </a:bodyPr>
          <a:lstStyle/>
          <a:p>
            <a:pPr algn="ctr">
              <a:buClr>
                <a:srgbClr val="000000"/>
              </a:buClr>
              <a:buSzPct val="100000"/>
              <a:buFont typeface="Times New Roman" panose="02020603050405020304" pitchFamily="18" charset="0"/>
              <a:buNone/>
              <a:defRPr/>
            </a:pPr>
            <a:r>
              <a:rPr lang="es-ES" altLang="es-ES" sz="2000" dirty="0">
                <a:solidFill>
                  <a:srgbClr val="002060"/>
                </a:solidFill>
                <a:latin typeface="Arial Narrow" panose="020B0606020202030204" pitchFamily="34" charset="0"/>
              </a:rPr>
              <a:t>“El trabajo se expande hasta llenar el tiempo disponible para que se termine”</a:t>
            </a:r>
            <a:endParaRPr lang="es-ES" altLang="es-ES" sz="1600" dirty="0">
              <a:solidFill>
                <a:srgbClr val="002060"/>
              </a:solidFill>
              <a:latin typeface="Arial Narrow" panose="020B0606020202030204" pitchFamily="34" charset="0"/>
            </a:endParaRPr>
          </a:p>
        </p:txBody>
      </p:sp>
      <p:sp>
        <p:nvSpPr>
          <p:cNvPr id="34" name="Text Box 2">
            <a:extLst>
              <a:ext uri="{FF2B5EF4-FFF2-40B4-BE49-F238E27FC236}">
                <a16:creationId xmlns:a16="http://schemas.microsoft.com/office/drawing/2014/main" id="{7F0188CC-97A7-481C-8F4B-61327CC0BA76}"/>
              </a:ext>
            </a:extLst>
          </p:cNvPr>
          <p:cNvSpPr txBox="1">
            <a:spLocks noChangeArrowheads="1"/>
          </p:cNvSpPr>
          <p:nvPr/>
        </p:nvSpPr>
        <p:spPr bwMode="auto">
          <a:xfrm rot="16200000">
            <a:off x="5730683" y="3991597"/>
            <a:ext cx="1330325"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eaLnBrk="1" hangingPunct="1">
              <a:spcBef>
                <a:spcPct val="0"/>
              </a:spcBef>
              <a:buClrTx/>
            </a:pPr>
            <a:r>
              <a:rPr lang="en-US" altLang="es-ES" sz="2000" b="1">
                <a:solidFill>
                  <a:srgbClr val="17375E"/>
                </a:solidFill>
                <a:latin typeface="Arial Narrow" panose="020B0606020202030204" pitchFamily="34" charset="0"/>
              </a:rPr>
              <a:t>ESFUERZO</a:t>
            </a:r>
            <a:endParaRPr lang="en-US" altLang="es-ES" sz="1200">
              <a:solidFill>
                <a:srgbClr val="17375E"/>
              </a:solidFill>
              <a:latin typeface="Arial Narrow" panose="020B0606020202030204" pitchFamily="34" charset="0"/>
            </a:endParaRPr>
          </a:p>
          <a:p>
            <a:pPr lvl="1" indent="0" eaLnBrk="1" hangingPunct="1">
              <a:spcBef>
                <a:spcPct val="0"/>
              </a:spcBef>
              <a:buClrTx/>
            </a:pPr>
            <a:endParaRPr lang="en-US" altLang="es-ES" sz="1200" b="1">
              <a:solidFill>
                <a:srgbClr val="17375E"/>
              </a:solidFill>
              <a:latin typeface="Arial Narrow" panose="020B0606020202030204" pitchFamily="34" charset="0"/>
            </a:endParaRPr>
          </a:p>
        </p:txBody>
      </p:sp>
      <p:sp>
        <p:nvSpPr>
          <p:cNvPr id="35" name="Text Box 2">
            <a:extLst>
              <a:ext uri="{FF2B5EF4-FFF2-40B4-BE49-F238E27FC236}">
                <a16:creationId xmlns:a16="http://schemas.microsoft.com/office/drawing/2014/main" id="{5B3F2B12-BBAA-4A69-BEEA-49952AAD025F}"/>
              </a:ext>
            </a:extLst>
          </p:cNvPr>
          <p:cNvSpPr txBox="1">
            <a:spLocks noChangeArrowheads="1"/>
          </p:cNvSpPr>
          <p:nvPr/>
        </p:nvSpPr>
        <p:spPr bwMode="auto">
          <a:xfrm>
            <a:off x="8232583" y="5428284"/>
            <a:ext cx="989013"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eaLnBrk="1" hangingPunct="1">
              <a:spcBef>
                <a:spcPct val="0"/>
              </a:spcBef>
              <a:buClrTx/>
            </a:pPr>
            <a:r>
              <a:rPr lang="en-US" altLang="es-ES" sz="2000" b="1">
                <a:solidFill>
                  <a:srgbClr val="17375E"/>
                </a:solidFill>
                <a:latin typeface="Arial Narrow" panose="020B0606020202030204" pitchFamily="34" charset="0"/>
              </a:rPr>
              <a:t>TIEMPO</a:t>
            </a:r>
            <a:endParaRPr lang="en-US" altLang="es-ES" sz="2000">
              <a:solidFill>
                <a:srgbClr val="17375E"/>
              </a:solidFill>
              <a:latin typeface="Arial Narrow" panose="020B0606020202030204" pitchFamily="34" charset="0"/>
            </a:endParaRPr>
          </a:p>
          <a:p>
            <a:pPr lvl="1" indent="0" eaLnBrk="1" hangingPunct="1">
              <a:spcBef>
                <a:spcPct val="0"/>
              </a:spcBef>
              <a:buClrTx/>
            </a:pPr>
            <a:endParaRPr lang="en-US" altLang="es-ES" sz="2000" b="1">
              <a:solidFill>
                <a:srgbClr val="17375E"/>
              </a:solidFill>
              <a:latin typeface="Arial Narrow" panose="020B0606020202030204" pitchFamily="34" charset="0"/>
            </a:endParaRPr>
          </a:p>
        </p:txBody>
      </p:sp>
      <p:sp>
        <p:nvSpPr>
          <p:cNvPr id="36" name="Forma libre: forma 35">
            <a:extLst>
              <a:ext uri="{FF2B5EF4-FFF2-40B4-BE49-F238E27FC236}">
                <a16:creationId xmlns:a16="http://schemas.microsoft.com/office/drawing/2014/main" id="{874DF895-A58A-4418-96B6-8879D464C496}"/>
              </a:ext>
            </a:extLst>
          </p:cNvPr>
          <p:cNvSpPr>
            <a:spLocks/>
          </p:cNvSpPr>
          <p:nvPr/>
        </p:nvSpPr>
        <p:spPr bwMode="auto">
          <a:xfrm>
            <a:off x="6629208" y="2681909"/>
            <a:ext cx="3994150" cy="2651125"/>
          </a:xfrm>
          <a:custGeom>
            <a:avLst/>
            <a:gdLst>
              <a:gd name="T0" fmla="*/ 0 w 3994984"/>
              <a:gd name="T1" fmla="*/ 196579 h 2650146"/>
              <a:gd name="T2" fmla="*/ 777078 w 3994984"/>
              <a:gd name="T3" fmla="*/ 196579 h 2650146"/>
              <a:gd name="T4" fmla="*/ 1523682 w 3994984"/>
              <a:gd name="T5" fmla="*/ 2239493 h 2650146"/>
              <a:gd name="T6" fmla="*/ 3504468 w 3994984"/>
              <a:gd name="T7" fmla="*/ 2407195 h 2650146"/>
              <a:gd name="T8" fmla="*/ 3946336 w 3994984"/>
              <a:gd name="T9" fmla="*/ 2574897 h 2650146"/>
              <a:gd name="T10" fmla="*/ 3961573 w 3994984"/>
              <a:gd name="T11" fmla="*/ 2651125 h 2650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94984" h="2650146">
                <a:moveTo>
                  <a:pt x="0" y="196506"/>
                </a:moveTo>
                <a:cubicBezTo>
                  <a:pt x="261620" y="26326"/>
                  <a:pt x="523240" y="-143854"/>
                  <a:pt x="777240" y="196506"/>
                </a:cubicBezTo>
                <a:cubicBezTo>
                  <a:pt x="1031240" y="536866"/>
                  <a:pt x="1069340" y="1870366"/>
                  <a:pt x="1524000" y="2238666"/>
                </a:cubicBezTo>
                <a:cubicBezTo>
                  <a:pt x="1978660" y="2606966"/>
                  <a:pt x="3101340" y="2350426"/>
                  <a:pt x="3505200" y="2406306"/>
                </a:cubicBezTo>
                <a:cubicBezTo>
                  <a:pt x="3909060" y="2462186"/>
                  <a:pt x="3870960" y="2533306"/>
                  <a:pt x="3947160" y="2573946"/>
                </a:cubicBezTo>
                <a:cubicBezTo>
                  <a:pt x="4023360" y="2614586"/>
                  <a:pt x="3992880" y="2632366"/>
                  <a:pt x="3962400" y="2650146"/>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7" name="Abrir llave 36">
            <a:extLst>
              <a:ext uri="{FF2B5EF4-FFF2-40B4-BE49-F238E27FC236}">
                <a16:creationId xmlns:a16="http://schemas.microsoft.com/office/drawing/2014/main" id="{9172EDD1-CD3F-43CE-A717-92B527A1CB75}"/>
              </a:ext>
            </a:extLst>
          </p:cNvPr>
          <p:cNvSpPr>
            <a:spLocks/>
          </p:cNvSpPr>
          <p:nvPr/>
        </p:nvSpPr>
        <p:spPr bwMode="auto">
          <a:xfrm rot="16200000">
            <a:off x="6853046" y="5348909"/>
            <a:ext cx="288925" cy="720725"/>
          </a:xfrm>
          <a:prstGeom prst="leftBrace">
            <a:avLst>
              <a:gd name="adj1" fmla="val 8315"/>
              <a:gd name="adj2" fmla="val 50000"/>
            </a:avLst>
          </a:prstGeom>
          <a:noFill/>
          <a:ln w="190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endParaRPr lang="es-ES" altLang="es-ES"/>
          </a:p>
        </p:txBody>
      </p:sp>
      <p:sp>
        <p:nvSpPr>
          <p:cNvPr id="38" name="Abrir llave 37">
            <a:extLst>
              <a:ext uri="{FF2B5EF4-FFF2-40B4-BE49-F238E27FC236}">
                <a16:creationId xmlns:a16="http://schemas.microsoft.com/office/drawing/2014/main" id="{43BC85C8-95C3-49A3-A7F3-4AC8D07AFFD9}"/>
              </a:ext>
            </a:extLst>
          </p:cNvPr>
          <p:cNvSpPr>
            <a:spLocks/>
          </p:cNvSpPr>
          <p:nvPr/>
        </p:nvSpPr>
        <p:spPr bwMode="auto">
          <a:xfrm rot="16200000">
            <a:off x="8447690" y="4159078"/>
            <a:ext cx="287337" cy="3863975"/>
          </a:xfrm>
          <a:prstGeom prst="leftBrace">
            <a:avLst>
              <a:gd name="adj1" fmla="val 8342"/>
              <a:gd name="adj2" fmla="val 50000"/>
            </a:avLst>
          </a:prstGeom>
          <a:noFill/>
          <a:ln w="190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endParaRPr lang="es-ES" altLang="es-ES"/>
          </a:p>
        </p:txBody>
      </p:sp>
      <p:sp>
        <p:nvSpPr>
          <p:cNvPr id="39" name="CuadroTexto 38">
            <a:extLst>
              <a:ext uri="{FF2B5EF4-FFF2-40B4-BE49-F238E27FC236}">
                <a16:creationId xmlns:a16="http://schemas.microsoft.com/office/drawing/2014/main" id="{E1308D9A-6579-49BD-A72E-2D232F2EDB5E}"/>
              </a:ext>
            </a:extLst>
          </p:cNvPr>
          <p:cNvSpPr txBox="1"/>
          <p:nvPr/>
        </p:nvSpPr>
        <p:spPr>
          <a:xfrm>
            <a:off x="8726296" y="5853734"/>
            <a:ext cx="350837" cy="460375"/>
          </a:xfrm>
          <a:prstGeom prst="rect">
            <a:avLst/>
          </a:prstGeom>
          <a:solidFill>
            <a:schemeClr val="accent5">
              <a:lumMod val="60000"/>
              <a:lumOff val="40000"/>
            </a:schemeClr>
          </a:solidFill>
        </p:spPr>
        <p:txBody>
          <a:bodyPr>
            <a:spAutoFit/>
          </a:bodyPr>
          <a:lstStyle/>
          <a:p>
            <a:pPr>
              <a:defRPr/>
            </a:pPr>
            <a:r>
              <a:rPr lang="es-ES" sz="2400" b="1" dirty="0">
                <a:solidFill>
                  <a:srgbClr val="002060"/>
                </a:solidFill>
                <a:latin typeface="Arial Narrow" panose="020B0606020202030204" pitchFamily="34" charset="0"/>
              </a:rPr>
              <a:t>2</a:t>
            </a:r>
          </a:p>
        </p:txBody>
      </p:sp>
      <p:sp>
        <p:nvSpPr>
          <p:cNvPr id="40" name="CuadroTexto 39">
            <a:extLst>
              <a:ext uri="{FF2B5EF4-FFF2-40B4-BE49-F238E27FC236}">
                <a16:creationId xmlns:a16="http://schemas.microsoft.com/office/drawing/2014/main" id="{2BBFB0F4-CBD7-4468-BFEB-50A7A1D852C6}"/>
              </a:ext>
            </a:extLst>
          </p:cNvPr>
          <p:cNvSpPr txBox="1"/>
          <p:nvPr/>
        </p:nvSpPr>
        <p:spPr>
          <a:xfrm>
            <a:off x="8467533" y="2847009"/>
            <a:ext cx="350838" cy="461963"/>
          </a:xfrm>
          <a:prstGeom prst="rect">
            <a:avLst/>
          </a:prstGeom>
          <a:solidFill>
            <a:schemeClr val="accent5">
              <a:lumMod val="60000"/>
              <a:lumOff val="40000"/>
            </a:schemeClr>
          </a:solidFill>
        </p:spPr>
        <p:txBody>
          <a:bodyPr>
            <a:spAutoFit/>
          </a:bodyPr>
          <a:lstStyle/>
          <a:p>
            <a:pPr>
              <a:defRPr/>
            </a:pPr>
            <a:r>
              <a:rPr lang="es-ES" sz="2400" b="1" dirty="0">
                <a:solidFill>
                  <a:srgbClr val="002060"/>
                </a:solidFill>
                <a:latin typeface="Arial Narrow" panose="020B0606020202030204" pitchFamily="34" charset="0"/>
              </a:rPr>
              <a:t>1</a:t>
            </a:r>
          </a:p>
        </p:txBody>
      </p:sp>
      <p:sp>
        <p:nvSpPr>
          <p:cNvPr id="41" name="CuadroTexto 40">
            <a:extLst>
              <a:ext uri="{FF2B5EF4-FFF2-40B4-BE49-F238E27FC236}">
                <a16:creationId xmlns:a16="http://schemas.microsoft.com/office/drawing/2014/main" id="{FCEDAA86-6975-450C-9EAF-984972B2EF04}"/>
              </a:ext>
            </a:extLst>
          </p:cNvPr>
          <p:cNvSpPr txBox="1"/>
          <p:nvPr/>
        </p:nvSpPr>
        <p:spPr>
          <a:xfrm>
            <a:off x="8467533" y="3777284"/>
            <a:ext cx="350838" cy="461963"/>
          </a:xfrm>
          <a:prstGeom prst="rect">
            <a:avLst/>
          </a:prstGeom>
          <a:solidFill>
            <a:schemeClr val="accent5">
              <a:lumMod val="60000"/>
              <a:lumOff val="40000"/>
            </a:schemeClr>
          </a:solidFill>
        </p:spPr>
        <p:txBody>
          <a:bodyPr>
            <a:spAutoFit/>
          </a:bodyPr>
          <a:lstStyle/>
          <a:p>
            <a:pPr>
              <a:defRPr/>
            </a:pPr>
            <a:r>
              <a:rPr lang="es-ES" sz="2400" b="1" dirty="0">
                <a:solidFill>
                  <a:srgbClr val="002060"/>
                </a:solidFill>
                <a:latin typeface="Arial Narrow" panose="020B0606020202030204" pitchFamily="34" charset="0"/>
              </a:rPr>
              <a:t>2</a:t>
            </a:r>
          </a:p>
        </p:txBody>
      </p:sp>
      <p:sp>
        <p:nvSpPr>
          <p:cNvPr id="42" name="CuadroTexto 41">
            <a:extLst>
              <a:ext uri="{FF2B5EF4-FFF2-40B4-BE49-F238E27FC236}">
                <a16:creationId xmlns:a16="http://schemas.microsoft.com/office/drawing/2014/main" id="{246EFD48-7057-4F46-8E4F-A5FC58252530}"/>
              </a:ext>
            </a:extLst>
          </p:cNvPr>
          <p:cNvSpPr txBox="1">
            <a:spLocks noChangeArrowheads="1"/>
          </p:cNvSpPr>
          <p:nvPr/>
        </p:nvSpPr>
        <p:spPr bwMode="auto">
          <a:xfrm>
            <a:off x="8891396" y="2623172"/>
            <a:ext cx="27225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i="1">
                <a:solidFill>
                  <a:srgbClr val="002060"/>
                </a:solidFill>
                <a:latin typeface="Arial Narrow" panose="020B0606020202030204" pitchFamily="34" charset="0"/>
              </a:rPr>
              <a:t>Cuando hay poco tiempo para hacer un trabajo, el esfuerzo es muy grande</a:t>
            </a:r>
          </a:p>
        </p:txBody>
      </p:sp>
      <p:sp>
        <p:nvSpPr>
          <p:cNvPr id="43" name="CuadroTexto 42">
            <a:extLst>
              <a:ext uri="{FF2B5EF4-FFF2-40B4-BE49-F238E27FC236}">
                <a16:creationId xmlns:a16="http://schemas.microsoft.com/office/drawing/2014/main" id="{EA772982-FAA9-448C-A400-F73414A36D73}"/>
              </a:ext>
            </a:extLst>
          </p:cNvPr>
          <p:cNvSpPr txBox="1">
            <a:spLocks noChangeArrowheads="1"/>
          </p:cNvSpPr>
          <p:nvPr/>
        </p:nvSpPr>
        <p:spPr bwMode="auto">
          <a:xfrm>
            <a:off x="8902508" y="3629647"/>
            <a:ext cx="2825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i="1">
                <a:solidFill>
                  <a:srgbClr val="002060"/>
                </a:solidFill>
                <a:latin typeface="Arial Narrow" panose="020B0606020202030204" pitchFamily="34" charset="0"/>
              </a:rPr>
              <a:t>A medida que el tiempo disponible para hacer el mismo trabajo aumenta, el esfuerzo se va haciendo cada vez menor = pérdida de tiempo</a:t>
            </a:r>
          </a:p>
        </p:txBody>
      </p:sp>
    </p:spTree>
    <p:extLst>
      <p:ext uri="{BB962C8B-B14F-4D97-AF65-F5344CB8AC3E}">
        <p14:creationId xmlns:p14="http://schemas.microsoft.com/office/powerpoint/2010/main" val="178897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p:bldP spid="30" grpId="0"/>
      <p:bldP spid="33" grpId="0" animBg="1"/>
      <p:bldP spid="34" grpId="0"/>
      <p:bldP spid="35" grpId="0"/>
      <p:bldP spid="36" grpId="0" animBg="1"/>
      <p:bldP spid="37" grpId="0" animBg="1"/>
      <p:bldP spid="38" grpId="0" animBg="1"/>
      <p:bldP spid="39" grpId="0" animBg="1"/>
      <p:bldP spid="40" grpId="0" animBg="1"/>
      <p:bldP spid="41" grpId="0" animBg="1"/>
      <p:bldP spid="42"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E26435-EFCF-466C-9583-AF7B5082901C}"/>
              </a:ext>
            </a:extLst>
          </p:cNvPr>
          <p:cNvSpPr/>
          <p:nvPr/>
        </p:nvSpPr>
        <p:spPr>
          <a:xfrm>
            <a:off x="972197" y="562398"/>
            <a:ext cx="4443413" cy="830262"/>
          </a:xfrm>
          <a:prstGeom prst="rect">
            <a:avLst/>
          </a:prstGeom>
          <a:solidFill>
            <a:schemeClr val="accent5">
              <a:lumMod val="40000"/>
              <a:lumOff val="60000"/>
            </a:schemeClr>
          </a:solidFill>
        </p:spPr>
        <p:txBody>
          <a:bodyPr wrap="none">
            <a:spAutoFit/>
          </a:bodyPr>
          <a:lstStyle/>
          <a:p>
            <a:pPr algn="ctr">
              <a:defRPr/>
            </a:pPr>
            <a:r>
              <a:rPr lang="es-ES" sz="2400" b="1" dirty="0">
                <a:solidFill>
                  <a:srgbClr val="432E64"/>
                </a:solidFill>
                <a:latin typeface="Arial Narrow" panose="020B0606020202030204" pitchFamily="34" charset="0"/>
              </a:rPr>
              <a:t>1º LEY: LAS TAREAS SE ALARGAN</a:t>
            </a:r>
          </a:p>
          <a:p>
            <a:pPr algn="ctr">
              <a:defRPr/>
            </a:pPr>
            <a:r>
              <a:rPr lang="es-ES" sz="2400" b="1" dirty="0">
                <a:solidFill>
                  <a:srgbClr val="432E64"/>
                </a:solidFill>
                <a:latin typeface="Arial Narrow" panose="020B0606020202030204" pitchFamily="34" charset="0"/>
              </a:rPr>
              <a:t> AL INTERRUMPIRLAS</a:t>
            </a:r>
            <a:endParaRPr lang="es-ES" sz="2400" dirty="0">
              <a:solidFill>
                <a:srgbClr val="432E64"/>
              </a:solidFill>
              <a:latin typeface="Arial Narrow" panose="020B0606020202030204" pitchFamily="34" charset="0"/>
            </a:endParaRPr>
          </a:p>
        </p:txBody>
      </p:sp>
      <p:sp>
        <p:nvSpPr>
          <p:cNvPr id="5" name="CuadroTexto 4">
            <a:extLst>
              <a:ext uri="{FF2B5EF4-FFF2-40B4-BE49-F238E27FC236}">
                <a16:creationId xmlns:a16="http://schemas.microsoft.com/office/drawing/2014/main" id="{1768AD14-A736-4973-8AFC-F0FBBB74B9E0}"/>
              </a:ext>
            </a:extLst>
          </p:cNvPr>
          <p:cNvSpPr txBox="1">
            <a:spLocks noChangeArrowheads="1"/>
          </p:cNvSpPr>
          <p:nvPr/>
        </p:nvSpPr>
        <p:spPr bwMode="auto">
          <a:xfrm>
            <a:off x="972198" y="1606842"/>
            <a:ext cx="4443413" cy="157003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s-ES" altLang="es-ES" sz="2400" dirty="0">
                <a:solidFill>
                  <a:srgbClr val="432E64"/>
                </a:solidFill>
                <a:latin typeface="Arial Narrow" panose="020B0606020202030204" pitchFamily="34" charset="0"/>
              </a:rPr>
              <a:t>“El tiempo que requiere una tarea crece en proporción al número de veces que la hemos interrumpido y reanudado”</a:t>
            </a:r>
          </a:p>
        </p:txBody>
      </p:sp>
      <p:sp>
        <p:nvSpPr>
          <p:cNvPr id="6" name="Rectángulo 5">
            <a:extLst>
              <a:ext uri="{FF2B5EF4-FFF2-40B4-BE49-F238E27FC236}">
                <a16:creationId xmlns:a16="http://schemas.microsoft.com/office/drawing/2014/main" id="{41860EDE-F87C-4B1B-8E1E-BAF4FECF3C4D}"/>
              </a:ext>
            </a:extLst>
          </p:cNvPr>
          <p:cNvSpPr/>
          <p:nvPr/>
        </p:nvSpPr>
        <p:spPr>
          <a:xfrm>
            <a:off x="6458598" y="509879"/>
            <a:ext cx="4443413" cy="830263"/>
          </a:xfrm>
          <a:prstGeom prst="rect">
            <a:avLst/>
          </a:prstGeom>
          <a:solidFill>
            <a:schemeClr val="accent5">
              <a:lumMod val="40000"/>
              <a:lumOff val="60000"/>
            </a:schemeClr>
          </a:solidFill>
        </p:spPr>
        <p:txBody>
          <a:bodyPr>
            <a:spAutoFit/>
          </a:bodyPr>
          <a:lstStyle/>
          <a:p>
            <a:pPr algn="ctr">
              <a:defRPr/>
            </a:pPr>
            <a:r>
              <a:rPr lang="es-ES" sz="2400" b="1" dirty="0">
                <a:solidFill>
                  <a:srgbClr val="432E64"/>
                </a:solidFill>
                <a:latin typeface="Arial Narrow" panose="020B0606020202030204" pitchFamily="34" charset="0"/>
              </a:rPr>
              <a:t>2º LEY: ES DIFÍCIL APARCAR CAMIONES</a:t>
            </a:r>
            <a:endParaRPr lang="es-ES" sz="2400" dirty="0">
              <a:solidFill>
                <a:srgbClr val="432E64"/>
              </a:solidFill>
              <a:latin typeface="Arial Narrow" panose="020B0606020202030204" pitchFamily="34" charset="0"/>
            </a:endParaRPr>
          </a:p>
        </p:txBody>
      </p:sp>
      <p:sp>
        <p:nvSpPr>
          <p:cNvPr id="7" name="CuadroTexto 6">
            <a:extLst>
              <a:ext uri="{FF2B5EF4-FFF2-40B4-BE49-F238E27FC236}">
                <a16:creationId xmlns:a16="http://schemas.microsoft.com/office/drawing/2014/main" id="{CD1B1D09-61C4-4C48-9C17-18630A745A94}"/>
              </a:ext>
            </a:extLst>
          </p:cNvPr>
          <p:cNvSpPr txBox="1">
            <a:spLocks noChangeArrowheads="1"/>
          </p:cNvSpPr>
          <p:nvPr/>
        </p:nvSpPr>
        <p:spPr bwMode="auto">
          <a:xfrm>
            <a:off x="6458598" y="1606842"/>
            <a:ext cx="4443413" cy="157003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s-ES" altLang="es-ES" sz="2400">
                <a:solidFill>
                  <a:srgbClr val="432E64"/>
                </a:solidFill>
                <a:latin typeface="Arial Narrow" panose="020B0606020202030204" pitchFamily="34" charset="0"/>
              </a:rPr>
              <a:t>“Programar y/o realizar una tarea larga supone dificultades muy superiores a las que plantea una corta”</a:t>
            </a:r>
          </a:p>
        </p:txBody>
      </p:sp>
      <p:sp>
        <p:nvSpPr>
          <p:cNvPr id="8" name="Rectángulo 7">
            <a:extLst>
              <a:ext uri="{FF2B5EF4-FFF2-40B4-BE49-F238E27FC236}">
                <a16:creationId xmlns:a16="http://schemas.microsoft.com/office/drawing/2014/main" id="{45A1F3E0-0895-4921-B869-0910E1FDE010}"/>
              </a:ext>
            </a:extLst>
          </p:cNvPr>
          <p:cNvSpPr/>
          <p:nvPr/>
        </p:nvSpPr>
        <p:spPr>
          <a:xfrm>
            <a:off x="3874293" y="3443579"/>
            <a:ext cx="4443413" cy="830262"/>
          </a:xfrm>
          <a:prstGeom prst="rect">
            <a:avLst/>
          </a:prstGeom>
          <a:solidFill>
            <a:schemeClr val="accent5">
              <a:lumMod val="40000"/>
              <a:lumOff val="60000"/>
            </a:schemeClr>
          </a:solidFill>
        </p:spPr>
        <p:txBody>
          <a:bodyPr>
            <a:spAutoFit/>
          </a:bodyPr>
          <a:lstStyle/>
          <a:p>
            <a:pPr algn="ctr">
              <a:defRPr/>
            </a:pPr>
            <a:r>
              <a:rPr lang="es-ES" sz="2400" b="1" dirty="0">
                <a:solidFill>
                  <a:srgbClr val="432E64"/>
                </a:solidFill>
                <a:latin typeface="Arial Narrow" panose="020B0606020202030204" pitchFamily="34" charset="0"/>
              </a:rPr>
              <a:t>3º LEY: DE LA CHAPUZA AL PERFECCIONISMO</a:t>
            </a:r>
            <a:endParaRPr lang="es-ES" sz="2400" dirty="0">
              <a:solidFill>
                <a:srgbClr val="432E64"/>
              </a:solidFill>
              <a:latin typeface="Arial Narrow" panose="020B0606020202030204" pitchFamily="34" charset="0"/>
            </a:endParaRPr>
          </a:p>
        </p:txBody>
      </p:sp>
      <p:sp>
        <p:nvSpPr>
          <p:cNvPr id="9" name="CuadroTexto 8">
            <a:extLst>
              <a:ext uri="{FF2B5EF4-FFF2-40B4-BE49-F238E27FC236}">
                <a16:creationId xmlns:a16="http://schemas.microsoft.com/office/drawing/2014/main" id="{59D9EC5F-B28D-40B7-8533-5682F7F82377}"/>
              </a:ext>
            </a:extLst>
          </p:cNvPr>
          <p:cNvSpPr txBox="1">
            <a:spLocks noChangeArrowheads="1"/>
          </p:cNvSpPr>
          <p:nvPr/>
        </p:nvSpPr>
        <p:spPr bwMode="auto">
          <a:xfrm>
            <a:off x="6098834" y="4906740"/>
            <a:ext cx="4441825" cy="157003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s-ES" altLang="es-ES" sz="2400" dirty="0">
                <a:solidFill>
                  <a:srgbClr val="432E64"/>
                </a:solidFill>
                <a:latin typeface="Arial Narrow" panose="020B0606020202030204" pitchFamily="34" charset="0"/>
              </a:rPr>
              <a:t>“El valor de una tarea no crece proporcionalmente al tiempo que se le dedica, sino que forma una curva en S”</a:t>
            </a:r>
          </a:p>
        </p:txBody>
      </p:sp>
      <p:pic>
        <p:nvPicPr>
          <p:cNvPr id="10" name="Imagen 9">
            <a:extLst>
              <a:ext uri="{FF2B5EF4-FFF2-40B4-BE49-F238E27FC236}">
                <a16:creationId xmlns:a16="http://schemas.microsoft.com/office/drawing/2014/main" id="{25210F21-AA92-41F7-B5D8-552BA3F6E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127" y="4502239"/>
            <a:ext cx="444182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31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50F27B-35CB-455A-956C-35EFA19EF7FC}"/>
              </a:ext>
            </a:extLst>
          </p:cNvPr>
          <p:cNvSpPr>
            <a:spLocks noGrp="1"/>
          </p:cNvSpPr>
          <p:nvPr>
            <p:ph type="title"/>
          </p:nvPr>
        </p:nvSpPr>
        <p:spPr/>
        <p:txBody>
          <a:bodyPr/>
          <a:lstStyle/>
          <a:p>
            <a:pPr algn="ctr"/>
            <a:r>
              <a:rPr lang="es-ES" b="1" dirty="0">
                <a:solidFill>
                  <a:srgbClr val="31A485"/>
                </a:solidFill>
              </a:rPr>
              <a:t>Índice</a:t>
            </a:r>
          </a:p>
        </p:txBody>
      </p:sp>
      <p:sp>
        <p:nvSpPr>
          <p:cNvPr id="3" name="Marcador de contenido 2">
            <a:extLst>
              <a:ext uri="{FF2B5EF4-FFF2-40B4-BE49-F238E27FC236}">
                <a16:creationId xmlns:a16="http://schemas.microsoft.com/office/drawing/2014/main" id="{3852CCDE-D7BC-48FC-91C5-226400158C9E}"/>
              </a:ext>
            </a:extLst>
          </p:cNvPr>
          <p:cNvSpPr>
            <a:spLocks noGrp="1"/>
          </p:cNvSpPr>
          <p:nvPr>
            <p:ph idx="1"/>
          </p:nvPr>
        </p:nvSpPr>
        <p:spPr>
          <a:xfrm>
            <a:off x="2069840" y="1682490"/>
            <a:ext cx="9283960" cy="4587681"/>
          </a:xfrm>
          <a:gradFill flip="none" rotWithShape="1">
            <a:gsLst>
              <a:gs pos="0">
                <a:srgbClr val="88DCC6">
                  <a:tint val="66000"/>
                  <a:satMod val="160000"/>
                </a:srgbClr>
              </a:gs>
              <a:gs pos="50000">
                <a:srgbClr val="88DCC6">
                  <a:tint val="44500"/>
                  <a:satMod val="160000"/>
                </a:srgbClr>
              </a:gs>
              <a:gs pos="100000">
                <a:srgbClr val="88DCC6">
                  <a:tint val="23500"/>
                  <a:satMod val="160000"/>
                </a:srgbClr>
              </a:gs>
            </a:gsLst>
            <a:lin ang="8100000" scaled="1"/>
            <a:tileRect/>
          </a:gradFill>
          <a:effectLst>
            <a:softEdge rad="31750"/>
          </a:effectLst>
        </p:spPr>
        <p:txBody>
          <a:bodyPr>
            <a:normAutofit lnSpcReduction="10000"/>
          </a:bodyPr>
          <a:lstStyle/>
          <a:p>
            <a:r>
              <a:rPr lang="es-ES" dirty="0"/>
              <a:t>El tiempo es un </a:t>
            </a:r>
            <a:r>
              <a:rPr lang="es-ES" b="1" dirty="0"/>
              <a:t>recurso limitado</a:t>
            </a:r>
            <a:r>
              <a:rPr lang="es-ES" dirty="0"/>
              <a:t>… ¡planifiquemos!</a:t>
            </a:r>
          </a:p>
          <a:p>
            <a:r>
              <a:rPr lang="es-ES" dirty="0"/>
              <a:t>Detecta tus </a:t>
            </a:r>
            <a:r>
              <a:rPr lang="es-ES" b="1" dirty="0"/>
              <a:t>ladrones de tiempo</a:t>
            </a:r>
          </a:p>
          <a:p>
            <a:r>
              <a:rPr lang="es-ES" b="1" dirty="0"/>
              <a:t>Estrategias</a:t>
            </a:r>
            <a:r>
              <a:rPr lang="es-ES" dirty="0"/>
              <a:t> para una correcta gestión del tiempo</a:t>
            </a:r>
          </a:p>
          <a:p>
            <a:pPr lvl="1"/>
            <a:r>
              <a:rPr lang="es-ES" dirty="0"/>
              <a:t>Aprende a </a:t>
            </a:r>
            <a:r>
              <a:rPr lang="es-ES" b="1" dirty="0"/>
              <a:t>priorizar</a:t>
            </a:r>
            <a:r>
              <a:rPr lang="es-ES" dirty="0"/>
              <a:t>: cosas urgentes e importantes</a:t>
            </a:r>
          </a:p>
          <a:p>
            <a:pPr lvl="1"/>
            <a:r>
              <a:rPr lang="es-ES" dirty="0"/>
              <a:t>Lidia con aquellas </a:t>
            </a:r>
            <a:r>
              <a:rPr lang="es-ES" b="1" dirty="0"/>
              <a:t>emociones</a:t>
            </a:r>
            <a:r>
              <a:rPr lang="es-ES" dirty="0"/>
              <a:t> y </a:t>
            </a:r>
            <a:r>
              <a:rPr lang="es-ES" b="1" dirty="0"/>
              <a:t>pensamientos</a:t>
            </a:r>
            <a:r>
              <a:rPr lang="es-ES" dirty="0"/>
              <a:t> barrera</a:t>
            </a:r>
          </a:p>
          <a:p>
            <a:pPr lvl="1"/>
            <a:r>
              <a:rPr lang="es-ES" dirty="0"/>
              <a:t>La </a:t>
            </a:r>
            <a:r>
              <a:rPr lang="es-ES" b="1" dirty="0"/>
              <a:t>asertividad</a:t>
            </a:r>
            <a:r>
              <a:rPr lang="es-ES" dirty="0"/>
              <a:t>: aprende a decir que no y delegar tareas</a:t>
            </a:r>
          </a:p>
          <a:p>
            <a:pPr lvl="1"/>
            <a:r>
              <a:rPr lang="es-ES" dirty="0"/>
              <a:t>Potencia la </a:t>
            </a:r>
            <a:r>
              <a:rPr lang="es-ES" b="1" dirty="0"/>
              <a:t>motivación</a:t>
            </a:r>
            <a:r>
              <a:rPr lang="es-ES" dirty="0"/>
              <a:t> y la </a:t>
            </a:r>
            <a:r>
              <a:rPr lang="es-ES" b="1" dirty="0"/>
              <a:t>atención</a:t>
            </a:r>
          </a:p>
          <a:p>
            <a:pPr lvl="1"/>
            <a:r>
              <a:rPr lang="es-ES" dirty="0"/>
              <a:t>Estrategias para manejar el tiempo en las </a:t>
            </a:r>
            <a:r>
              <a:rPr lang="es-ES" b="1" dirty="0"/>
              <a:t>redes sociales</a:t>
            </a:r>
          </a:p>
          <a:p>
            <a:r>
              <a:rPr lang="es-ES" b="1" dirty="0"/>
              <a:t>Recursos disponibles</a:t>
            </a:r>
          </a:p>
          <a:p>
            <a:pPr lvl="1"/>
            <a:r>
              <a:rPr lang="es-ES" dirty="0"/>
              <a:t>Técnicas de control del tiempo y gestión del tiempo</a:t>
            </a:r>
          </a:p>
          <a:p>
            <a:pPr lvl="1"/>
            <a:r>
              <a:rPr lang="es-ES" dirty="0"/>
              <a:t>Agendas, planificadores, listas, calendarios, apps</a:t>
            </a:r>
          </a:p>
          <a:p>
            <a:pPr marL="457200" lvl="1" indent="0">
              <a:buNone/>
            </a:pPr>
            <a:endParaRPr lang="es-ES" dirty="0"/>
          </a:p>
        </p:txBody>
      </p:sp>
    </p:spTree>
    <p:extLst>
      <p:ext uri="{BB962C8B-B14F-4D97-AF65-F5344CB8AC3E}">
        <p14:creationId xmlns:p14="http://schemas.microsoft.com/office/powerpoint/2010/main" val="1150753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2047CBB-35BE-461A-9CA3-E8B6C9917327}"/>
              </a:ext>
            </a:extLst>
          </p:cNvPr>
          <p:cNvSpPr txBox="1"/>
          <p:nvPr/>
        </p:nvSpPr>
        <p:spPr>
          <a:xfrm>
            <a:off x="2489134" y="997810"/>
            <a:ext cx="7213730" cy="523220"/>
          </a:xfrm>
          <a:prstGeom prst="rect">
            <a:avLst/>
          </a:prstGeom>
          <a:solidFill>
            <a:srgbClr val="31A485"/>
          </a:solidFill>
          <a:ln>
            <a:noFill/>
          </a:ln>
        </p:spPr>
        <p:txBody>
          <a:bodyPr wrap="square">
            <a:spAutoFit/>
          </a:bodyPr>
          <a:lstStyle/>
          <a:p>
            <a:pPr algn="ctr">
              <a:buClr>
                <a:srgbClr val="000000"/>
              </a:buClr>
              <a:buSzPct val="100000"/>
              <a:buFont typeface="Times New Roman" panose="02020603050405020304" pitchFamily="18" charset="0"/>
              <a:buNone/>
              <a:defRPr/>
            </a:pPr>
            <a:r>
              <a:rPr lang="es-ES" sz="2800" b="1" dirty="0">
                <a:solidFill>
                  <a:schemeClr val="bg1"/>
                </a:solidFill>
              </a:rPr>
              <a:t>Calcula la hipoteca de tus tareas diarias</a:t>
            </a:r>
          </a:p>
        </p:txBody>
      </p:sp>
      <p:sp>
        <p:nvSpPr>
          <p:cNvPr id="5" name="CuadroTexto 4">
            <a:extLst>
              <a:ext uri="{FF2B5EF4-FFF2-40B4-BE49-F238E27FC236}">
                <a16:creationId xmlns:a16="http://schemas.microsoft.com/office/drawing/2014/main" id="{1B420B6B-6E6B-4627-B2D5-515C5415D444}"/>
              </a:ext>
            </a:extLst>
          </p:cNvPr>
          <p:cNvSpPr txBox="1"/>
          <p:nvPr/>
        </p:nvSpPr>
        <p:spPr>
          <a:xfrm>
            <a:off x="5342747" y="1779864"/>
            <a:ext cx="4175125" cy="830997"/>
          </a:xfrm>
          <a:prstGeom prst="rect">
            <a:avLst/>
          </a:prstGeom>
          <a:noFill/>
        </p:spPr>
        <p:txBody>
          <a:bodyPr>
            <a:spAutoFit/>
          </a:bodyPr>
          <a:lstStyle/>
          <a:p>
            <a:pPr>
              <a:buClr>
                <a:srgbClr val="000000"/>
              </a:buClr>
              <a:buSzPct val="100000"/>
              <a:buFont typeface="Times New Roman" panose="02020603050405020304" pitchFamily="18" charset="0"/>
              <a:buNone/>
              <a:defRPr/>
            </a:pPr>
            <a:r>
              <a:rPr lang="es-ES" sz="2400" i="1" dirty="0"/>
              <a:t>Lápiz y papel</a:t>
            </a:r>
          </a:p>
          <a:p>
            <a:pPr>
              <a:buClr>
                <a:srgbClr val="000000"/>
              </a:buClr>
              <a:buSzPct val="100000"/>
              <a:buFont typeface="Times New Roman" panose="02020603050405020304" pitchFamily="18" charset="0"/>
              <a:buNone/>
              <a:defRPr/>
            </a:pPr>
            <a:endParaRPr lang="es-ES" sz="2400" dirty="0"/>
          </a:p>
        </p:txBody>
      </p:sp>
      <p:sp>
        <p:nvSpPr>
          <p:cNvPr id="6" name="CuadroTexto 5">
            <a:extLst>
              <a:ext uri="{FF2B5EF4-FFF2-40B4-BE49-F238E27FC236}">
                <a16:creationId xmlns:a16="http://schemas.microsoft.com/office/drawing/2014/main" id="{A1B217DC-97B2-41DC-AB44-BDB77CE0E0FC}"/>
              </a:ext>
            </a:extLst>
          </p:cNvPr>
          <p:cNvSpPr txBox="1"/>
          <p:nvPr/>
        </p:nvSpPr>
        <p:spPr>
          <a:xfrm>
            <a:off x="805672" y="2677691"/>
            <a:ext cx="4176713" cy="1200150"/>
          </a:xfrm>
          <a:prstGeom prst="rect">
            <a:avLst/>
          </a:prstGeom>
          <a:noFill/>
        </p:spPr>
        <p:txBody>
          <a:bodyPr>
            <a:spAutoFit/>
          </a:bodyPr>
          <a:lstStyle/>
          <a:p>
            <a:pPr>
              <a:buClr>
                <a:srgbClr val="000000"/>
              </a:buClr>
              <a:buSzPct val="100000"/>
              <a:buFont typeface="Times New Roman" panose="02020603050405020304" pitchFamily="18" charset="0"/>
              <a:buNone/>
              <a:defRPr/>
            </a:pPr>
            <a:r>
              <a:rPr lang="es-ES" sz="2400" dirty="0"/>
              <a:t>Haz una lista con todas </a:t>
            </a:r>
          </a:p>
          <a:p>
            <a:pPr>
              <a:buClr>
                <a:srgbClr val="000000"/>
              </a:buClr>
              <a:buSzPct val="100000"/>
              <a:buFont typeface="Times New Roman" panose="02020603050405020304" pitchFamily="18" charset="0"/>
              <a:buNone/>
              <a:defRPr/>
            </a:pPr>
            <a:r>
              <a:rPr lang="es-ES" sz="2400" dirty="0"/>
              <a:t>las tareas que repites en </a:t>
            </a:r>
          </a:p>
          <a:p>
            <a:pPr>
              <a:buClr>
                <a:srgbClr val="000000"/>
              </a:buClr>
              <a:buSzPct val="100000"/>
              <a:buFont typeface="Times New Roman" panose="02020603050405020304" pitchFamily="18" charset="0"/>
              <a:buNone/>
              <a:defRPr/>
            </a:pPr>
            <a:r>
              <a:rPr lang="es-ES" sz="2400" dirty="0"/>
              <a:t>tu día a día (rutinas)</a:t>
            </a:r>
          </a:p>
        </p:txBody>
      </p:sp>
      <p:sp>
        <p:nvSpPr>
          <p:cNvPr id="7" name="Flecha: a la derecha 6">
            <a:extLst>
              <a:ext uri="{FF2B5EF4-FFF2-40B4-BE49-F238E27FC236}">
                <a16:creationId xmlns:a16="http://schemas.microsoft.com/office/drawing/2014/main" id="{E21FB9C0-E9CD-49C0-94D3-EBF9805143BE}"/>
              </a:ext>
            </a:extLst>
          </p:cNvPr>
          <p:cNvSpPr/>
          <p:nvPr/>
        </p:nvSpPr>
        <p:spPr>
          <a:xfrm>
            <a:off x="3974322" y="3015829"/>
            <a:ext cx="441325" cy="522287"/>
          </a:xfrm>
          <a:prstGeom prst="rightArrow">
            <a:avLst/>
          </a:prstGeom>
          <a:solidFill>
            <a:srgbClr val="F270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s-ES">
              <a:solidFill>
                <a:schemeClr val="tx1"/>
              </a:solidFill>
            </a:endParaRPr>
          </a:p>
        </p:txBody>
      </p:sp>
      <p:sp>
        <p:nvSpPr>
          <p:cNvPr id="8" name="Flecha: a la derecha 7">
            <a:extLst>
              <a:ext uri="{FF2B5EF4-FFF2-40B4-BE49-F238E27FC236}">
                <a16:creationId xmlns:a16="http://schemas.microsoft.com/office/drawing/2014/main" id="{899DD64E-2227-4860-8780-C7253E47D6EC}"/>
              </a:ext>
            </a:extLst>
          </p:cNvPr>
          <p:cNvSpPr/>
          <p:nvPr/>
        </p:nvSpPr>
        <p:spPr>
          <a:xfrm>
            <a:off x="7723997" y="3015829"/>
            <a:ext cx="441325" cy="522287"/>
          </a:xfrm>
          <a:prstGeom prst="rightArrow">
            <a:avLst/>
          </a:prstGeom>
          <a:solidFill>
            <a:srgbClr val="F270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s-ES">
              <a:solidFill>
                <a:schemeClr val="tx1"/>
              </a:solidFill>
            </a:endParaRPr>
          </a:p>
        </p:txBody>
      </p:sp>
      <p:sp>
        <p:nvSpPr>
          <p:cNvPr id="9" name="CuadroTexto 8">
            <a:extLst>
              <a:ext uri="{FF2B5EF4-FFF2-40B4-BE49-F238E27FC236}">
                <a16:creationId xmlns:a16="http://schemas.microsoft.com/office/drawing/2014/main" id="{6C604AD2-DCB8-4BCE-83EC-4FB327259BC8}"/>
              </a:ext>
            </a:extLst>
          </p:cNvPr>
          <p:cNvSpPr txBox="1"/>
          <p:nvPr/>
        </p:nvSpPr>
        <p:spPr>
          <a:xfrm>
            <a:off x="4580747" y="2566566"/>
            <a:ext cx="3003550" cy="1938992"/>
          </a:xfrm>
          <a:prstGeom prst="rect">
            <a:avLst/>
          </a:prstGeom>
          <a:noFill/>
        </p:spPr>
        <p:txBody>
          <a:bodyPr>
            <a:spAutoFit/>
          </a:bodyPr>
          <a:lstStyle/>
          <a:p>
            <a:pPr>
              <a:buClr>
                <a:srgbClr val="000000"/>
              </a:buClr>
              <a:buSzPct val="100000"/>
              <a:buFont typeface="Times New Roman" panose="02020603050405020304" pitchFamily="18" charset="0"/>
              <a:buNone/>
              <a:defRPr/>
            </a:pPr>
            <a:r>
              <a:rPr lang="es-ES" sz="2400" dirty="0"/>
              <a:t>Anota el tiempo que </a:t>
            </a:r>
          </a:p>
          <a:p>
            <a:pPr>
              <a:buClr>
                <a:srgbClr val="000000"/>
              </a:buClr>
              <a:buSzPct val="100000"/>
              <a:buFont typeface="Times New Roman" panose="02020603050405020304" pitchFamily="18" charset="0"/>
              <a:buNone/>
              <a:defRPr/>
            </a:pPr>
            <a:r>
              <a:rPr lang="es-ES" sz="2400" dirty="0"/>
              <a:t>dedicas a cada tarea</a:t>
            </a:r>
          </a:p>
          <a:p>
            <a:pPr>
              <a:buClr>
                <a:srgbClr val="000000"/>
              </a:buClr>
              <a:buSzPct val="100000"/>
              <a:buFont typeface="Times New Roman" panose="02020603050405020304" pitchFamily="18" charset="0"/>
              <a:buNone/>
              <a:defRPr/>
            </a:pPr>
            <a:r>
              <a:rPr lang="es-ES" sz="2400" dirty="0"/>
              <a:t>y luego suma el total de</a:t>
            </a:r>
          </a:p>
          <a:p>
            <a:pPr>
              <a:buClr>
                <a:srgbClr val="000000"/>
              </a:buClr>
              <a:buSzPct val="100000"/>
              <a:buFont typeface="Times New Roman" panose="02020603050405020304" pitchFamily="18" charset="0"/>
              <a:buNone/>
              <a:defRPr/>
            </a:pPr>
            <a:r>
              <a:rPr lang="es-ES" sz="2400" dirty="0"/>
              <a:t>minutos</a:t>
            </a:r>
          </a:p>
        </p:txBody>
      </p:sp>
      <p:sp>
        <p:nvSpPr>
          <p:cNvPr id="10" name="CuadroTexto 9">
            <a:extLst>
              <a:ext uri="{FF2B5EF4-FFF2-40B4-BE49-F238E27FC236}">
                <a16:creationId xmlns:a16="http://schemas.microsoft.com/office/drawing/2014/main" id="{2EE7BA16-B027-4DDF-95E7-A7602AA29599}"/>
              </a:ext>
            </a:extLst>
          </p:cNvPr>
          <p:cNvSpPr txBox="1"/>
          <p:nvPr/>
        </p:nvSpPr>
        <p:spPr>
          <a:xfrm>
            <a:off x="8314547" y="2817391"/>
            <a:ext cx="4176713" cy="831850"/>
          </a:xfrm>
          <a:prstGeom prst="rect">
            <a:avLst/>
          </a:prstGeom>
          <a:noFill/>
        </p:spPr>
        <p:txBody>
          <a:bodyPr>
            <a:spAutoFit/>
          </a:bodyPr>
          <a:lstStyle/>
          <a:p>
            <a:pPr>
              <a:buClr>
                <a:srgbClr val="000000"/>
              </a:buClr>
              <a:buSzPct val="100000"/>
              <a:buFont typeface="Times New Roman" panose="02020603050405020304" pitchFamily="18" charset="0"/>
              <a:buNone/>
              <a:defRPr/>
            </a:pPr>
            <a:r>
              <a:rPr lang="es-ES" sz="2400" dirty="0"/>
              <a:t>Revisa cada tarea</a:t>
            </a:r>
          </a:p>
          <a:p>
            <a:pPr>
              <a:buClr>
                <a:srgbClr val="000000"/>
              </a:buClr>
              <a:buSzPct val="100000"/>
              <a:buFont typeface="Times New Roman" panose="02020603050405020304" pitchFamily="18" charset="0"/>
              <a:buNone/>
              <a:defRPr/>
            </a:pPr>
            <a:r>
              <a:rPr lang="es-ES" sz="2400" dirty="0"/>
              <a:t>Y aplícate tres preguntas</a:t>
            </a:r>
          </a:p>
        </p:txBody>
      </p:sp>
      <p:sp>
        <p:nvSpPr>
          <p:cNvPr id="11" name="CuadroTexto 10">
            <a:extLst>
              <a:ext uri="{FF2B5EF4-FFF2-40B4-BE49-F238E27FC236}">
                <a16:creationId xmlns:a16="http://schemas.microsoft.com/office/drawing/2014/main" id="{6D2CACD9-AA9B-40F1-98C9-8B3E50D01EE9}"/>
              </a:ext>
            </a:extLst>
          </p:cNvPr>
          <p:cNvSpPr txBox="1"/>
          <p:nvPr/>
        </p:nvSpPr>
        <p:spPr>
          <a:xfrm>
            <a:off x="2315368" y="4918729"/>
            <a:ext cx="7561263" cy="1323439"/>
          </a:xfrm>
          <a:prstGeom prst="rect">
            <a:avLst/>
          </a:prstGeom>
          <a:solidFill>
            <a:srgbClr val="31A485"/>
          </a:solidFill>
          <a:ln>
            <a:noFill/>
          </a:ln>
        </p:spPr>
        <p:txBody>
          <a:bodyPr>
            <a:spAutoFit/>
          </a:bodyPr>
          <a:lstStyle/>
          <a:p>
            <a:pPr marL="342900" indent="-342900">
              <a:buClr>
                <a:srgbClr val="000000"/>
              </a:buClr>
              <a:buSzPct val="100000"/>
              <a:buFont typeface="Times New Roman" panose="02020603050405020304" pitchFamily="18" charset="0"/>
              <a:buAutoNum type="arabicPeriod"/>
              <a:defRPr/>
            </a:pPr>
            <a:r>
              <a:rPr lang="es-ES" sz="2000" dirty="0">
                <a:solidFill>
                  <a:schemeClr val="bg1"/>
                </a:solidFill>
              </a:rPr>
              <a:t>¿De verdad tengo que hacer esta tarea, y de verdad la tengo que hacer yo?</a:t>
            </a:r>
          </a:p>
          <a:p>
            <a:pPr marL="342900" indent="-342900">
              <a:buClr>
                <a:srgbClr val="000000"/>
              </a:buClr>
              <a:buSzPct val="100000"/>
              <a:buFont typeface="Times New Roman" panose="02020603050405020304" pitchFamily="18" charset="0"/>
              <a:buAutoNum type="arabicPeriod"/>
              <a:defRPr/>
            </a:pPr>
            <a:r>
              <a:rPr lang="es-ES" sz="2000" dirty="0">
                <a:solidFill>
                  <a:schemeClr val="bg1"/>
                </a:solidFill>
              </a:rPr>
              <a:t>¿De verdad tengo que hacerla todos los días?</a:t>
            </a:r>
          </a:p>
          <a:p>
            <a:pPr marL="342900" indent="-342900">
              <a:buClr>
                <a:srgbClr val="000000"/>
              </a:buClr>
              <a:buSzPct val="100000"/>
              <a:buFont typeface="Times New Roman" panose="02020603050405020304" pitchFamily="18" charset="0"/>
              <a:buAutoNum type="arabicPeriod"/>
              <a:defRPr/>
            </a:pPr>
            <a:r>
              <a:rPr lang="es-ES" sz="2000" dirty="0">
                <a:solidFill>
                  <a:schemeClr val="bg1"/>
                </a:solidFill>
              </a:rPr>
              <a:t>¿Puedo hacer algo por reducir el tiempo dedicado?</a:t>
            </a:r>
          </a:p>
        </p:txBody>
      </p:sp>
      <p:sp>
        <p:nvSpPr>
          <p:cNvPr id="12" name="Flecha: a la derecha 11">
            <a:extLst>
              <a:ext uri="{FF2B5EF4-FFF2-40B4-BE49-F238E27FC236}">
                <a16:creationId xmlns:a16="http://schemas.microsoft.com/office/drawing/2014/main" id="{95DF8215-2BC7-4184-9C82-25697405B0F6}"/>
              </a:ext>
            </a:extLst>
          </p:cNvPr>
          <p:cNvSpPr/>
          <p:nvPr/>
        </p:nvSpPr>
        <p:spPr>
          <a:xfrm rot="5400000">
            <a:off x="8756811" y="3997552"/>
            <a:ext cx="999833" cy="522287"/>
          </a:xfrm>
          <a:prstGeom prst="rightArrow">
            <a:avLst/>
          </a:prstGeom>
          <a:solidFill>
            <a:srgbClr val="F27088"/>
          </a:solidFill>
          <a:ln>
            <a:solidFill>
              <a:srgbClr val="F270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s-ES">
              <a:solidFill>
                <a:schemeClr val="tx1"/>
              </a:solidFill>
            </a:endParaRPr>
          </a:p>
        </p:txBody>
      </p:sp>
    </p:spTree>
    <p:extLst>
      <p:ext uri="{BB962C8B-B14F-4D97-AF65-F5344CB8AC3E}">
        <p14:creationId xmlns:p14="http://schemas.microsoft.com/office/powerpoint/2010/main" val="428259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p:bldP spid="10" grpId="0"/>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CFCA30-038D-4BD4-BB16-E81C76B6AF12}"/>
              </a:ext>
            </a:extLst>
          </p:cNvPr>
          <p:cNvSpPr>
            <a:spLocks noGrp="1"/>
          </p:cNvSpPr>
          <p:nvPr>
            <p:ph type="title"/>
          </p:nvPr>
        </p:nvSpPr>
        <p:spPr>
          <a:xfrm>
            <a:off x="2960136" y="2051531"/>
            <a:ext cx="6271727" cy="1460500"/>
          </a:xfrm>
          <a:solidFill>
            <a:schemeClr val="bg1"/>
          </a:solidFill>
          <a:ln w="57150">
            <a:solidFill>
              <a:srgbClr val="31A485"/>
            </a:solidFill>
            <a:prstDash val="dashDot"/>
          </a:ln>
        </p:spPr>
        <p:txBody>
          <a:bodyPr>
            <a:normAutofit/>
          </a:bodyPr>
          <a:lstStyle/>
          <a:p>
            <a:pPr algn="ctr"/>
            <a:r>
              <a:rPr lang="es-ES" sz="4800" b="1" dirty="0">
                <a:solidFill>
                  <a:srgbClr val="31A485"/>
                </a:solidFill>
              </a:rPr>
              <a:t>Time </a:t>
            </a:r>
            <a:r>
              <a:rPr lang="es-ES" sz="4800" b="1" dirty="0" err="1">
                <a:solidFill>
                  <a:srgbClr val="31A485"/>
                </a:solidFill>
              </a:rPr>
              <a:t>Blocking</a:t>
            </a:r>
            <a:endParaRPr lang="es-ES" sz="4800" b="1" dirty="0">
              <a:solidFill>
                <a:srgbClr val="31A485"/>
              </a:solidFill>
            </a:endParaRPr>
          </a:p>
        </p:txBody>
      </p:sp>
      <p:sp>
        <p:nvSpPr>
          <p:cNvPr id="4" name="Rectángulo 3">
            <a:extLst>
              <a:ext uri="{FF2B5EF4-FFF2-40B4-BE49-F238E27FC236}">
                <a16:creationId xmlns:a16="http://schemas.microsoft.com/office/drawing/2014/main" id="{3CA36ECF-F2F5-4C2B-BA42-CEB614F132A9}"/>
              </a:ext>
            </a:extLst>
          </p:cNvPr>
          <p:cNvSpPr/>
          <p:nvPr/>
        </p:nvSpPr>
        <p:spPr>
          <a:xfrm>
            <a:off x="2251010" y="3964251"/>
            <a:ext cx="8036767" cy="1200329"/>
          </a:xfrm>
          <a:prstGeom prst="rect">
            <a:avLst/>
          </a:prstGeom>
        </p:spPr>
        <p:txBody>
          <a:bodyPr wrap="square">
            <a:spAutoFit/>
          </a:bodyPr>
          <a:lstStyle/>
          <a:p>
            <a:pPr algn="ctr">
              <a:spcBef>
                <a:spcPct val="0"/>
              </a:spcBef>
            </a:pPr>
            <a:r>
              <a:rPr lang="en-US" altLang="es-ES" sz="3600" dirty="0"/>
              <a:t>“Un </a:t>
            </a:r>
            <a:r>
              <a:rPr lang="en-US" altLang="es-ES" sz="3600" b="1" dirty="0" err="1"/>
              <a:t>momento</a:t>
            </a:r>
            <a:r>
              <a:rPr lang="en-US" altLang="es-ES" sz="3600" dirty="0"/>
              <a:t> para </a:t>
            </a:r>
            <a:r>
              <a:rPr lang="en-US" altLang="es-ES" sz="3600" dirty="0" err="1"/>
              <a:t>cada</a:t>
            </a:r>
            <a:r>
              <a:rPr lang="en-US" altLang="es-ES" sz="3600" dirty="0"/>
              <a:t> </a:t>
            </a:r>
            <a:r>
              <a:rPr lang="en-US" altLang="es-ES" sz="3600" b="1" dirty="0" err="1"/>
              <a:t>tarea</a:t>
            </a:r>
            <a:r>
              <a:rPr lang="en-US" altLang="es-ES" sz="3600" dirty="0"/>
              <a:t> y </a:t>
            </a:r>
          </a:p>
          <a:p>
            <a:pPr algn="ctr">
              <a:spcBef>
                <a:spcPct val="0"/>
              </a:spcBef>
            </a:pPr>
            <a:r>
              <a:rPr lang="en-US" altLang="es-ES" sz="3600" dirty="0"/>
              <a:t>una </a:t>
            </a:r>
            <a:r>
              <a:rPr lang="en-US" altLang="es-ES" sz="3600" b="1" dirty="0" err="1"/>
              <a:t>tarea</a:t>
            </a:r>
            <a:r>
              <a:rPr lang="en-US" altLang="es-ES" sz="3600" dirty="0"/>
              <a:t> para </a:t>
            </a:r>
            <a:r>
              <a:rPr lang="en-US" altLang="es-ES" sz="3600" dirty="0" err="1"/>
              <a:t>cada</a:t>
            </a:r>
            <a:r>
              <a:rPr lang="en-US" altLang="es-ES" sz="3600" dirty="0"/>
              <a:t> </a:t>
            </a:r>
            <a:r>
              <a:rPr lang="en-US" altLang="es-ES" sz="3600" b="1" dirty="0" err="1"/>
              <a:t>momento</a:t>
            </a:r>
            <a:r>
              <a:rPr lang="en-US" altLang="es-ES" sz="3600" dirty="0"/>
              <a:t>”</a:t>
            </a:r>
          </a:p>
        </p:txBody>
      </p:sp>
    </p:spTree>
    <p:extLst>
      <p:ext uri="{BB962C8B-B14F-4D97-AF65-F5344CB8AC3E}">
        <p14:creationId xmlns:p14="http://schemas.microsoft.com/office/powerpoint/2010/main" val="4148402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27753EE-319F-4EBA-A8E0-70A7B845DBAF}"/>
              </a:ext>
            </a:extLst>
          </p:cNvPr>
          <p:cNvSpPr txBox="1">
            <a:spLocks noChangeArrowheads="1"/>
          </p:cNvSpPr>
          <p:nvPr/>
        </p:nvSpPr>
        <p:spPr bwMode="auto">
          <a:xfrm>
            <a:off x="2853897" y="1525507"/>
            <a:ext cx="2406469" cy="771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eaLnBrk="1" hangingPunct="1">
              <a:spcBef>
                <a:spcPct val="0"/>
              </a:spcBef>
              <a:buClrTx/>
            </a:pPr>
            <a:r>
              <a:rPr lang="en-US" altLang="es-ES" sz="4400" b="1" dirty="0">
                <a:solidFill>
                  <a:srgbClr val="17375E"/>
                </a:solidFill>
                <a:latin typeface="Arial Narrow" panose="020B0606020202030204" pitchFamily="34" charset="0"/>
              </a:rPr>
              <a:t>To Do List</a:t>
            </a:r>
          </a:p>
        </p:txBody>
      </p:sp>
      <p:pic>
        <p:nvPicPr>
          <p:cNvPr id="5" name="Imagen 4">
            <a:extLst>
              <a:ext uri="{FF2B5EF4-FFF2-40B4-BE49-F238E27FC236}">
                <a16:creationId xmlns:a16="http://schemas.microsoft.com/office/drawing/2014/main" id="{5BEB14BE-7FB6-4231-84A9-6D38AE8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982" y="2430708"/>
            <a:ext cx="16002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C479BDF7-70DF-4FB5-BC54-EE893D552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820" y="2426466"/>
            <a:ext cx="16002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echa: a la derecha 6">
            <a:extLst>
              <a:ext uri="{FF2B5EF4-FFF2-40B4-BE49-F238E27FC236}">
                <a16:creationId xmlns:a16="http://schemas.microsoft.com/office/drawing/2014/main" id="{6B0BC2C7-0683-42A7-9EC4-64774B7E4BDC}"/>
              </a:ext>
            </a:extLst>
          </p:cNvPr>
          <p:cNvSpPr/>
          <p:nvPr/>
        </p:nvSpPr>
        <p:spPr>
          <a:xfrm>
            <a:off x="5568756" y="2968077"/>
            <a:ext cx="661988" cy="527050"/>
          </a:xfrm>
          <a:prstGeom prst="rightArrow">
            <a:avLst/>
          </a:prstGeom>
          <a:solidFill>
            <a:srgbClr val="31A485"/>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s-ES" sz="2400"/>
          </a:p>
        </p:txBody>
      </p:sp>
      <p:sp>
        <p:nvSpPr>
          <p:cNvPr id="8" name="Símbolo &quot;No permitido&quot; 7">
            <a:extLst>
              <a:ext uri="{FF2B5EF4-FFF2-40B4-BE49-F238E27FC236}">
                <a16:creationId xmlns:a16="http://schemas.microsoft.com/office/drawing/2014/main" id="{CD85A358-4187-45D8-AEEB-C0DCB1739F76}"/>
              </a:ext>
            </a:extLst>
          </p:cNvPr>
          <p:cNvSpPr/>
          <p:nvPr/>
        </p:nvSpPr>
        <p:spPr>
          <a:xfrm>
            <a:off x="2853979" y="3481468"/>
            <a:ext cx="833438" cy="823913"/>
          </a:xfrm>
          <a:prstGeom prst="noSmoking">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s-ES" sz="2400">
              <a:solidFill>
                <a:schemeClr val="tx1"/>
              </a:solidFill>
            </a:endParaRPr>
          </a:p>
        </p:txBody>
      </p:sp>
      <p:sp>
        <p:nvSpPr>
          <p:cNvPr id="9" name="Cara sonriente 8">
            <a:extLst>
              <a:ext uri="{FF2B5EF4-FFF2-40B4-BE49-F238E27FC236}">
                <a16:creationId xmlns:a16="http://schemas.microsoft.com/office/drawing/2014/main" id="{B57F491D-2D60-4802-8413-1A77936FDAF3}"/>
              </a:ext>
            </a:extLst>
          </p:cNvPr>
          <p:cNvSpPr/>
          <p:nvPr/>
        </p:nvSpPr>
        <p:spPr>
          <a:xfrm>
            <a:off x="8541698" y="2286162"/>
            <a:ext cx="835025" cy="825500"/>
          </a:xfrm>
          <a:prstGeom prst="smileyFac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s-ES" sz="2400" dirty="0"/>
          </a:p>
        </p:txBody>
      </p:sp>
      <p:sp>
        <p:nvSpPr>
          <p:cNvPr id="10" name="CuadroTexto 9">
            <a:extLst>
              <a:ext uri="{FF2B5EF4-FFF2-40B4-BE49-F238E27FC236}">
                <a16:creationId xmlns:a16="http://schemas.microsoft.com/office/drawing/2014/main" id="{BB7EEFB0-88A3-48AB-892D-8AF0140D3443}"/>
              </a:ext>
            </a:extLst>
          </p:cNvPr>
          <p:cNvSpPr txBox="1">
            <a:spLocks noChangeArrowheads="1"/>
          </p:cNvSpPr>
          <p:nvPr/>
        </p:nvSpPr>
        <p:spPr bwMode="auto">
          <a:xfrm>
            <a:off x="2853897" y="4362997"/>
            <a:ext cx="28940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spcBef>
                <a:spcPct val="0"/>
              </a:spcBef>
              <a:buFontTx/>
              <a:buChar char="-"/>
            </a:pPr>
            <a:r>
              <a:rPr lang="es-ES" altLang="es-ES" sz="2400" dirty="0">
                <a:solidFill>
                  <a:srgbClr val="002060"/>
                </a:solidFill>
              </a:rPr>
              <a:t>Hacer proyecto</a:t>
            </a:r>
          </a:p>
          <a:p>
            <a:pPr>
              <a:spcBef>
                <a:spcPct val="0"/>
              </a:spcBef>
              <a:buFontTx/>
              <a:buChar char="-"/>
            </a:pPr>
            <a:r>
              <a:rPr lang="es-ES" altLang="es-ES" sz="2400" dirty="0">
                <a:solidFill>
                  <a:srgbClr val="002060"/>
                </a:solidFill>
              </a:rPr>
              <a:t>Comprar</a:t>
            </a:r>
          </a:p>
          <a:p>
            <a:pPr>
              <a:spcBef>
                <a:spcPct val="0"/>
              </a:spcBef>
              <a:buFontTx/>
              <a:buChar char="-"/>
            </a:pPr>
            <a:r>
              <a:rPr lang="es-ES" altLang="es-ES" sz="2400" dirty="0">
                <a:solidFill>
                  <a:srgbClr val="002060"/>
                </a:solidFill>
              </a:rPr>
              <a:t>Llevar el coche al taller</a:t>
            </a:r>
          </a:p>
          <a:p>
            <a:pPr>
              <a:spcBef>
                <a:spcPct val="0"/>
              </a:spcBef>
              <a:buFontTx/>
              <a:buChar char="-"/>
            </a:pPr>
            <a:r>
              <a:rPr lang="es-ES" altLang="es-ES" sz="2400" dirty="0">
                <a:solidFill>
                  <a:srgbClr val="002060"/>
                </a:solidFill>
              </a:rPr>
              <a:t>Llamar a Pepito</a:t>
            </a:r>
          </a:p>
        </p:txBody>
      </p:sp>
      <p:sp>
        <p:nvSpPr>
          <p:cNvPr id="11" name="Text Box 2">
            <a:extLst>
              <a:ext uri="{FF2B5EF4-FFF2-40B4-BE49-F238E27FC236}">
                <a16:creationId xmlns:a16="http://schemas.microsoft.com/office/drawing/2014/main" id="{0C4423A0-1512-4BFB-B8D6-AFD3D564FDED}"/>
              </a:ext>
            </a:extLst>
          </p:cNvPr>
          <p:cNvSpPr txBox="1">
            <a:spLocks noChangeArrowheads="1"/>
          </p:cNvSpPr>
          <p:nvPr/>
        </p:nvSpPr>
        <p:spPr bwMode="auto">
          <a:xfrm>
            <a:off x="6353451" y="1483999"/>
            <a:ext cx="3206625" cy="771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eaLnBrk="1" hangingPunct="1">
              <a:spcBef>
                <a:spcPct val="0"/>
              </a:spcBef>
              <a:buClrTx/>
            </a:pPr>
            <a:r>
              <a:rPr lang="en-US" altLang="es-ES" sz="4400" b="1" dirty="0" err="1">
                <a:solidFill>
                  <a:srgbClr val="17375E"/>
                </a:solidFill>
                <a:latin typeface="Arial Narrow" panose="020B0606020202030204" pitchFamily="34" charset="0"/>
              </a:rPr>
              <a:t>TimeBlocking</a:t>
            </a:r>
            <a:endParaRPr lang="en-US" altLang="es-ES" sz="4400" b="1" dirty="0">
              <a:solidFill>
                <a:srgbClr val="17375E"/>
              </a:solidFill>
              <a:latin typeface="Arial Narrow" panose="020B0606020202030204" pitchFamily="34" charset="0"/>
            </a:endParaRPr>
          </a:p>
        </p:txBody>
      </p:sp>
      <p:sp>
        <p:nvSpPr>
          <p:cNvPr id="12" name="Text Box 2">
            <a:extLst>
              <a:ext uri="{FF2B5EF4-FFF2-40B4-BE49-F238E27FC236}">
                <a16:creationId xmlns:a16="http://schemas.microsoft.com/office/drawing/2014/main" id="{C4F2D490-3FE9-4D2B-8B5A-FC3D74E8E727}"/>
              </a:ext>
            </a:extLst>
          </p:cNvPr>
          <p:cNvSpPr txBox="1">
            <a:spLocks noChangeArrowheads="1"/>
          </p:cNvSpPr>
          <p:nvPr/>
        </p:nvSpPr>
        <p:spPr bwMode="auto">
          <a:xfrm>
            <a:off x="6943876" y="5905282"/>
            <a:ext cx="2627312" cy="525462"/>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2800" b="1">
                <a:solidFill>
                  <a:srgbClr val="17375E"/>
                </a:solidFill>
                <a:latin typeface="Arial Narrow" panose="020B0606020202030204" pitchFamily="34" charset="0"/>
              </a:rPr>
              <a:t>Multiplataforma</a:t>
            </a:r>
          </a:p>
        </p:txBody>
      </p:sp>
      <p:sp>
        <p:nvSpPr>
          <p:cNvPr id="13" name="Text Box 2">
            <a:extLst>
              <a:ext uri="{FF2B5EF4-FFF2-40B4-BE49-F238E27FC236}">
                <a16:creationId xmlns:a16="http://schemas.microsoft.com/office/drawing/2014/main" id="{A56E5290-BA1E-4968-8702-DDFB4FE531F3}"/>
              </a:ext>
            </a:extLst>
          </p:cNvPr>
          <p:cNvSpPr txBox="1">
            <a:spLocks noChangeArrowheads="1"/>
          </p:cNvSpPr>
          <p:nvPr/>
        </p:nvSpPr>
        <p:spPr bwMode="auto">
          <a:xfrm>
            <a:off x="6932763" y="5154394"/>
            <a:ext cx="2627313" cy="525463"/>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2800" b="1">
                <a:solidFill>
                  <a:srgbClr val="17375E"/>
                </a:solidFill>
                <a:latin typeface="Arial Narrow" panose="020B0606020202030204" pitchFamily="34" charset="0"/>
              </a:rPr>
              <a:t>Gratuito</a:t>
            </a:r>
          </a:p>
        </p:txBody>
      </p:sp>
      <p:sp>
        <p:nvSpPr>
          <p:cNvPr id="14" name="Text Box 2">
            <a:extLst>
              <a:ext uri="{FF2B5EF4-FFF2-40B4-BE49-F238E27FC236}">
                <a16:creationId xmlns:a16="http://schemas.microsoft.com/office/drawing/2014/main" id="{9E960FAC-3539-4C21-8372-09AA099FD8A9}"/>
              </a:ext>
            </a:extLst>
          </p:cNvPr>
          <p:cNvSpPr txBox="1">
            <a:spLocks noChangeArrowheads="1"/>
          </p:cNvSpPr>
          <p:nvPr/>
        </p:nvSpPr>
        <p:spPr bwMode="auto">
          <a:xfrm>
            <a:off x="6932763" y="4419382"/>
            <a:ext cx="2627313" cy="525462"/>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2800" b="1">
                <a:solidFill>
                  <a:srgbClr val="17375E"/>
                </a:solidFill>
                <a:latin typeface="Arial Narrow" panose="020B0606020202030204" pitchFamily="34" charset="0"/>
              </a:rPr>
              <a:t>Sincronización</a:t>
            </a:r>
          </a:p>
        </p:txBody>
      </p:sp>
      <p:sp>
        <p:nvSpPr>
          <p:cNvPr id="16" name="Text Box 2">
            <a:extLst>
              <a:ext uri="{FF2B5EF4-FFF2-40B4-BE49-F238E27FC236}">
                <a16:creationId xmlns:a16="http://schemas.microsoft.com/office/drawing/2014/main" id="{3135B678-8434-490F-8155-5FFECE310A46}"/>
              </a:ext>
            </a:extLst>
          </p:cNvPr>
          <p:cNvSpPr txBox="1">
            <a:spLocks noChangeArrowheads="1"/>
          </p:cNvSpPr>
          <p:nvPr/>
        </p:nvSpPr>
        <p:spPr bwMode="auto">
          <a:xfrm>
            <a:off x="6747026" y="3765522"/>
            <a:ext cx="2813050" cy="525462"/>
          </a:xfrm>
          <a:prstGeom prst="rect">
            <a:avLst/>
          </a:prstGeom>
          <a:solidFill>
            <a:schemeClr val="accent6">
              <a:lumMod val="20000"/>
              <a:lumOff val="80000"/>
            </a:schemeClr>
          </a:solidFill>
          <a:ln>
            <a:noFill/>
          </a:ln>
          <a:effectLst/>
        </p:spPr>
        <p:txBody>
          <a:bodyPr lIns="90000" tIns="46800" rIns="90000" bIns="46800">
            <a:spAutoFit/>
          </a:bodyPr>
          <a:lstStyle>
            <a:lvl1pPr marL="457200" indent="-457200">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9pPr>
          </a:lstStyle>
          <a:p>
            <a:pPr marL="0" indent="0" algn="ctr" eaLnBrk="1" hangingPunct="1">
              <a:buClrTx/>
              <a:defRPr/>
            </a:pPr>
            <a:r>
              <a:rPr lang="en-US" altLang="es-ES" sz="2800" b="1" dirty="0">
                <a:solidFill>
                  <a:srgbClr val="17375E"/>
                </a:solidFill>
                <a:latin typeface="Arial Narrow" panose="020B0606020202030204" pitchFamily="34" charset="0"/>
              </a:rPr>
              <a:t>Google Calendar</a:t>
            </a:r>
          </a:p>
        </p:txBody>
      </p:sp>
      <p:sp>
        <p:nvSpPr>
          <p:cNvPr id="17" name="Flecha: cheurón 16">
            <a:extLst>
              <a:ext uri="{FF2B5EF4-FFF2-40B4-BE49-F238E27FC236}">
                <a16:creationId xmlns:a16="http://schemas.microsoft.com/office/drawing/2014/main" id="{4DBA6A60-E015-4311-A19E-1BEF24218AD7}"/>
              </a:ext>
            </a:extLst>
          </p:cNvPr>
          <p:cNvSpPr>
            <a:spLocks noChangeArrowheads="1"/>
          </p:cNvSpPr>
          <p:nvPr/>
        </p:nvSpPr>
        <p:spPr bwMode="auto">
          <a:xfrm>
            <a:off x="6778776" y="4419382"/>
            <a:ext cx="307975" cy="525463"/>
          </a:xfrm>
          <a:prstGeom prst="chevron">
            <a:avLst>
              <a:gd name="adj" fmla="val 50000"/>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8" name="Flecha: cheurón 17">
            <a:extLst>
              <a:ext uri="{FF2B5EF4-FFF2-40B4-BE49-F238E27FC236}">
                <a16:creationId xmlns:a16="http://schemas.microsoft.com/office/drawing/2014/main" id="{DCBA3195-0B13-4B3E-B39E-8EC4574C891B}"/>
              </a:ext>
            </a:extLst>
          </p:cNvPr>
          <p:cNvSpPr>
            <a:spLocks noChangeArrowheads="1"/>
          </p:cNvSpPr>
          <p:nvPr/>
        </p:nvSpPr>
        <p:spPr bwMode="auto">
          <a:xfrm>
            <a:off x="6778776" y="5154394"/>
            <a:ext cx="307975" cy="525463"/>
          </a:xfrm>
          <a:prstGeom prst="chevron">
            <a:avLst>
              <a:gd name="adj" fmla="val 50000"/>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9" name="Flecha: cheurón 18">
            <a:extLst>
              <a:ext uri="{FF2B5EF4-FFF2-40B4-BE49-F238E27FC236}">
                <a16:creationId xmlns:a16="http://schemas.microsoft.com/office/drawing/2014/main" id="{B169A966-239D-46A5-8EE4-32E8F2F50737}"/>
              </a:ext>
            </a:extLst>
          </p:cNvPr>
          <p:cNvSpPr>
            <a:spLocks noChangeArrowheads="1"/>
          </p:cNvSpPr>
          <p:nvPr/>
        </p:nvSpPr>
        <p:spPr bwMode="auto">
          <a:xfrm>
            <a:off x="6789888" y="5905282"/>
            <a:ext cx="307975" cy="525462"/>
          </a:xfrm>
          <a:prstGeom prst="chevron">
            <a:avLst>
              <a:gd name="adj" fmla="val 50000"/>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Tree>
    <p:extLst>
      <p:ext uri="{BB962C8B-B14F-4D97-AF65-F5344CB8AC3E}">
        <p14:creationId xmlns:p14="http://schemas.microsoft.com/office/powerpoint/2010/main" val="237748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P spid="10" grpId="0"/>
      <p:bldP spid="11" grpId="0"/>
      <p:bldP spid="12" grpId="0" animBg="1"/>
      <p:bldP spid="13" grpId="0" animBg="1"/>
      <p:bldP spid="14"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60B859-F374-4E60-BB40-A0BACF1A26E1}"/>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E7E413C6-3354-4F92-B1C4-C38A73587045}"/>
              </a:ext>
            </a:extLst>
          </p:cNvPr>
          <p:cNvSpPr>
            <a:spLocks noGrp="1"/>
          </p:cNvSpPr>
          <p:nvPr>
            <p:ph idx="1"/>
          </p:nvPr>
        </p:nvSpPr>
        <p:spPr/>
        <p:txBody>
          <a:bodyPr/>
          <a:lstStyle/>
          <a:p>
            <a:endParaRPr lang="es-ES"/>
          </a:p>
        </p:txBody>
      </p:sp>
      <p:pic>
        <p:nvPicPr>
          <p:cNvPr id="4" name="Imagen 2">
            <a:extLst>
              <a:ext uri="{FF2B5EF4-FFF2-40B4-BE49-F238E27FC236}">
                <a16:creationId xmlns:a16="http://schemas.microsoft.com/office/drawing/2014/main" id="{DFF9905C-9418-410C-BD6D-E07B4671F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1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695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DDE7C-5EB2-44A5-ADC6-BC42A700859B}"/>
              </a:ext>
            </a:extLst>
          </p:cNvPr>
          <p:cNvSpPr>
            <a:spLocks noGrp="1"/>
          </p:cNvSpPr>
          <p:nvPr>
            <p:ph type="title"/>
          </p:nvPr>
        </p:nvSpPr>
        <p:spPr>
          <a:xfrm>
            <a:off x="870744" y="405611"/>
            <a:ext cx="10515600" cy="1325563"/>
          </a:xfrm>
        </p:spPr>
        <p:txBody>
          <a:bodyPr/>
          <a:lstStyle/>
          <a:p>
            <a:pPr algn="ctr"/>
            <a:r>
              <a:rPr lang="es-ES" b="1" dirty="0">
                <a:solidFill>
                  <a:srgbClr val="31A485"/>
                </a:solidFill>
              </a:rPr>
              <a:t>¿Qué tener en cuenta en el </a:t>
            </a:r>
            <a:r>
              <a:rPr lang="es-ES" b="1" dirty="0" err="1">
                <a:solidFill>
                  <a:srgbClr val="31A485"/>
                </a:solidFill>
              </a:rPr>
              <a:t>TimeBlocking</a:t>
            </a:r>
            <a:r>
              <a:rPr lang="es-ES" b="1" dirty="0">
                <a:solidFill>
                  <a:srgbClr val="31A485"/>
                </a:solidFill>
              </a:rPr>
              <a:t>?</a:t>
            </a:r>
          </a:p>
        </p:txBody>
      </p:sp>
      <p:sp>
        <p:nvSpPr>
          <p:cNvPr id="4" name="Text Box 2">
            <a:extLst>
              <a:ext uri="{FF2B5EF4-FFF2-40B4-BE49-F238E27FC236}">
                <a16:creationId xmlns:a16="http://schemas.microsoft.com/office/drawing/2014/main" id="{DFC7A100-E430-4601-ABD7-65E2995E1343}"/>
              </a:ext>
            </a:extLst>
          </p:cNvPr>
          <p:cNvSpPr txBox="1">
            <a:spLocks noChangeArrowheads="1"/>
          </p:cNvSpPr>
          <p:nvPr/>
        </p:nvSpPr>
        <p:spPr bwMode="auto">
          <a:xfrm>
            <a:off x="8281988" y="4841003"/>
            <a:ext cx="3681412" cy="525462"/>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2800" b="1">
                <a:solidFill>
                  <a:srgbClr val="17375E"/>
                </a:solidFill>
                <a:latin typeface="Arial Narrow" panose="020B0606020202030204" pitchFamily="34" charset="0"/>
              </a:rPr>
              <a:t>Eliminar distracciones</a:t>
            </a:r>
          </a:p>
        </p:txBody>
      </p:sp>
      <p:sp>
        <p:nvSpPr>
          <p:cNvPr id="5" name="Text Box 2">
            <a:extLst>
              <a:ext uri="{FF2B5EF4-FFF2-40B4-BE49-F238E27FC236}">
                <a16:creationId xmlns:a16="http://schemas.microsoft.com/office/drawing/2014/main" id="{478F7545-7DD3-4A35-9EA0-D777A2FDF191}"/>
              </a:ext>
            </a:extLst>
          </p:cNvPr>
          <p:cNvSpPr txBox="1">
            <a:spLocks noChangeArrowheads="1"/>
          </p:cNvSpPr>
          <p:nvPr/>
        </p:nvSpPr>
        <p:spPr bwMode="auto">
          <a:xfrm>
            <a:off x="7624763" y="2931240"/>
            <a:ext cx="4338637" cy="525463"/>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2800" b="1">
                <a:solidFill>
                  <a:srgbClr val="17375E"/>
                </a:solidFill>
                <a:latin typeface="Arial Narrow" panose="020B0606020202030204" pitchFamily="34" charset="0"/>
              </a:rPr>
              <a:t>Tener en cuenta biorritmos</a:t>
            </a:r>
          </a:p>
        </p:txBody>
      </p:sp>
      <p:sp>
        <p:nvSpPr>
          <p:cNvPr id="6" name="Text Box 2">
            <a:extLst>
              <a:ext uri="{FF2B5EF4-FFF2-40B4-BE49-F238E27FC236}">
                <a16:creationId xmlns:a16="http://schemas.microsoft.com/office/drawing/2014/main" id="{F36C0429-8ED0-4248-9AEB-FBDE47A25AE5}"/>
              </a:ext>
            </a:extLst>
          </p:cNvPr>
          <p:cNvSpPr txBox="1">
            <a:spLocks noChangeArrowheads="1"/>
          </p:cNvSpPr>
          <p:nvPr/>
        </p:nvSpPr>
        <p:spPr bwMode="auto">
          <a:xfrm>
            <a:off x="3894138" y="1777128"/>
            <a:ext cx="4337050" cy="525462"/>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2800" b="1">
                <a:solidFill>
                  <a:srgbClr val="17375E"/>
                </a:solidFill>
                <a:latin typeface="Arial Narrow" panose="020B0606020202030204" pitchFamily="34" charset="0"/>
              </a:rPr>
              <a:t>Hacer bloques generosos</a:t>
            </a:r>
          </a:p>
        </p:txBody>
      </p:sp>
      <p:pic>
        <p:nvPicPr>
          <p:cNvPr id="7" name="Imagen 6">
            <a:extLst>
              <a:ext uri="{FF2B5EF4-FFF2-40B4-BE49-F238E27FC236}">
                <a16:creationId xmlns:a16="http://schemas.microsoft.com/office/drawing/2014/main" id="{899C014A-3A25-42ED-9AAB-280646CAF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075" y="2934415"/>
            <a:ext cx="134143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0558F574-1801-41C8-BB82-AF76FFD7CF20}"/>
              </a:ext>
            </a:extLst>
          </p:cNvPr>
          <p:cNvSpPr txBox="1">
            <a:spLocks noChangeArrowheads="1"/>
          </p:cNvSpPr>
          <p:nvPr/>
        </p:nvSpPr>
        <p:spPr bwMode="auto">
          <a:xfrm>
            <a:off x="4659313" y="4105990"/>
            <a:ext cx="2811462" cy="525463"/>
          </a:xfrm>
          <a:prstGeom prst="rect">
            <a:avLst/>
          </a:prstGeom>
          <a:solidFill>
            <a:schemeClr val="accent6">
              <a:lumMod val="20000"/>
              <a:lumOff val="80000"/>
            </a:schemeClr>
          </a:solidFill>
          <a:ln>
            <a:noFill/>
          </a:ln>
          <a:effectLst/>
        </p:spPr>
        <p:txBody>
          <a:bodyPr lIns="90000" tIns="46800" rIns="90000" bIns="46800">
            <a:spAutoFit/>
          </a:bodyPr>
          <a:lstStyle>
            <a:lvl1pPr marL="457200" indent="-457200">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9pPr>
          </a:lstStyle>
          <a:p>
            <a:pPr marL="0" indent="0" algn="ctr" eaLnBrk="1" hangingPunct="1">
              <a:buClrTx/>
              <a:defRPr/>
            </a:pPr>
            <a:r>
              <a:rPr lang="en-US" altLang="es-ES" sz="2800" b="1" dirty="0">
                <a:solidFill>
                  <a:srgbClr val="17375E"/>
                </a:solidFill>
                <a:latin typeface="Arial Narrow" panose="020B0606020202030204" pitchFamily="34" charset="0"/>
              </a:rPr>
              <a:t>Google Calendar</a:t>
            </a:r>
          </a:p>
        </p:txBody>
      </p:sp>
      <p:sp>
        <p:nvSpPr>
          <p:cNvPr id="9" name="Flecha: cheurón 8">
            <a:extLst>
              <a:ext uri="{FF2B5EF4-FFF2-40B4-BE49-F238E27FC236}">
                <a16:creationId xmlns:a16="http://schemas.microsoft.com/office/drawing/2014/main" id="{39A5BB9C-8A79-4C79-A9B5-0FA9783E3FEE}"/>
              </a:ext>
            </a:extLst>
          </p:cNvPr>
          <p:cNvSpPr>
            <a:spLocks noChangeArrowheads="1"/>
          </p:cNvSpPr>
          <p:nvPr/>
        </p:nvSpPr>
        <p:spPr bwMode="auto">
          <a:xfrm>
            <a:off x="3724275" y="1777128"/>
            <a:ext cx="307975" cy="525462"/>
          </a:xfrm>
          <a:prstGeom prst="chevron">
            <a:avLst>
              <a:gd name="adj" fmla="val 50000"/>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0" name="Flecha: cheurón 9">
            <a:extLst>
              <a:ext uri="{FF2B5EF4-FFF2-40B4-BE49-F238E27FC236}">
                <a16:creationId xmlns:a16="http://schemas.microsoft.com/office/drawing/2014/main" id="{EDC3D1F2-8626-4FE4-AFFA-8B540FEDECC0}"/>
              </a:ext>
            </a:extLst>
          </p:cNvPr>
          <p:cNvSpPr>
            <a:spLocks noChangeArrowheads="1"/>
          </p:cNvSpPr>
          <p:nvPr/>
        </p:nvSpPr>
        <p:spPr bwMode="auto">
          <a:xfrm>
            <a:off x="7470775" y="2931240"/>
            <a:ext cx="307975" cy="525463"/>
          </a:xfrm>
          <a:prstGeom prst="chevron">
            <a:avLst>
              <a:gd name="adj" fmla="val 50000"/>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1" name="Flecha: cheurón 10">
            <a:extLst>
              <a:ext uri="{FF2B5EF4-FFF2-40B4-BE49-F238E27FC236}">
                <a16:creationId xmlns:a16="http://schemas.microsoft.com/office/drawing/2014/main" id="{7A980896-C444-4DE6-A9A8-610B43E7F679}"/>
              </a:ext>
            </a:extLst>
          </p:cNvPr>
          <p:cNvSpPr>
            <a:spLocks noChangeArrowheads="1"/>
          </p:cNvSpPr>
          <p:nvPr/>
        </p:nvSpPr>
        <p:spPr bwMode="auto">
          <a:xfrm>
            <a:off x="8128000" y="4841003"/>
            <a:ext cx="307975" cy="525462"/>
          </a:xfrm>
          <a:prstGeom prst="chevron">
            <a:avLst>
              <a:gd name="adj" fmla="val 50000"/>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2" name="Text Box 2">
            <a:extLst>
              <a:ext uri="{FF2B5EF4-FFF2-40B4-BE49-F238E27FC236}">
                <a16:creationId xmlns:a16="http://schemas.microsoft.com/office/drawing/2014/main" id="{E637AB04-A294-4776-8682-72DD0ED699AB}"/>
              </a:ext>
            </a:extLst>
          </p:cNvPr>
          <p:cNvSpPr txBox="1">
            <a:spLocks noChangeArrowheads="1"/>
          </p:cNvSpPr>
          <p:nvPr/>
        </p:nvSpPr>
        <p:spPr bwMode="auto">
          <a:xfrm>
            <a:off x="1284288" y="4864815"/>
            <a:ext cx="2627312" cy="525463"/>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2800" b="1">
                <a:solidFill>
                  <a:srgbClr val="17375E"/>
                </a:solidFill>
                <a:latin typeface="Arial Narrow" panose="020B0606020202030204" pitchFamily="34" charset="0"/>
              </a:rPr>
              <a:t>Tiempo off</a:t>
            </a:r>
          </a:p>
        </p:txBody>
      </p:sp>
      <p:sp>
        <p:nvSpPr>
          <p:cNvPr id="13" name="Flecha: cheurón 12">
            <a:extLst>
              <a:ext uri="{FF2B5EF4-FFF2-40B4-BE49-F238E27FC236}">
                <a16:creationId xmlns:a16="http://schemas.microsoft.com/office/drawing/2014/main" id="{5C7500F4-213D-4808-AA20-8487921C5C40}"/>
              </a:ext>
            </a:extLst>
          </p:cNvPr>
          <p:cNvSpPr>
            <a:spLocks noChangeArrowheads="1"/>
          </p:cNvSpPr>
          <p:nvPr/>
        </p:nvSpPr>
        <p:spPr bwMode="auto">
          <a:xfrm>
            <a:off x="1130300" y="4864815"/>
            <a:ext cx="307975" cy="525463"/>
          </a:xfrm>
          <a:prstGeom prst="chevron">
            <a:avLst>
              <a:gd name="adj" fmla="val 50000"/>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4" name="Text Box 2">
            <a:extLst>
              <a:ext uri="{FF2B5EF4-FFF2-40B4-BE49-F238E27FC236}">
                <a16:creationId xmlns:a16="http://schemas.microsoft.com/office/drawing/2014/main" id="{7A8C8A8B-EAAC-46FF-8729-5043A286D2A5}"/>
              </a:ext>
            </a:extLst>
          </p:cNvPr>
          <p:cNvSpPr txBox="1">
            <a:spLocks noChangeArrowheads="1"/>
          </p:cNvSpPr>
          <p:nvPr/>
        </p:nvSpPr>
        <p:spPr bwMode="auto">
          <a:xfrm>
            <a:off x="1266825" y="2799478"/>
            <a:ext cx="2627313" cy="525462"/>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2800" b="1">
                <a:solidFill>
                  <a:srgbClr val="17375E"/>
                </a:solidFill>
                <a:latin typeface="Arial Narrow" panose="020B0606020202030204" pitchFamily="34" charset="0"/>
              </a:rPr>
              <a:t>Prioridades</a:t>
            </a:r>
          </a:p>
        </p:txBody>
      </p:sp>
      <p:sp>
        <p:nvSpPr>
          <p:cNvPr id="15" name="Flecha: cheurón 14">
            <a:extLst>
              <a:ext uri="{FF2B5EF4-FFF2-40B4-BE49-F238E27FC236}">
                <a16:creationId xmlns:a16="http://schemas.microsoft.com/office/drawing/2014/main" id="{65AEFAFB-65A5-4700-959C-44BB4B2234F4}"/>
              </a:ext>
            </a:extLst>
          </p:cNvPr>
          <p:cNvSpPr>
            <a:spLocks noChangeArrowheads="1"/>
          </p:cNvSpPr>
          <p:nvPr/>
        </p:nvSpPr>
        <p:spPr bwMode="auto">
          <a:xfrm>
            <a:off x="1112838" y="2799478"/>
            <a:ext cx="307975" cy="525462"/>
          </a:xfrm>
          <a:prstGeom prst="chevron">
            <a:avLst>
              <a:gd name="adj" fmla="val 50000"/>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6" name="Text Box 2">
            <a:extLst>
              <a:ext uri="{FF2B5EF4-FFF2-40B4-BE49-F238E27FC236}">
                <a16:creationId xmlns:a16="http://schemas.microsoft.com/office/drawing/2014/main" id="{C4DEE8E6-8E3B-4789-A775-45F72B53ADE9}"/>
              </a:ext>
            </a:extLst>
          </p:cNvPr>
          <p:cNvSpPr txBox="1">
            <a:spLocks noChangeArrowheads="1"/>
          </p:cNvSpPr>
          <p:nvPr/>
        </p:nvSpPr>
        <p:spPr bwMode="auto">
          <a:xfrm>
            <a:off x="4814888" y="5801440"/>
            <a:ext cx="2627312" cy="525463"/>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2800" b="1">
                <a:solidFill>
                  <a:srgbClr val="17375E"/>
                </a:solidFill>
                <a:latin typeface="Arial Narrow" panose="020B0606020202030204" pitchFamily="34" charset="0"/>
              </a:rPr>
              <a:t>Office hour</a:t>
            </a:r>
          </a:p>
        </p:txBody>
      </p:sp>
      <p:sp>
        <p:nvSpPr>
          <p:cNvPr id="17" name="Flecha: cheurón 16">
            <a:extLst>
              <a:ext uri="{FF2B5EF4-FFF2-40B4-BE49-F238E27FC236}">
                <a16:creationId xmlns:a16="http://schemas.microsoft.com/office/drawing/2014/main" id="{EBB5FE9C-774F-4AF4-B3F5-71E17A85E749}"/>
              </a:ext>
            </a:extLst>
          </p:cNvPr>
          <p:cNvSpPr>
            <a:spLocks noChangeArrowheads="1"/>
          </p:cNvSpPr>
          <p:nvPr/>
        </p:nvSpPr>
        <p:spPr bwMode="auto">
          <a:xfrm>
            <a:off x="4660900" y="5801440"/>
            <a:ext cx="307975" cy="525463"/>
          </a:xfrm>
          <a:prstGeom prst="chevron">
            <a:avLst>
              <a:gd name="adj" fmla="val 50000"/>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8" name="CuadroTexto 17">
            <a:extLst>
              <a:ext uri="{FF2B5EF4-FFF2-40B4-BE49-F238E27FC236}">
                <a16:creationId xmlns:a16="http://schemas.microsoft.com/office/drawing/2014/main" id="{8328828F-AD01-4EE8-A1A9-65D5C30394F8}"/>
              </a:ext>
            </a:extLst>
          </p:cNvPr>
          <p:cNvSpPr txBox="1"/>
          <p:nvPr/>
        </p:nvSpPr>
        <p:spPr>
          <a:xfrm>
            <a:off x="1166813" y="5423615"/>
            <a:ext cx="2787650" cy="923925"/>
          </a:xfrm>
          <a:prstGeom prst="rect">
            <a:avLst/>
          </a:prstGeom>
          <a:noFill/>
        </p:spPr>
        <p:txBody>
          <a:bodyPr>
            <a:spAutoFit/>
          </a:bodyPr>
          <a:lstStyle/>
          <a:p>
            <a:pPr marL="342900" indent="-342900">
              <a:buClr>
                <a:srgbClr val="000000"/>
              </a:buClr>
              <a:buSzPct val="100000"/>
              <a:buFont typeface="Times New Roman" panose="02020603050405020304" pitchFamily="18" charset="0"/>
              <a:buAutoNum type="arabicPeriod"/>
              <a:defRPr/>
            </a:pPr>
            <a:r>
              <a:rPr lang="es-ES" dirty="0"/>
              <a:t>Espacio entre bloques</a:t>
            </a:r>
          </a:p>
          <a:p>
            <a:pPr marL="342900" indent="-342900">
              <a:buClr>
                <a:srgbClr val="000000"/>
              </a:buClr>
              <a:buSzPct val="100000"/>
              <a:buFont typeface="Times New Roman" panose="02020603050405020304" pitchFamily="18" charset="0"/>
              <a:buAutoNum type="arabicPeriod"/>
              <a:defRPr/>
            </a:pPr>
            <a:r>
              <a:rPr lang="es-ES" dirty="0"/>
              <a:t>Tiempo de no hacer nada</a:t>
            </a:r>
          </a:p>
        </p:txBody>
      </p:sp>
    </p:spTree>
    <p:extLst>
      <p:ext uri="{BB962C8B-B14F-4D97-AF65-F5344CB8AC3E}">
        <p14:creationId xmlns:p14="http://schemas.microsoft.com/office/powerpoint/2010/main" val="196755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75F161-BCE9-47ED-A70A-277C122B100D}"/>
              </a:ext>
            </a:extLst>
          </p:cNvPr>
          <p:cNvSpPr>
            <a:spLocks noGrp="1"/>
          </p:cNvSpPr>
          <p:nvPr>
            <p:ph type="title"/>
          </p:nvPr>
        </p:nvSpPr>
        <p:spPr>
          <a:xfrm>
            <a:off x="6096000" y="2766218"/>
            <a:ext cx="10515600" cy="1325563"/>
          </a:xfrm>
        </p:spPr>
        <p:txBody>
          <a:bodyPr/>
          <a:lstStyle/>
          <a:p>
            <a:r>
              <a:rPr lang="es-ES" b="1" dirty="0">
                <a:solidFill>
                  <a:srgbClr val="31A485"/>
                </a:solidFill>
              </a:rPr>
              <a:t>Día de “vacaciones”</a:t>
            </a:r>
          </a:p>
        </p:txBody>
      </p:sp>
      <p:pic>
        <p:nvPicPr>
          <p:cNvPr id="4" name="Imagen 3">
            <a:extLst>
              <a:ext uri="{FF2B5EF4-FFF2-40B4-BE49-F238E27FC236}">
                <a16:creationId xmlns:a16="http://schemas.microsoft.com/office/drawing/2014/main" id="{168A2E11-F9CF-4CEF-801A-C5F318E03D53}"/>
              </a:ext>
            </a:extLst>
          </p:cNvPr>
          <p:cNvPicPr>
            <a:picLocks noChangeAspect="1"/>
          </p:cNvPicPr>
          <p:nvPr/>
        </p:nvPicPr>
        <p:blipFill>
          <a:blip r:embed="rId2"/>
          <a:stretch>
            <a:fillRect/>
          </a:stretch>
        </p:blipFill>
        <p:spPr>
          <a:xfrm>
            <a:off x="1492898" y="2086157"/>
            <a:ext cx="4236098" cy="2685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39518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FB7B7-AE78-45C4-B65E-BD0D175EBB7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8A19BFC-0217-4F26-9D52-4B14A0DC88C7}"/>
              </a:ext>
            </a:extLst>
          </p:cNvPr>
          <p:cNvSpPr>
            <a:spLocks noGrp="1"/>
          </p:cNvSpPr>
          <p:nvPr>
            <p:ph idx="1"/>
          </p:nvPr>
        </p:nvSpPr>
        <p:spPr/>
        <p:txBody>
          <a:bodyPr/>
          <a:lstStyle/>
          <a:p>
            <a:endParaRPr lang="es-ES"/>
          </a:p>
        </p:txBody>
      </p:sp>
      <p:pic>
        <p:nvPicPr>
          <p:cNvPr id="4" name="Imagen 1">
            <a:extLst>
              <a:ext uri="{FF2B5EF4-FFF2-40B4-BE49-F238E27FC236}">
                <a16:creationId xmlns:a16="http://schemas.microsoft.com/office/drawing/2014/main" id="{6126B245-78EF-4086-BDA1-DC3356567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8565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275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4EE8A-EDD5-4969-BCE5-86B268656C1C}"/>
              </a:ext>
            </a:extLst>
          </p:cNvPr>
          <p:cNvSpPr>
            <a:spLocks noGrp="1"/>
          </p:cNvSpPr>
          <p:nvPr>
            <p:ph type="title"/>
          </p:nvPr>
        </p:nvSpPr>
        <p:spPr/>
        <p:txBody>
          <a:bodyPr>
            <a:normAutofit fontScale="90000"/>
          </a:bodyPr>
          <a:lstStyle/>
          <a:p>
            <a:pPr algn="ctr"/>
            <a:r>
              <a:rPr lang="es-ES" b="1" dirty="0">
                <a:latin typeface="+mn-lt"/>
              </a:rPr>
              <a:t>¿Por qué posponemos?</a:t>
            </a:r>
            <a:br>
              <a:rPr lang="es-ES" b="1" dirty="0">
                <a:latin typeface="+mn-lt"/>
              </a:rPr>
            </a:br>
            <a:r>
              <a:rPr lang="es-ES" sz="3100" b="1" dirty="0">
                <a:solidFill>
                  <a:srgbClr val="31A485"/>
                </a:solidFill>
                <a:latin typeface="+mn-lt"/>
              </a:rPr>
              <a:t>Hay una serie de factores que reciben más fácilmente nuestra atención</a:t>
            </a:r>
            <a:endParaRPr lang="es-ES" b="1" dirty="0">
              <a:solidFill>
                <a:srgbClr val="31A485"/>
              </a:solidFill>
              <a:latin typeface="+mn-lt"/>
            </a:endParaRPr>
          </a:p>
        </p:txBody>
      </p:sp>
      <p:sp>
        <p:nvSpPr>
          <p:cNvPr id="4" name="Rectángulo: esquinas redondeadas 3">
            <a:extLst>
              <a:ext uri="{FF2B5EF4-FFF2-40B4-BE49-F238E27FC236}">
                <a16:creationId xmlns:a16="http://schemas.microsoft.com/office/drawing/2014/main" id="{20C66245-5285-4B4F-A1D3-0F004643DE1B}"/>
              </a:ext>
            </a:extLst>
          </p:cNvPr>
          <p:cNvSpPr/>
          <p:nvPr/>
        </p:nvSpPr>
        <p:spPr>
          <a:xfrm>
            <a:off x="2511840" y="2367845"/>
            <a:ext cx="1666567" cy="602742"/>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Cortas</a:t>
            </a:r>
          </a:p>
        </p:txBody>
      </p:sp>
      <p:sp>
        <p:nvSpPr>
          <p:cNvPr id="5" name="Rectángulo: esquinas redondeadas 4">
            <a:extLst>
              <a:ext uri="{FF2B5EF4-FFF2-40B4-BE49-F238E27FC236}">
                <a16:creationId xmlns:a16="http://schemas.microsoft.com/office/drawing/2014/main" id="{213E946E-72E3-4028-9369-59B3F011357F}"/>
              </a:ext>
            </a:extLst>
          </p:cNvPr>
          <p:cNvSpPr/>
          <p:nvPr/>
        </p:nvSpPr>
        <p:spPr>
          <a:xfrm>
            <a:off x="1678557" y="3715859"/>
            <a:ext cx="1666567" cy="602742"/>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Fáciles</a:t>
            </a:r>
          </a:p>
        </p:txBody>
      </p:sp>
      <p:sp>
        <p:nvSpPr>
          <p:cNvPr id="6" name="Rectángulo: esquinas redondeadas 5">
            <a:extLst>
              <a:ext uri="{FF2B5EF4-FFF2-40B4-BE49-F238E27FC236}">
                <a16:creationId xmlns:a16="http://schemas.microsoft.com/office/drawing/2014/main" id="{3A6F4BA8-AC23-414B-B5B7-D4456218065C}"/>
              </a:ext>
            </a:extLst>
          </p:cNvPr>
          <p:cNvSpPr/>
          <p:nvPr/>
        </p:nvSpPr>
        <p:spPr>
          <a:xfrm>
            <a:off x="2511839" y="4865026"/>
            <a:ext cx="1666567" cy="602742"/>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Agradables</a:t>
            </a:r>
          </a:p>
        </p:txBody>
      </p:sp>
      <p:sp>
        <p:nvSpPr>
          <p:cNvPr id="7" name="Rectángulo: esquinas redondeadas 6">
            <a:extLst>
              <a:ext uri="{FF2B5EF4-FFF2-40B4-BE49-F238E27FC236}">
                <a16:creationId xmlns:a16="http://schemas.microsoft.com/office/drawing/2014/main" id="{B539A659-9A5A-4A6A-8B78-C1F5D2904C53}"/>
              </a:ext>
            </a:extLst>
          </p:cNvPr>
          <p:cNvSpPr/>
          <p:nvPr/>
        </p:nvSpPr>
        <p:spPr>
          <a:xfrm>
            <a:off x="7762027" y="2367845"/>
            <a:ext cx="1666567" cy="602742"/>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Conocidas</a:t>
            </a:r>
          </a:p>
        </p:txBody>
      </p:sp>
      <p:sp>
        <p:nvSpPr>
          <p:cNvPr id="8" name="Rectángulo: esquinas redondeadas 7">
            <a:extLst>
              <a:ext uri="{FF2B5EF4-FFF2-40B4-BE49-F238E27FC236}">
                <a16:creationId xmlns:a16="http://schemas.microsoft.com/office/drawing/2014/main" id="{7E556401-0FC2-4B70-A080-7F4144F3DCE5}"/>
              </a:ext>
            </a:extLst>
          </p:cNvPr>
          <p:cNvSpPr/>
          <p:nvPr/>
        </p:nvSpPr>
        <p:spPr>
          <a:xfrm>
            <a:off x="7762027" y="4865026"/>
            <a:ext cx="1666567" cy="602742"/>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Urgentes</a:t>
            </a:r>
          </a:p>
        </p:txBody>
      </p:sp>
      <p:sp>
        <p:nvSpPr>
          <p:cNvPr id="9" name="Rectángulo: esquinas redondeadas 8">
            <a:extLst>
              <a:ext uri="{FF2B5EF4-FFF2-40B4-BE49-F238E27FC236}">
                <a16:creationId xmlns:a16="http://schemas.microsoft.com/office/drawing/2014/main" id="{B3EE874E-2DDA-4E70-81C6-C7D5B13E2CC4}"/>
              </a:ext>
            </a:extLst>
          </p:cNvPr>
          <p:cNvSpPr/>
          <p:nvPr/>
        </p:nvSpPr>
        <p:spPr>
          <a:xfrm>
            <a:off x="5139813" y="5699692"/>
            <a:ext cx="1912374" cy="602742"/>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Interesantes</a:t>
            </a:r>
          </a:p>
        </p:txBody>
      </p:sp>
      <p:sp>
        <p:nvSpPr>
          <p:cNvPr id="10" name="Rectángulo: esquinas redondeadas 9">
            <a:extLst>
              <a:ext uri="{FF2B5EF4-FFF2-40B4-BE49-F238E27FC236}">
                <a16:creationId xmlns:a16="http://schemas.microsoft.com/office/drawing/2014/main" id="{479C7978-828D-47B8-9ADD-77A236B1BD09}"/>
              </a:ext>
            </a:extLst>
          </p:cNvPr>
          <p:cNvSpPr/>
          <p:nvPr/>
        </p:nvSpPr>
        <p:spPr>
          <a:xfrm>
            <a:off x="8067366" y="3647744"/>
            <a:ext cx="1912374" cy="602742"/>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Programadas</a:t>
            </a:r>
          </a:p>
        </p:txBody>
      </p:sp>
      <p:pic>
        <p:nvPicPr>
          <p:cNvPr id="13" name="Imagen 12">
            <a:extLst>
              <a:ext uri="{FF2B5EF4-FFF2-40B4-BE49-F238E27FC236}">
                <a16:creationId xmlns:a16="http://schemas.microsoft.com/office/drawing/2014/main" id="{1CC8D6A8-3CB6-4B6D-BDFF-6C63A0E4D507}"/>
              </a:ext>
            </a:extLst>
          </p:cNvPr>
          <p:cNvPicPr>
            <a:picLocks noChangeAspect="1"/>
          </p:cNvPicPr>
          <p:nvPr/>
        </p:nvPicPr>
        <p:blipFill rotWithShape="1">
          <a:blip r:embed="rId3">
            <a:extLst>
              <a:ext uri="{28A0092B-C50C-407E-A947-70E740481C1C}">
                <a14:useLocalDpi xmlns:a14="http://schemas.microsoft.com/office/drawing/2010/main" val="0"/>
              </a:ext>
            </a:extLst>
          </a:blip>
          <a:srcRect b="6861"/>
          <a:stretch/>
        </p:blipFill>
        <p:spPr>
          <a:xfrm>
            <a:off x="4197567" y="1768258"/>
            <a:ext cx="3488689" cy="3512783"/>
          </a:xfrm>
          <a:prstGeom prst="rect">
            <a:avLst/>
          </a:prstGeom>
        </p:spPr>
      </p:pic>
    </p:spTree>
    <p:extLst>
      <p:ext uri="{BB962C8B-B14F-4D97-AF65-F5344CB8AC3E}">
        <p14:creationId xmlns:p14="http://schemas.microsoft.com/office/powerpoint/2010/main" val="365907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4EE8A-EDD5-4969-BCE5-86B268656C1C}"/>
              </a:ext>
            </a:extLst>
          </p:cNvPr>
          <p:cNvSpPr>
            <a:spLocks noGrp="1"/>
          </p:cNvSpPr>
          <p:nvPr>
            <p:ph type="title"/>
          </p:nvPr>
        </p:nvSpPr>
        <p:spPr>
          <a:xfrm>
            <a:off x="707571" y="443175"/>
            <a:ext cx="10515600" cy="1325563"/>
          </a:xfrm>
        </p:spPr>
        <p:txBody>
          <a:bodyPr>
            <a:normAutofit/>
          </a:bodyPr>
          <a:lstStyle/>
          <a:p>
            <a:pPr algn="ctr"/>
            <a:r>
              <a:rPr lang="es-ES" b="1" dirty="0">
                <a:latin typeface="+mn-lt"/>
              </a:rPr>
              <a:t>¿Por qué gestionamos mal el tiempo?</a:t>
            </a:r>
            <a:endParaRPr lang="es-ES" b="1" dirty="0">
              <a:solidFill>
                <a:srgbClr val="31A485"/>
              </a:solidFill>
              <a:latin typeface="+mn-lt"/>
            </a:endParaRPr>
          </a:p>
        </p:txBody>
      </p:sp>
      <p:sp>
        <p:nvSpPr>
          <p:cNvPr id="4" name="Rectángulo: esquinas redondeadas 3">
            <a:extLst>
              <a:ext uri="{FF2B5EF4-FFF2-40B4-BE49-F238E27FC236}">
                <a16:creationId xmlns:a16="http://schemas.microsoft.com/office/drawing/2014/main" id="{20C66245-5285-4B4F-A1D3-0F004643DE1B}"/>
              </a:ext>
            </a:extLst>
          </p:cNvPr>
          <p:cNvSpPr/>
          <p:nvPr/>
        </p:nvSpPr>
        <p:spPr>
          <a:xfrm>
            <a:off x="2583431" y="1901456"/>
            <a:ext cx="3229203" cy="977613"/>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solidFill>
                  <a:srgbClr val="31A485"/>
                </a:solidFill>
              </a:rPr>
              <a:t>Grandes tareas</a:t>
            </a:r>
          </a:p>
        </p:txBody>
      </p:sp>
      <p:sp>
        <p:nvSpPr>
          <p:cNvPr id="5" name="Rectángulo: esquinas redondeadas 4">
            <a:extLst>
              <a:ext uri="{FF2B5EF4-FFF2-40B4-BE49-F238E27FC236}">
                <a16:creationId xmlns:a16="http://schemas.microsoft.com/office/drawing/2014/main" id="{213E946E-72E3-4028-9369-59B3F011357F}"/>
              </a:ext>
            </a:extLst>
          </p:cNvPr>
          <p:cNvSpPr/>
          <p:nvPr/>
        </p:nvSpPr>
        <p:spPr>
          <a:xfrm>
            <a:off x="3238981" y="3367063"/>
            <a:ext cx="3229203" cy="987140"/>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solidFill>
                  <a:srgbClr val="31A485"/>
                </a:solidFill>
              </a:rPr>
              <a:t>Decisiones</a:t>
            </a:r>
          </a:p>
        </p:txBody>
      </p:sp>
      <p:sp>
        <p:nvSpPr>
          <p:cNvPr id="6" name="Rectángulo: esquinas redondeadas 5">
            <a:extLst>
              <a:ext uri="{FF2B5EF4-FFF2-40B4-BE49-F238E27FC236}">
                <a16:creationId xmlns:a16="http://schemas.microsoft.com/office/drawing/2014/main" id="{EA33C68F-D0D4-4064-825C-B369648E8621}"/>
              </a:ext>
            </a:extLst>
          </p:cNvPr>
          <p:cNvSpPr/>
          <p:nvPr/>
        </p:nvSpPr>
        <p:spPr>
          <a:xfrm>
            <a:off x="364665" y="2763863"/>
            <a:ext cx="3229203" cy="977613"/>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solidFill>
                  <a:srgbClr val="31A485"/>
                </a:solidFill>
              </a:rPr>
              <a:t>No saber delegar</a:t>
            </a:r>
          </a:p>
        </p:txBody>
      </p:sp>
      <p:sp>
        <p:nvSpPr>
          <p:cNvPr id="7" name="Rectángulo: esquinas redondeadas 6">
            <a:extLst>
              <a:ext uri="{FF2B5EF4-FFF2-40B4-BE49-F238E27FC236}">
                <a16:creationId xmlns:a16="http://schemas.microsoft.com/office/drawing/2014/main" id="{F1CF25A3-159D-47B6-953E-955F39096328}"/>
              </a:ext>
            </a:extLst>
          </p:cNvPr>
          <p:cNvSpPr/>
          <p:nvPr/>
        </p:nvSpPr>
        <p:spPr>
          <a:xfrm>
            <a:off x="8597602" y="3361684"/>
            <a:ext cx="3229203" cy="977613"/>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solidFill>
                  <a:srgbClr val="31A485"/>
                </a:solidFill>
              </a:rPr>
              <a:t>Perfeccionismo</a:t>
            </a:r>
          </a:p>
        </p:txBody>
      </p:sp>
      <p:sp>
        <p:nvSpPr>
          <p:cNvPr id="8" name="Rectángulo: esquinas redondeadas 7">
            <a:extLst>
              <a:ext uri="{FF2B5EF4-FFF2-40B4-BE49-F238E27FC236}">
                <a16:creationId xmlns:a16="http://schemas.microsoft.com/office/drawing/2014/main" id="{1195AF01-3E86-41FE-88A0-E0E73FDC5AAF}"/>
              </a:ext>
            </a:extLst>
          </p:cNvPr>
          <p:cNvSpPr/>
          <p:nvPr/>
        </p:nvSpPr>
        <p:spPr>
          <a:xfrm>
            <a:off x="3537073" y="4748777"/>
            <a:ext cx="4151352" cy="977613"/>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solidFill>
                  <a:srgbClr val="31A485"/>
                </a:solidFill>
              </a:rPr>
              <a:t>Emociones: pereza, desgana…</a:t>
            </a:r>
          </a:p>
        </p:txBody>
      </p:sp>
      <p:sp>
        <p:nvSpPr>
          <p:cNvPr id="9" name="Rectángulo: esquinas redondeadas 8">
            <a:extLst>
              <a:ext uri="{FF2B5EF4-FFF2-40B4-BE49-F238E27FC236}">
                <a16:creationId xmlns:a16="http://schemas.microsoft.com/office/drawing/2014/main" id="{951EFEEC-7613-4CFE-8424-41DD5B1727B3}"/>
              </a:ext>
            </a:extLst>
          </p:cNvPr>
          <p:cNvSpPr/>
          <p:nvPr/>
        </p:nvSpPr>
        <p:spPr>
          <a:xfrm>
            <a:off x="5457217" y="2508895"/>
            <a:ext cx="4151352" cy="977613"/>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solidFill>
                  <a:srgbClr val="31A485"/>
                </a:solidFill>
              </a:rPr>
              <a:t>Falta de motivación</a:t>
            </a:r>
          </a:p>
        </p:txBody>
      </p:sp>
      <p:sp>
        <p:nvSpPr>
          <p:cNvPr id="10" name="Rectángulo: esquinas redondeadas 9">
            <a:extLst>
              <a:ext uri="{FF2B5EF4-FFF2-40B4-BE49-F238E27FC236}">
                <a16:creationId xmlns:a16="http://schemas.microsoft.com/office/drawing/2014/main" id="{E67B23FE-3C48-42AD-BCF5-30E3BC18F92E}"/>
              </a:ext>
            </a:extLst>
          </p:cNvPr>
          <p:cNvSpPr/>
          <p:nvPr/>
        </p:nvSpPr>
        <p:spPr>
          <a:xfrm>
            <a:off x="7532893" y="4264236"/>
            <a:ext cx="2632231" cy="977613"/>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solidFill>
                  <a:srgbClr val="31A485"/>
                </a:solidFill>
              </a:rPr>
              <a:t>Uso del móvil</a:t>
            </a:r>
          </a:p>
        </p:txBody>
      </p:sp>
      <p:sp>
        <p:nvSpPr>
          <p:cNvPr id="11" name="Rectángulo: esquinas redondeadas 10">
            <a:extLst>
              <a:ext uri="{FF2B5EF4-FFF2-40B4-BE49-F238E27FC236}">
                <a16:creationId xmlns:a16="http://schemas.microsoft.com/office/drawing/2014/main" id="{8E933D78-0920-43F4-A3F1-F0BB2C8BF70B}"/>
              </a:ext>
            </a:extLst>
          </p:cNvPr>
          <p:cNvSpPr/>
          <p:nvPr/>
        </p:nvSpPr>
        <p:spPr>
          <a:xfrm>
            <a:off x="476954" y="4136050"/>
            <a:ext cx="3229203" cy="977613"/>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solidFill>
                  <a:srgbClr val="31A485"/>
                </a:solidFill>
              </a:rPr>
              <a:t>Concentración</a:t>
            </a:r>
          </a:p>
        </p:txBody>
      </p:sp>
      <p:sp>
        <p:nvSpPr>
          <p:cNvPr id="12" name="Rectángulo: esquinas redondeadas 11">
            <a:extLst>
              <a:ext uri="{FF2B5EF4-FFF2-40B4-BE49-F238E27FC236}">
                <a16:creationId xmlns:a16="http://schemas.microsoft.com/office/drawing/2014/main" id="{9065B2A9-F5E3-417D-93BB-A9EE9040E980}"/>
              </a:ext>
            </a:extLst>
          </p:cNvPr>
          <p:cNvSpPr/>
          <p:nvPr/>
        </p:nvSpPr>
        <p:spPr>
          <a:xfrm>
            <a:off x="7302355" y="5484546"/>
            <a:ext cx="3093305" cy="977613"/>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solidFill>
                  <a:srgbClr val="31A485"/>
                </a:solidFill>
              </a:rPr>
              <a:t>Interrupciones</a:t>
            </a:r>
          </a:p>
        </p:txBody>
      </p:sp>
    </p:spTree>
    <p:extLst>
      <p:ext uri="{BB962C8B-B14F-4D97-AF65-F5344CB8AC3E}">
        <p14:creationId xmlns:p14="http://schemas.microsoft.com/office/powerpoint/2010/main" val="287780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F7E80-AEC2-4D05-81E8-391F40746137}"/>
              </a:ext>
            </a:extLst>
          </p:cNvPr>
          <p:cNvSpPr>
            <a:spLocks noGrp="1"/>
          </p:cNvSpPr>
          <p:nvPr>
            <p:ph type="title"/>
          </p:nvPr>
        </p:nvSpPr>
        <p:spPr>
          <a:xfrm>
            <a:off x="676875" y="2814066"/>
            <a:ext cx="10515600" cy="1325563"/>
          </a:xfrm>
        </p:spPr>
        <p:txBody>
          <a:bodyPr/>
          <a:lstStyle/>
          <a:p>
            <a:r>
              <a:rPr lang="es-ES" b="1" dirty="0">
                <a:solidFill>
                  <a:srgbClr val="31A485"/>
                </a:solidFill>
              </a:rPr>
              <a:t>¿Cuáles son los tuyos?</a:t>
            </a:r>
          </a:p>
        </p:txBody>
      </p:sp>
      <p:sp>
        <p:nvSpPr>
          <p:cNvPr id="4" name="Rectángulo: esquinas redondeadas 3">
            <a:extLst>
              <a:ext uri="{FF2B5EF4-FFF2-40B4-BE49-F238E27FC236}">
                <a16:creationId xmlns:a16="http://schemas.microsoft.com/office/drawing/2014/main" id="{657165B2-3DC5-4431-9539-BA6C63355D76}"/>
              </a:ext>
            </a:extLst>
          </p:cNvPr>
          <p:cNvSpPr/>
          <p:nvPr/>
        </p:nvSpPr>
        <p:spPr>
          <a:xfrm>
            <a:off x="9178618" y="1339650"/>
            <a:ext cx="2175181" cy="714367"/>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Grandes tareas</a:t>
            </a:r>
          </a:p>
        </p:txBody>
      </p:sp>
      <p:sp>
        <p:nvSpPr>
          <p:cNvPr id="5" name="Rectángulo: esquinas redondeadas 4">
            <a:extLst>
              <a:ext uri="{FF2B5EF4-FFF2-40B4-BE49-F238E27FC236}">
                <a16:creationId xmlns:a16="http://schemas.microsoft.com/office/drawing/2014/main" id="{81DBAD20-0197-41EA-B674-4A18965613D5}"/>
              </a:ext>
            </a:extLst>
          </p:cNvPr>
          <p:cNvSpPr/>
          <p:nvPr/>
        </p:nvSpPr>
        <p:spPr>
          <a:xfrm>
            <a:off x="9178619" y="2200383"/>
            <a:ext cx="2175181" cy="721329"/>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Decisiones</a:t>
            </a:r>
          </a:p>
        </p:txBody>
      </p:sp>
      <p:sp>
        <p:nvSpPr>
          <p:cNvPr id="6" name="Rectángulo: esquinas redondeadas 5">
            <a:extLst>
              <a:ext uri="{FF2B5EF4-FFF2-40B4-BE49-F238E27FC236}">
                <a16:creationId xmlns:a16="http://schemas.microsoft.com/office/drawing/2014/main" id="{891E47DF-B56C-487C-B6AD-1B9118B8D328}"/>
              </a:ext>
            </a:extLst>
          </p:cNvPr>
          <p:cNvSpPr/>
          <p:nvPr/>
        </p:nvSpPr>
        <p:spPr>
          <a:xfrm>
            <a:off x="9178618" y="4867285"/>
            <a:ext cx="2175181" cy="714367"/>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No saber delegar</a:t>
            </a:r>
          </a:p>
        </p:txBody>
      </p:sp>
      <p:sp>
        <p:nvSpPr>
          <p:cNvPr id="7" name="Rectángulo: esquinas redondeadas 6">
            <a:extLst>
              <a:ext uri="{FF2B5EF4-FFF2-40B4-BE49-F238E27FC236}">
                <a16:creationId xmlns:a16="http://schemas.microsoft.com/office/drawing/2014/main" id="{18D53E81-4A15-4672-8DAF-800354B4994E}"/>
              </a:ext>
            </a:extLst>
          </p:cNvPr>
          <p:cNvSpPr/>
          <p:nvPr/>
        </p:nvSpPr>
        <p:spPr>
          <a:xfrm>
            <a:off x="6067550" y="1339650"/>
            <a:ext cx="2796337" cy="1474416"/>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Emociones: pereza, desgana, miedo al fracaso…</a:t>
            </a:r>
          </a:p>
        </p:txBody>
      </p:sp>
      <p:sp>
        <p:nvSpPr>
          <p:cNvPr id="8" name="Rectángulo: esquinas redondeadas 7">
            <a:extLst>
              <a:ext uri="{FF2B5EF4-FFF2-40B4-BE49-F238E27FC236}">
                <a16:creationId xmlns:a16="http://schemas.microsoft.com/office/drawing/2014/main" id="{EA44AB10-09F9-4035-8809-435932DEE4F0}"/>
              </a:ext>
            </a:extLst>
          </p:cNvPr>
          <p:cNvSpPr/>
          <p:nvPr/>
        </p:nvSpPr>
        <p:spPr>
          <a:xfrm>
            <a:off x="8557463" y="3068078"/>
            <a:ext cx="2796337" cy="714367"/>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Falta de motivación</a:t>
            </a:r>
          </a:p>
        </p:txBody>
      </p:sp>
      <p:sp>
        <p:nvSpPr>
          <p:cNvPr id="9" name="Rectángulo: esquinas redondeadas 8">
            <a:extLst>
              <a:ext uri="{FF2B5EF4-FFF2-40B4-BE49-F238E27FC236}">
                <a16:creationId xmlns:a16="http://schemas.microsoft.com/office/drawing/2014/main" id="{ACECAA8A-14F2-4170-ABB0-3A3C6B296FAC}"/>
              </a:ext>
            </a:extLst>
          </p:cNvPr>
          <p:cNvSpPr/>
          <p:nvPr/>
        </p:nvSpPr>
        <p:spPr>
          <a:xfrm>
            <a:off x="9580738" y="3962686"/>
            <a:ext cx="1773062" cy="714367"/>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Uso del móvil</a:t>
            </a:r>
          </a:p>
        </p:txBody>
      </p:sp>
      <p:sp>
        <p:nvSpPr>
          <p:cNvPr id="10" name="Rectángulo: esquinas redondeadas 9">
            <a:extLst>
              <a:ext uri="{FF2B5EF4-FFF2-40B4-BE49-F238E27FC236}">
                <a16:creationId xmlns:a16="http://schemas.microsoft.com/office/drawing/2014/main" id="{681A0CC4-8327-4D82-A143-A674459981D3}"/>
              </a:ext>
            </a:extLst>
          </p:cNvPr>
          <p:cNvSpPr/>
          <p:nvPr/>
        </p:nvSpPr>
        <p:spPr>
          <a:xfrm>
            <a:off x="6688705" y="3928811"/>
            <a:ext cx="2175181" cy="714367"/>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Concentración</a:t>
            </a:r>
          </a:p>
        </p:txBody>
      </p:sp>
      <p:sp>
        <p:nvSpPr>
          <p:cNvPr id="18" name="Rectángulo: esquinas redondeadas 17">
            <a:extLst>
              <a:ext uri="{FF2B5EF4-FFF2-40B4-BE49-F238E27FC236}">
                <a16:creationId xmlns:a16="http://schemas.microsoft.com/office/drawing/2014/main" id="{0C2CEC9B-FFD6-4BA2-B4EF-51616D6A1D8B}"/>
              </a:ext>
            </a:extLst>
          </p:cNvPr>
          <p:cNvSpPr/>
          <p:nvPr/>
        </p:nvSpPr>
        <p:spPr>
          <a:xfrm>
            <a:off x="6688705" y="4827363"/>
            <a:ext cx="2175181" cy="714367"/>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No saber decir que no</a:t>
            </a:r>
          </a:p>
        </p:txBody>
      </p:sp>
      <p:sp>
        <p:nvSpPr>
          <p:cNvPr id="19" name="Rectángulo: esquinas redondeadas 18">
            <a:extLst>
              <a:ext uri="{FF2B5EF4-FFF2-40B4-BE49-F238E27FC236}">
                <a16:creationId xmlns:a16="http://schemas.microsoft.com/office/drawing/2014/main" id="{B458B9FC-2E52-4CC0-B593-ED688D3A9046}"/>
              </a:ext>
            </a:extLst>
          </p:cNvPr>
          <p:cNvSpPr/>
          <p:nvPr/>
        </p:nvSpPr>
        <p:spPr>
          <a:xfrm>
            <a:off x="5934675" y="3057557"/>
            <a:ext cx="2451990" cy="714367"/>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solidFill>
                  <a:srgbClr val="31A485"/>
                </a:solidFill>
              </a:rPr>
              <a:t>Perfeccionismo</a:t>
            </a:r>
          </a:p>
        </p:txBody>
      </p:sp>
    </p:spTree>
    <p:extLst>
      <p:ext uri="{BB962C8B-B14F-4D97-AF65-F5344CB8AC3E}">
        <p14:creationId xmlns:p14="http://schemas.microsoft.com/office/powerpoint/2010/main" val="212473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A53199-AA9A-42B4-8F17-F489913C0C53}"/>
              </a:ext>
            </a:extLst>
          </p:cNvPr>
          <p:cNvSpPr>
            <a:spLocks noGrp="1"/>
          </p:cNvSpPr>
          <p:nvPr>
            <p:ph type="title"/>
          </p:nvPr>
        </p:nvSpPr>
        <p:spPr>
          <a:xfrm>
            <a:off x="838200" y="340821"/>
            <a:ext cx="10515600" cy="1325563"/>
          </a:xfrm>
        </p:spPr>
        <p:txBody>
          <a:bodyPr/>
          <a:lstStyle/>
          <a:p>
            <a:pPr algn="ctr"/>
            <a:r>
              <a:rPr lang="es-ES" b="1" dirty="0">
                <a:solidFill>
                  <a:srgbClr val="31A485"/>
                </a:solidFill>
                <a:latin typeface="+mn-lt"/>
              </a:rPr>
              <a:t>LISTA DE TAREAS PENDIENTES</a:t>
            </a:r>
          </a:p>
        </p:txBody>
      </p:sp>
      <p:sp>
        <p:nvSpPr>
          <p:cNvPr id="4" name="Rectángulo: esquinas redondeadas 3">
            <a:extLst>
              <a:ext uri="{FF2B5EF4-FFF2-40B4-BE49-F238E27FC236}">
                <a16:creationId xmlns:a16="http://schemas.microsoft.com/office/drawing/2014/main" id="{DAF1F5A0-166F-4D2F-BCE3-CAD5FF4AE3A5}"/>
              </a:ext>
            </a:extLst>
          </p:cNvPr>
          <p:cNvSpPr/>
          <p:nvPr/>
        </p:nvSpPr>
        <p:spPr>
          <a:xfrm>
            <a:off x="2010294" y="1945179"/>
            <a:ext cx="3142211" cy="4222866"/>
          </a:xfrm>
          <a:prstGeom prst="roundRect">
            <a:avLst/>
          </a:prstGeom>
          <a:solidFill>
            <a:srgbClr val="31A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Limpiar el coche</a:t>
            </a:r>
          </a:p>
          <a:p>
            <a:pPr algn="ctr"/>
            <a:r>
              <a:rPr lang="es-ES" dirty="0">
                <a:solidFill>
                  <a:schemeClr val="bg1"/>
                </a:solidFill>
              </a:rPr>
              <a:t>Llamar a amigo</a:t>
            </a:r>
          </a:p>
          <a:p>
            <a:pPr algn="ctr"/>
            <a:r>
              <a:rPr lang="es-ES" dirty="0">
                <a:solidFill>
                  <a:schemeClr val="bg1"/>
                </a:solidFill>
              </a:rPr>
              <a:t>Limpiar el cuarto</a:t>
            </a:r>
          </a:p>
          <a:p>
            <a:pPr algn="ctr"/>
            <a:r>
              <a:rPr lang="es-ES" dirty="0">
                <a:solidFill>
                  <a:schemeClr val="bg1"/>
                </a:solidFill>
              </a:rPr>
              <a:t>Ordenar los cajones</a:t>
            </a:r>
          </a:p>
          <a:p>
            <a:pPr algn="ctr"/>
            <a:r>
              <a:rPr lang="es-ES" dirty="0">
                <a:solidFill>
                  <a:schemeClr val="bg1"/>
                </a:solidFill>
              </a:rPr>
              <a:t>Formatear el PC</a:t>
            </a:r>
          </a:p>
          <a:p>
            <a:pPr algn="ctr"/>
            <a:r>
              <a:rPr lang="es-ES" dirty="0">
                <a:solidFill>
                  <a:schemeClr val="bg1"/>
                </a:solidFill>
              </a:rPr>
              <a:t>Llevar al perro al veterinario</a:t>
            </a:r>
          </a:p>
          <a:p>
            <a:pPr algn="ctr"/>
            <a:r>
              <a:rPr lang="es-ES" dirty="0">
                <a:solidFill>
                  <a:schemeClr val="bg1"/>
                </a:solidFill>
              </a:rPr>
              <a:t>Pintar las paredes</a:t>
            </a:r>
          </a:p>
          <a:p>
            <a:pPr algn="ctr"/>
            <a:r>
              <a:rPr lang="es-ES" dirty="0">
                <a:solidFill>
                  <a:schemeClr val="bg1"/>
                </a:solidFill>
              </a:rPr>
              <a:t>Enviar un trabajo</a:t>
            </a:r>
          </a:p>
          <a:p>
            <a:pPr algn="ctr"/>
            <a:r>
              <a:rPr lang="es-ES" dirty="0">
                <a:solidFill>
                  <a:schemeClr val="bg1"/>
                </a:solidFill>
              </a:rPr>
              <a:t>Participar en un foro</a:t>
            </a:r>
          </a:p>
          <a:p>
            <a:pPr algn="ctr"/>
            <a:r>
              <a:rPr lang="es-ES" dirty="0">
                <a:solidFill>
                  <a:schemeClr val="bg1"/>
                </a:solidFill>
              </a:rPr>
              <a:t>Arreglar el calefactor</a:t>
            </a:r>
          </a:p>
          <a:p>
            <a:pPr algn="ctr"/>
            <a:r>
              <a:rPr lang="es-ES" dirty="0">
                <a:solidFill>
                  <a:schemeClr val="bg1"/>
                </a:solidFill>
              </a:rPr>
              <a:t>Disculparme con X</a:t>
            </a:r>
          </a:p>
          <a:p>
            <a:pPr algn="ctr"/>
            <a:r>
              <a:rPr lang="es-ES" dirty="0">
                <a:solidFill>
                  <a:schemeClr val="bg1"/>
                </a:solidFill>
              </a:rPr>
              <a:t>Acabar un dibujo</a:t>
            </a:r>
          </a:p>
          <a:p>
            <a:pPr algn="ctr"/>
            <a:r>
              <a:rPr lang="es-ES" dirty="0">
                <a:solidFill>
                  <a:schemeClr val="bg1"/>
                </a:solidFill>
              </a:rPr>
              <a:t>…</a:t>
            </a:r>
          </a:p>
        </p:txBody>
      </p:sp>
      <p:sp>
        <p:nvSpPr>
          <p:cNvPr id="5" name="Flecha: cheurón 4">
            <a:extLst>
              <a:ext uri="{FF2B5EF4-FFF2-40B4-BE49-F238E27FC236}">
                <a16:creationId xmlns:a16="http://schemas.microsoft.com/office/drawing/2014/main" id="{99E14B61-E886-4EE7-991C-EDD904CFCAEE}"/>
              </a:ext>
            </a:extLst>
          </p:cNvPr>
          <p:cNvSpPr/>
          <p:nvPr/>
        </p:nvSpPr>
        <p:spPr>
          <a:xfrm>
            <a:off x="5719156" y="3393830"/>
            <a:ext cx="631768" cy="1325563"/>
          </a:xfrm>
          <a:prstGeom prst="chevron">
            <a:avLst/>
          </a:prstGeom>
          <a:solidFill>
            <a:srgbClr val="31A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Rectángulo: esquinas redondeadas 5">
            <a:extLst>
              <a:ext uri="{FF2B5EF4-FFF2-40B4-BE49-F238E27FC236}">
                <a16:creationId xmlns:a16="http://schemas.microsoft.com/office/drawing/2014/main" id="{C4D08DF5-79FD-4717-85AA-DE7664D73E9D}"/>
              </a:ext>
            </a:extLst>
          </p:cNvPr>
          <p:cNvSpPr/>
          <p:nvPr/>
        </p:nvSpPr>
        <p:spPr>
          <a:xfrm>
            <a:off x="6749935" y="2377440"/>
            <a:ext cx="3142211" cy="3208713"/>
          </a:xfrm>
          <a:prstGeom prst="roundRect">
            <a:avLst/>
          </a:prstGeom>
          <a:noFill/>
          <a:ln w="19050">
            <a:solidFill>
              <a:srgbClr val="31A4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rgbClr val="31A485"/>
                </a:solidFill>
              </a:rPr>
              <a:t>¿Cuánto tardarías en hacer cada una de esas tareas?</a:t>
            </a:r>
          </a:p>
        </p:txBody>
      </p:sp>
    </p:spTree>
    <p:extLst>
      <p:ext uri="{BB962C8B-B14F-4D97-AF65-F5344CB8AC3E}">
        <p14:creationId xmlns:p14="http://schemas.microsoft.com/office/powerpoint/2010/main" val="108434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0C355F2E-3552-4D1B-8BF3-1BE72F3AF623}"/>
              </a:ext>
            </a:extLst>
          </p:cNvPr>
          <p:cNvSpPr txBox="1">
            <a:spLocks noChangeArrowheads="1"/>
          </p:cNvSpPr>
          <p:nvPr/>
        </p:nvSpPr>
        <p:spPr bwMode="auto">
          <a:xfrm>
            <a:off x="2525113" y="2780488"/>
            <a:ext cx="7141774" cy="648512"/>
          </a:xfrm>
          <a:prstGeom prst="rect">
            <a:avLst/>
          </a:prstGeom>
          <a:solidFill>
            <a:schemeClr val="accent5">
              <a:lumMod val="60000"/>
              <a:lumOff val="40000"/>
            </a:schemeClr>
          </a:solidFill>
          <a:ln>
            <a:noFill/>
          </a:ln>
        </p:spPr>
        <p:txBody>
          <a:bodyPr wrap="square" lIns="90000" tIns="46800" rIns="90000" bIns="46800">
            <a:spAutoFit/>
          </a:bodyPr>
          <a:lstStyle>
            <a:defPPr>
              <a:defRPr lang="en-GB"/>
            </a:defPPr>
            <a:lvl1pPr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1pPr>
            <a:lvl2pPr marL="742950" indent="-28575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2pPr>
            <a:lvl3pPr marL="11430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3pPr>
            <a:lvl4pPr marL="16002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4pPr>
            <a:lvl5pPr marL="20574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5pPr>
            <a:lvl6pPr marL="2286000" algn="l" defTabSz="914400" rtl="0" eaLnBrk="1" latinLnBrk="0" hangingPunct="1">
              <a:defRPr kern="1200">
                <a:solidFill>
                  <a:schemeClr val="bg1"/>
                </a:solidFill>
                <a:latin typeface="Calibri" panose="020F0502020204030204" pitchFamily="34" charset="0"/>
                <a:ea typeface="+mn-ea"/>
                <a:cs typeface="Noto Sans CJK SC Regular" charset="0"/>
              </a:defRPr>
            </a:lvl6pPr>
            <a:lvl7pPr marL="2743200" algn="l" defTabSz="914400" rtl="0" eaLnBrk="1" latinLnBrk="0" hangingPunct="1">
              <a:defRPr kern="1200">
                <a:solidFill>
                  <a:schemeClr val="bg1"/>
                </a:solidFill>
                <a:latin typeface="Calibri" panose="020F0502020204030204" pitchFamily="34" charset="0"/>
                <a:ea typeface="+mn-ea"/>
                <a:cs typeface="Noto Sans CJK SC Regular" charset="0"/>
              </a:defRPr>
            </a:lvl7pPr>
            <a:lvl8pPr marL="3200400" algn="l" defTabSz="914400" rtl="0" eaLnBrk="1" latinLnBrk="0" hangingPunct="1">
              <a:defRPr kern="1200">
                <a:solidFill>
                  <a:schemeClr val="bg1"/>
                </a:solidFill>
                <a:latin typeface="Calibri" panose="020F0502020204030204" pitchFamily="34" charset="0"/>
                <a:ea typeface="+mn-ea"/>
                <a:cs typeface="Noto Sans CJK SC Regular" charset="0"/>
              </a:defRPr>
            </a:lvl8pPr>
            <a:lvl9pPr marL="3657600" algn="l" defTabSz="914400" rtl="0" eaLnBrk="1" latinLnBrk="0" hangingPunct="1">
              <a:defRPr kern="1200">
                <a:solidFill>
                  <a:schemeClr val="bg1"/>
                </a:solidFill>
                <a:latin typeface="Calibri" panose="020F0502020204030204" pitchFamily="34" charset="0"/>
                <a:ea typeface="+mn-ea"/>
                <a:cs typeface="Noto Sans CJK SC Regular" charset="0"/>
              </a:defRPr>
            </a:lvl9pPr>
          </a:lstStyle>
          <a:p>
            <a:pPr algn="ctr" eaLnBrk="1" hangingPunct="1">
              <a:spcBef>
                <a:spcPct val="0"/>
              </a:spcBef>
              <a:buClrTx/>
              <a:defRPr/>
            </a:pPr>
            <a:r>
              <a:rPr lang="en-US" altLang="es-ES" sz="3600" b="1" dirty="0" err="1">
                <a:solidFill>
                  <a:srgbClr val="17375E"/>
                </a:solidFill>
                <a:latin typeface="Arial Narrow" panose="020B0606020202030204" pitchFamily="34" charset="0"/>
              </a:rPr>
              <a:t>Buscar</a:t>
            </a:r>
            <a:r>
              <a:rPr lang="en-US" altLang="es-ES" sz="3600" b="1" dirty="0">
                <a:solidFill>
                  <a:srgbClr val="17375E"/>
                </a:solidFill>
                <a:latin typeface="Arial Narrow" panose="020B0606020202030204" pitchFamily="34" charset="0"/>
              </a:rPr>
              <a:t> la </a:t>
            </a:r>
            <a:r>
              <a:rPr lang="en-US" altLang="es-ES" sz="3600" b="1" dirty="0" err="1">
                <a:solidFill>
                  <a:srgbClr val="17375E"/>
                </a:solidFill>
                <a:latin typeface="Arial Narrow" panose="020B0606020202030204" pitchFamily="34" charset="0"/>
              </a:rPr>
              <a:t>solución</a:t>
            </a:r>
            <a:r>
              <a:rPr lang="en-US" altLang="es-ES" sz="3600" b="1" dirty="0">
                <a:solidFill>
                  <a:srgbClr val="17375E"/>
                </a:solidFill>
                <a:latin typeface="Arial Narrow" panose="020B0606020202030204" pitchFamily="34" charset="0"/>
              </a:rPr>
              <a:t> a </a:t>
            </a:r>
            <a:r>
              <a:rPr lang="en-US" altLang="es-ES" sz="3600" b="1" dirty="0" err="1">
                <a:solidFill>
                  <a:srgbClr val="17375E"/>
                </a:solidFill>
                <a:latin typeface="Arial Narrow" panose="020B0606020202030204" pitchFamily="34" charset="0"/>
              </a:rPr>
              <a:t>cada</a:t>
            </a:r>
            <a:r>
              <a:rPr lang="en-US" altLang="es-ES" sz="3600" b="1" dirty="0">
                <a:solidFill>
                  <a:srgbClr val="17375E"/>
                </a:solidFill>
                <a:latin typeface="Arial Narrow" panose="020B0606020202030204" pitchFamily="34" charset="0"/>
              </a:rPr>
              <a:t> </a:t>
            </a:r>
            <a:r>
              <a:rPr lang="en-US" altLang="es-ES" sz="3600" b="1" dirty="0" err="1">
                <a:solidFill>
                  <a:srgbClr val="17375E"/>
                </a:solidFill>
                <a:latin typeface="Arial Narrow" panose="020B0606020202030204" pitchFamily="34" charset="0"/>
              </a:rPr>
              <a:t>dificultad</a:t>
            </a:r>
            <a:endParaRPr lang="en-US" altLang="es-ES" sz="2400" b="1" dirty="0">
              <a:solidFill>
                <a:srgbClr val="17375E"/>
              </a:solidFill>
              <a:latin typeface="Arial Narrow" panose="020B0606020202030204" pitchFamily="34" charset="0"/>
            </a:endParaRPr>
          </a:p>
        </p:txBody>
      </p:sp>
    </p:spTree>
    <p:extLst>
      <p:ext uri="{BB962C8B-B14F-4D97-AF65-F5344CB8AC3E}">
        <p14:creationId xmlns:p14="http://schemas.microsoft.com/office/powerpoint/2010/main" val="472394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4BC1076-AF34-4355-AD16-A65438B0A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513" y="727075"/>
            <a:ext cx="8532812"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a:extLst>
              <a:ext uri="{FF2B5EF4-FFF2-40B4-BE49-F238E27FC236}">
                <a16:creationId xmlns:a16="http://schemas.microsoft.com/office/drawing/2014/main" id="{8B313766-4856-4681-B93B-6943C34E2691}"/>
              </a:ext>
            </a:extLst>
          </p:cNvPr>
          <p:cNvSpPr txBox="1">
            <a:spLocks noChangeArrowheads="1"/>
          </p:cNvSpPr>
          <p:nvPr/>
        </p:nvSpPr>
        <p:spPr bwMode="auto">
          <a:xfrm>
            <a:off x="320675" y="1016000"/>
            <a:ext cx="4492625" cy="649287"/>
          </a:xfrm>
          <a:prstGeom prst="rect">
            <a:avLst/>
          </a:prstGeom>
          <a:solidFill>
            <a:schemeClr val="accent5">
              <a:lumMod val="60000"/>
              <a:lumOff val="40000"/>
            </a:schemeClr>
          </a:solidFill>
          <a:ln>
            <a:noFill/>
          </a:ln>
        </p:spPr>
        <p:txBody>
          <a:bodyPr lIns="90000" tIns="46800" rIns="90000" bIns="46800">
            <a:spAutoFit/>
          </a:bodyPr>
          <a:lstStyle>
            <a:defPPr>
              <a:defRPr lang="en-GB"/>
            </a:defPPr>
            <a:lvl1pPr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1pPr>
            <a:lvl2pPr marL="742950" indent="-28575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2pPr>
            <a:lvl3pPr marL="11430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3pPr>
            <a:lvl4pPr marL="16002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4pPr>
            <a:lvl5pPr marL="20574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5pPr>
            <a:lvl6pPr marL="2286000" algn="l" defTabSz="914400" rtl="0" eaLnBrk="1" latinLnBrk="0" hangingPunct="1">
              <a:defRPr kern="1200">
                <a:solidFill>
                  <a:schemeClr val="bg1"/>
                </a:solidFill>
                <a:latin typeface="Calibri" panose="020F0502020204030204" pitchFamily="34" charset="0"/>
                <a:ea typeface="+mn-ea"/>
                <a:cs typeface="Noto Sans CJK SC Regular" charset="0"/>
              </a:defRPr>
            </a:lvl6pPr>
            <a:lvl7pPr marL="2743200" algn="l" defTabSz="914400" rtl="0" eaLnBrk="1" latinLnBrk="0" hangingPunct="1">
              <a:defRPr kern="1200">
                <a:solidFill>
                  <a:schemeClr val="bg1"/>
                </a:solidFill>
                <a:latin typeface="Calibri" panose="020F0502020204030204" pitchFamily="34" charset="0"/>
                <a:ea typeface="+mn-ea"/>
                <a:cs typeface="Noto Sans CJK SC Regular" charset="0"/>
              </a:defRPr>
            </a:lvl7pPr>
            <a:lvl8pPr marL="3200400" algn="l" defTabSz="914400" rtl="0" eaLnBrk="1" latinLnBrk="0" hangingPunct="1">
              <a:defRPr kern="1200">
                <a:solidFill>
                  <a:schemeClr val="bg1"/>
                </a:solidFill>
                <a:latin typeface="Calibri" panose="020F0502020204030204" pitchFamily="34" charset="0"/>
                <a:ea typeface="+mn-ea"/>
                <a:cs typeface="Noto Sans CJK SC Regular" charset="0"/>
              </a:defRPr>
            </a:lvl8pPr>
            <a:lvl9pPr marL="3657600" algn="l" defTabSz="914400" rtl="0" eaLnBrk="1" latinLnBrk="0" hangingPunct="1">
              <a:defRPr kern="1200">
                <a:solidFill>
                  <a:schemeClr val="bg1"/>
                </a:solidFill>
                <a:latin typeface="Calibri" panose="020F0502020204030204" pitchFamily="34" charset="0"/>
                <a:ea typeface="+mn-ea"/>
                <a:cs typeface="Noto Sans CJK SC Regular" charset="0"/>
              </a:defRPr>
            </a:lvl9pPr>
          </a:lstStyle>
          <a:p>
            <a:pPr algn="ctr" eaLnBrk="1" hangingPunct="1">
              <a:spcBef>
                <a:spcPct val="0"/>
              </a:spcBef>
              <a:buClrTx/>
              <a:defRPr/>
            </a:pPr>
            <a:r>
              <a:rPr lang="en-US" altLang="es-ES" sz="3600" b="1" dirty="0">
                <a:solidFill>
                  <a:srgbClr val="17375E"/>
                </a:solidFill>
                <a:latin typeface="Arial Narrow" panose="020B0606020202030204" pitchFamily="34" charset="0"/>
              </a:rPr>
              <a:t>AGENDARLO</a:t>
            </a:r>
            <a:endParaRPr lang="en-US" altLang="es-ES" sz="2400" b="1" dirty="0">
              <a:solidFill>
                <a:srgbClr val="17375E"/>
              </a:solidFill>
              <a:latin typeface="Arial Narrow" panose="020B0606020202030204" pitchFamily="34" charset="0"/>
            </a:endParaRPr>
          </a:p>
        </p:txBody>
      </p:sp>
    </p:spTree>
    <p:extLst>
      <p:ext uri="{BB962C8B-B14F-4D97-AF65-F5344CB8AC3E}">
        <p14:creationId xmlns:p14="http://schemas.microsoft.com/office/powerpoint/2010/main" val="3073827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0BEE00D-F5C7-438E-8E1E-DB7955966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231" y="2722653"/>
            <a:ext cx="5156105" cy="2825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Box 2">
            <a:extLst>
              <a:ext uri="{FF2B5EF4-FFF2-40B4-BE49-F238E27FC236}">
                <a16:creationId xmlns:a16="http://schemas.microsoft.com/office/drawing/2014/main" id="{4114FC0E-F6E7-4D94-93C7-B119DED3F5FA}"/>
              </a:ext>
            </a:extLst>
          </p:cNvPr>
          <p:cNvSpPr txBox="1">
            <a:spLocks noChangeArrowheads="1"/>
          </p:cNvSpPr>
          <p:nvPr/>
        </p:nvSpPr>
        <p:spPr bwMode="auto">
          <a:xfrm>
            <a:off x="3502409" y="583951"/>
            <a:ext cx="4494212" cy="120251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defPPr>
              <a:defRPr lang="en-GB"/>
            </a:defPPr>
            <a:lvl1pPr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1pPr>
            <a:lvl2pPr marL="742950" indent="-28575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2pPr>
            <a:lvl3pPr marL="11430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3pPr>
            <a:lvl4pPr marL="16002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4pPr>
            <a:lvl5pPr marL="20574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5pPr>
            <a:lvl6pPr marL="2286000" algn="l" defTabSz="914400" rtl="0" eaLnBrk="1" latinLnBrk="0" hangingPunct="1">
              <a:defRPr kern="1200">
                <a:solidFill>
                  <a:schemeClr val="bg1"/>
                </a:solidFill>
                <a:latin typeface="Calibri" panose="020F0502020204030204" pitchFamily="34" charset="0"/>
                <a:ea typeface="+mn-ea"/>
                <a:cs typeface="Noto Sans CJK SC Regular" charset="0"/>
              </a:defRPr>
            </a:lvl6pPr>
            <a:lvl7pPr marL="2743200" algn="l" defTabSz="914400" rtl="0" eaLnBrk="1" latinLnBrk="0" hangingPunct="1">
              <a:defRPr kern="1200">
                <a:solidFill>
                  <a:schemeClr val="bg1"/>
                </a:solidFill>
                <a:latin typeface="Calibri" panose="020F0502020204030204" pitchFamily="34" charset="0"/>
                <a:ea typeface="+mn-ea"/>
                <a:cs typeface="Noto Sans CJK SC Regular" charset="0"/>
              </a:defRPr>
            </a:lvl7pPr>
            <a:lvl8pPr marL="3200400" algn="l" defTabSz="914400" rtl="0" eaLnBrk="1" latinLnBrk="0" hangingPunct="1">
              <a:defRPr kern="1200">
                <a:solidFill>
                  <a:schemeClr val="bg1"/>
                </a:solidFill>
                <a:latin typeface="Calibri" panose="020F0502020204030204" pitchFamily="34" charset="0"/>
                <a:ea typeface="+mn-ea"/>
                <a:cs typeface="Noto Sans CJK SC Regular" charset="0"/>
              </a:defRPr>
            </a:lvl8pPr>
            <a:lvl9pPr marL="3657600" algn="l" defTabSz="914400" rtl="0" eaLnBrk="1" latinLnBrk="0" hangingPunct="1">
              <a:defRPr kern="1200">
                <a:solidFill>
                  <a:schemeClr val="bg1"/>
                </a:solidFill>
                <a:latin typeface="Calibri" panose="020F0502020204030204" pitchFamily="34" charset="0"/>
                <a:ea typeface="+mn-ea"/>
                <a:cs typeface="Noto Sans CJK SC Regular" charset="0"/>
              </a:defRPr>
            </a:lvl9pPr>
          </a:lstStyle>
          <a:p>
            <a:pPr algn="ctr" eaLnBrk="1" hangingPunct="1">
              <a:spcBef>
                <a:spcPct val="0"/>
              </a:spcBef>
              <a:buClrTx/>
            </a:pPr>
            <a:r>
              <a:rPr lang="en-US" altLang="es-ES" sz="3600" b="1" dirty="0">
                <a:solidFill>
                  <a:schemeClr val="bg1"/>
                </a:solidFill>
                <a:latin typeface="Arial Narrow" panose="020B0606020202030204" pitchFamily="34" charset="0"/>
              </a:rPr>
              <a:t>Tener </a:t>
            </a:r>
            <a:r>
              <a:rPr lang="en-US" altLang="es-ES" sz="3600" b="1" dirty="0" err="1">
                <a:solidFill>
                  <a:schemeClr val="bg1"/>
                </a:solidFill>
                <a:latin typeface="Arial Narrow" panose="020B0606020202030204" pitchFamily="34" charset="0"/>
              </a:rPr>
              <a:t>en</a:t>
            </a:r>
            <a:r>
              <a:rPr lang="en-US" altLang="es-ES" sz="3600" b="1" dirty="0">
                <a:solidFill>
                  <a:schemeClr val="bg1"/>
                </a:solidFill>
                <a:latin typeface="Arial Narrow" panose="020B0606020202030204" pitchFamily="34" charset="0"/>
              </a:rPr>
              <a:t> </a:t>
            </a:r>
            <a:r>
              <a:rPr lang="en-US" altLang="es-ES" sz="3600" b="1" dirty="0" err="1">
                <a:solidFill>
                  <a:schemeClr val="bg1"/>
                </a:solidFill>
                <a:latin typeface="Arial Narrow" panose="020B0606020202030204" pitchFamily="34" charset="0"/>
              </a:rPr>
              <a:t>cuenta</a:t>
            </a:r>
            <a:r>
              <a:rPr lang="en-US" altLang="es-ES" sz="3600" b="1" dirty="0">
                <a:solidFill>
                  <a:schemeClr val="bg1"/>
                </a:solidFill>
                <a:latin typeface="Arial Narrow" panose="020B0606020202030204" pitchFamily="34" charset="0"/>
              </a:rPr>
              <a:t> las </a:t>
            </a:r>
            <a:r>
              <a:rPr lang="en-US" altLang="es-ES" sz="3600" b="1" dirty="0" err="1">
                <a:solidFill>
                  <a:schemeClr val="bg1"/>
                </a:solidFill>
                <a:latin typeface="Arial Narrow" panose="020B0606020202030204" pitchFamily="34" charset="0"/>
              </a:rPr>
              <a:t>consecuencias</a:t>
            </a:r>
            <a:endParaRPr lang="en-US" altLang="es-ES" sz="4000" b="1" dirty="0">
              <a:solidFill>
                <a:schemeClr val="bg1"/>
              </a:solidFill>
              <a:latin typeface="Arial Narrow" panose="020B0606020202030204" pitchFamily="34" charset="0"/>
            </a:endParaRPr>
          </a:p>
        </p:txBody>
      </p:sp>
      <p:sp>
        <p:nvSpPr>
          <p:cNvPr id="6" name="Text Box 2">
            <a:extLst>
              <a:ext uri="{FF2B5EF4-FFF2-40B4-BE49-F238E27FC236}">
                <a16:creationId xmlns:a16="http://schemas.microsoft.com/office/drawing/2014/main" id="{C02D8376-5047-432C-AFB0-765974BF56FC}"/>
              </a:ext>
            </a:extLst>
          </p:cNvPr>
          <p:cNvSpPr txBox="1">
            <a:spLocks noChangeArrowheads="1"/>
          </p:cNvSpPr>
          <p:nvPr/>
        </p:nvSpPr>
        <p:spPr bwMode="auto">
          <a:xfrm>
            <a:off x="1833153" y="2259557"/>
            <a:ext cx="293687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defPPr>
              <a:defRPr lang="en-GB"/>
            </a:defPPr>
            <a:lvl1pPr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1pPr>
            <a:lvl2pPr marL="742950" indent="-28575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2pPr>
            <a:lvl3pPr marL="11430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3pPr>
            <a:lvl4pPr marL="16002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4pPr>
            <a:lvl5pPr marL="20574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5pPr>
            <a:lvl6pPr marL="2286000" algn="l" defTabSz="914400" rtl="0" eaLnBrk="1" latinLnBrk="0" hangingPunct="1">
              <a:defRPr kern="1200">
                <a:solidFill>
                  <a:schemeClr val="bg1"/>
                </a:solidFill>
                <a:latin typeface="Calibri" panose="020F0502020204030204" pitchFamily="34" charset="0"/>
                <a:ea typeface="+mn-ea"/>
                <a:cs typeface="Noto Sans CJK SC Regular" charset="0"/>
              </a:defRPr>
            </a:lvl6pPr>
            <a:lvl7pPr marL="2743200" algn="l" defTabSz="914400" rtl="0" eaLnBrk="1" latinLnBrk="0" hangingPunct="1">
              <a:defRPr kern="1200">
                <a:solidFill>
                  <a:schemeClr val="bg1"/>
                </a:solidFill>
                <a:latin typeface="Calibri" panose="020F0502020204030204" pitchFamily="34" charset="0"/>
                <a:ea typeface="+mn-ea"/>
                <a:cs typeface="Noto Sans CJK SC Regular" charset="0"/>
              </a:defRPr>
            </a:lvl7pPr>
            <a:lvl8pPr marL="3200400" algn="l" defTabSz="914400" rtl="0" eaLnBrk="1" latinLnBrk="0" hangingPunct="1">
              <a:defRPr kern="1200">
                <a:solidFill>
                  <a:schemeClr val="bg1"/>
                </a:solidFill>
                <a:latin typeface="Calibri" panose="020F0502020204030204" pitchFamily="34" charset="0"/>
                <a:ea typeface="+mn-ea"/>
                <a:cs typeface="Noto Sans CJK SC Regular" charset="0"/>
              </a:defRPr>
            </a:lvl8pPr>
            <a:lvl9pPr marL="3657600" algn="l" defTabSz="914400" rtl="0" eaLnBrk="1" latinLnBrk="0" hangingPunct="1">
              <a:defRPr kern="1200">
                <a:solidFill>
                  <a:schemeClr val="bg1"/>
                </a:solidFill>
                <a:latin typeface="Calibri" panose="020F0502020204030204" pitchFamily="34" charset="0"/>
                <a:ea typeface="+mn-ea"/>
                <a:cs typeface="Noto Sans CJK SC Regular" charset="0"/>
              </a:defRPr>
            </a:lvl9pPr>
          </a:lstStyle>
          <a:p>
            <a:pPr eaLnBrk="1" hangingPunct="1">
              <a:spcBef>
                <a:spcPct val="0"/>
              </a:spcBef>
              <a:buClrTx/>
            </a:pPr>
            <a:r>
              <a:rPr lang="en-US" altLang="es-ES" sz="2400" b="1">
                <a:solidFill>
                  <a:srgbClr val="17375E"/>
                </a:solidFill>
                <a:latin typeface="Arial Narrow" panose="020B0606020202030204" pitchFamily="34" charset="0"/>
              </a:rPr>
              <a:t>EJERCICIO PRÁCTICO</a:t>
            </a:r>
          </a:p>
        </p:txBody>
      </p:sp>
      <p:sp>
        <p:nvSpPr>
          <p:cNvPr id="7" name="Text Box 2">
            <a:extLst>
              <a:ext uri="{FF2B5EF4-FFF2-40B4-BE49-F238E27FC236}">
                <a16:creationId xmlns:a16="http://schemas.microsoft.com/office/drawing/2014/main" id="{0F6922B1-66C0-465A-B52B-FCDB2DFFFC13}"/>
              </a:ext>
            </a:extLst>
          </p:cNvPr>
          <p:cNvSpPr txBox="1">
            <a:spLocks noChangeArrowheads="1"/>
          </p:cNvSpPr>
          <p:nvPr/>
        </p:nvSpPr>
        <p:spPr bwMode="auto">
          <a:xfrm>
            <a:off x="853665" y="2835820"/>
            <a:ext cx="4895850" cy="267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defPPr>
              <a:defRPr lang="en-GB"/>
            </a:defPPr>
            <a:lvl1pPr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1pPr>
            <a:lvl2pPr marL="742950" indent="-28575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2pPr>
            <a:lvl3pPr marL="11430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3pPr>
            <a:lvl4pPr marL="16002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4pPr>
            <a:lvl5pPr marL="2057400" indent="-228600"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Noto Sans CJK SC Regular" charset="0"/>
              </a:defRPr>
            </a:lvl5pPr>
            <a:lvl6pPr marL="2286000" algn="l" defTabSz="914400" rtl="0" eaLnBrk="1" latinLnBrk="0" hangingPunct="1">
              <a:defRPr kern="1200">
                <a:solidFill>
                  <a:schemeClr val="bg1"/>
                </a:solidFill>
                <a:latin typeface="Calibri" panose="020F0502020204030204" pitchFamily="34" charset="0"/>
                <a:ea typeface="+mn-ea"/>
                <a:cs typeface="Noto Sans CJK SC Regular" charset="0"/>
              </a:defRPr>
            </a:lvl6pPr>
            <a:lvl7pPr marL="2743200" algn="l" defTabSz="914400" rtl="0" eaLnBrk="1" latinLnBrk="0" hangingPunct="1">
              <a:defRPr kern="1200">
                <a:solidFill>
                  <a:schemeClr val="bg1"/>
                </a:solidFill>
                <a:latin typeface="Calibri" panose="020F0502020204030204" pitchFamily="34" charset="0"/>
                <a:ea typeface="+mn-ea"/>
                <a:cs typeface="Noto Sans CJK SC Regular" charset="0"/>
              </a:defRPr>
            </a:lvl7pPr>
            <a:lvl8pPr marL="3200400" algn="l" defTabSz="914400" rtl="0" eaLnBrk="1" latinLnBrk="0" hangingPunct="1">
              <a:defRPr kern="1200">
                <a:solidFill>
                  <a:schemeClr val="bg1"/>
                </a:solidFill>
                <a:latin typeface="Calibri" panose="020F0502020204030204" pitchFamily="34" charset="0"/>
                <a:ea typeface="+mn-ea"/>
                <a:cs typeface="Noto Sans CJK SC Regular" charset="0"/>
              </a:defRPr>
            </a:lvl8pPr>
            <a:lvl9pPr marL="3657600" algn="l" defTabSz="914400" rtl="0" eaLnBrk="1" latinLnBrk="0" hangingPunct="1">
              <a:defRPr kern="1200">
                <a:solidFill>
                  <a:schemeClr val="bg1"/>
                </a:solidFill>
                <a:latin typeface="Calibri" panose="020F0502020204030204" pitchFamily="34" charset="0"/>
                <a:ea typeface="+mn-ea"/>
                <a:cs typeface="Noto Sans CJK SC Regular" charset="0"/>
              </a:defRPr>
            </a:lvl9pPr>
          </a:lstStyle>
          <a:p>
            <a:pPr eaLnBrk="1" hangingPunct="1">
              <a:spcBef>
                <a:spcPct val="0"/>
              </a:spcBef>
              <a:buClrTx/>
              <a:buFontTx/>
              <a:buAutoNum type="arabicPeriod"/>
            </a:pPr>
            <a:r>
              <a:rPr lang="en-US" altLang="es-ES" sz="2400">
                <a:solidFill>
                  <a:srgbClr val="17375E"/>
                </a:solidFill>
                <a:latin typeface="Arial Narrow" panose="020B0606020202030204" pitchFamily="34" charset="0"/>
              </a:rPr>
              <a:t>Escribe aquello que te cuesta tanto hacer</a:t>
            </a:r>
          </a:p>
          <a:p>
            <a:pPr eaLnBrk="1" hangingPunct="1">
              <a:spcBef>
                <a:spcPct val="0"/>
              </a:spcBef>
              <a:buClrTx/>
              <a:buFontTx/>
              <a:buAutoNum type="arabicPeriod"/>
            </a:pPr>
            <a:r>
              <a:rPr lang="en-US" altLang="es-ES" sz="2400">
                <a:solidFill>
                  <a:srgbClr val="17375E"/>
                </a:solidFill>
                <a:latin typeface="Arial Narrow" panose="020B0606020202030204" pitchFamily="34" charset="0"/>
              </a:rPr>
              <a:t>Escribe, con el máximo de detalles posibles, qué ocurrirá si no lo haces</a:t>
            </a:r>
          </a:p>
          <a:p>
            <a:pPr eaLnBrk="1" hangingPunct="1">
              <a:spcBef>
                <a:spcPct val="0"/>
              </a:spcBef>
              <a:buClrTx/>
              <a:buFontTx/>
              <a:buAutoNum type="arabicPeriod"/>
            </a:pPr>
            <a:r>
              <a:rPr lang="en-US" altLang="es-ES" sz="2400">
                <a:solidFill>
                  <a:srgbClr val="17375E"/>
                </a:solidFill>
                <a:latin typeface="Arial Narrow" panose="020B0606020202030204" pitchFamily="34" charset="0"/>
              </a:rPr>
              <a:t>A la vuelta, escribe por qué es tan importante para ti hacer eso, recuérdate al menos </a:t>
            </a:r>
            <a:r>
              <a:rPr lang="en-US" altLang="es-ES" sz="2400" b="1">
                <a:solidFill>
                  <a:srgbClr val="17375E"/>
                </a:solidFill>
                <a:latin typeface="Arial Narrow" panose="020B0606020202030204" pitchFamily="34" charset="0"/>
              </a:rPr>
              <a:t>3 beneficios</a:t>
            </a:r>
          </a:p>
        </p:txBody>
      </p:sp>
    </p:spTree>
    <p:extLst>
      <p:ext uri="{BB962C8B-B14F-4D97-AF65-F5344CB8AC3E}">
        <p14:creationId xmlns:p14="http://schemas.microsoft.com/office/powerpoint/2010/main" val="2145538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E6C588B-93FB-4C26-932C-F11575FF1C40}"/>
              </a:ext>
            </a:extLst>
          </p:cNvPr>
          <p:cNvSpPr txBox="1">
            <a:spLocks noChangeArrowheads="1"/>
          </p:cNvSpPr>
          <p:nvPr/>
        </p:nvSpPr>
        <p:spPr bwMode="auto">
          <a:xfrm>
            <a:off x="3347714" y="1205399"/>
            <a:ext cx="5832475" cy="585788"/>
          </a:xfrm>
          <a:prstGeom prst="rect">
            <a:avLst/>
          </a:prstGeom>
          <a:solidFill>
            <a:schemeClr val="accent5">
              <a:lumMod val="75000"/>
            </a:schemeClr>
          </a:solidFill>
          <a:ln>
            <a:noFill/>
          </a:ln>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defRPr/>
            </a:pPr>
            <a:r>
              <a:rPr lang="en-US" altLang="es-ES" b="1" dirty="0" err="1">
                <a:solidFill>
                  <a:schemeClr val="bg1"/>
                </a:solidFill>
                <a:latin typeface="Arial Narrow" panose="020B0606020202030204" pitchFamily="34" charset="0"/>
              </a:rPr>
              <a:t>Recompensas</a:t>
            </a:r>
            <a:r>
              <a:rPr lang="en-US" altLang="es-ES" b="1" dirty="0">
                <a:solidFill>
                  <a:schemeClr val="bg1"/>
                </a:solidFill>
                <a:latin typeface="Arial Narrow" panose="020B0606020202030204" pitchFamily="34" charset="0"/>
              </a:rPr>
              <a:t> y </a:t>
            </a:r>
            <a:r>
              <a:rPr lang="en-US" altLang="es-ES" b="1" dirty="0" err="1">
                <a:solidFill>
                  <a:schemeClr val="bg1"/>
                </a:solidFill>
                <a:latin typeface="Arial Narrow" panose="020B0606020202030204" pitchFamily="34" charset="0"/>
              </a:rPr>
              <a:t>penalizaciones</a:t>
            </a:r>
            <a:endParaRPr lang="en-US" altLang="es-ES" sz="2000" b="1" dirty="0">
              <a:solidFill>
                <a:schemeClr val="bg1"/>
              </a:solidFill>
              <a:latin typeface="Arial Narrow" panose="020B0606020202030204" pitchFamily="34" charset="0"/>
            </a:endParaRPr>
          </a:p>
        </p:txBody>
      </p:sp>
      <p:pic>
        <p:nvPicPr>
          <p:cNvPr id="5" name="Imagen 4">
            <a:extLst>
              <a:ext uri="{FF2B5EF4-FFF2-40B4-BE49-F238E27FC236}">
                <a16:creationId xmlns:a16="http://schemas.microsoft.com/office/drawing/2014/main" id="{B7B14F51-1670-4CEF-9D56-5122B4F15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177" y="2359834"/>
            <a:ext cx="5010984" cy="2829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a:extLst>
              <a:ext uri="{FF2B5EF4-FFF2-40B4-BE49-F238E27FC236}">
                <a16:creationId xmlns:a16="http://schemas.microsoft.com/office/drawing/2014/main" id="{02CC3C90-6418-4BA8-9AEE-0DD1D2495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102" y="2428394"/>
            <a:ext cx="3456384"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676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F7E80-AEC2-4D05-81E8-391F40746137}"/>
              </a:ext>
            </a:extLst>
          </p:cNvPr>
          <p:cNvSpPr>
            <a:spLocks noGrp="1"/>
          </p:cNvSpPr>
          <p:nvPr>
            <p:ph type="title"/>
          </p:nvPr>
        </p:nvSpPr>
        <p:spPr>
          <a:xfrm>
            <a:off x="1192763" y="652835"/>
            <a:ext cx="10515600" cy="1325563"/>
          </a:xfrm>
        </p:spPr>
        <p:txBody>
          <a:bodyPr/>
          <a:lstStyle/>
          <a:p>
            <a:r>
              <a:rPr lang="es-ES" b="1" dirty="0">
                <a:solidFill>
                  <a:srgbClr val="31A485"/>
                </a:solidFill>
              </a:rPr>
              <a:t>Grandes tareas</a:t>
            </a:r>
          </a:p>
        </p:txBody>
      </p:sp>
      <p:sp>
        <p:nvSpPr>
          <p:cNvPr id="7" name="Rectángulo: esquinas redondeadas 6">
            <a:extLst>
              <a:ext uri="{FF2B5EF4-FFF2-40B4-BE49-F238E27FC236}">
                <a16:creationId xmlns:a16="http://schemas.microsoft.com/office/drawing/2014/main" id="{18D53E81-4A15-4672-8DAF-800354B4994E}"/>
              </a:ext>
            </a:extLst>
          </p:cNvPr>
          <p:cNvSpPr/>
          <p:nvPr/>
        </p:nvSpPr>
        <p:spPr>
          <a:xfrm>
            <a:off x="7254419" y="1978398"/>
            <a:ext cx="3744818" cy="3923658"/>
          </a:xfrm>
          <a:prstGeom prst="roundRect">
            <a:avLst/>
          </a:prstGeom>
          <a:noFill/>
          <a:ln w="1905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ctr">
              <a:buFont typeface="Arial" panose="020B0604020202020204" pitchFamily="34" charset="0"/>
              <a:buChar char="•"/>
            </a:pPr>
            <a:r>
              <a:rPr lang="es-ES" sz="3200" dirty="0">
                <a:solidFill>
                  <a:srgbClr val="31A485"/>
                </a:solidFill>
              </a:rPr>
              <a:t>Dividir en tareas más pequeñas</a:t>
            </a:r>
          </a:p>
          <a:p>
            <a:pPr algn="ctr"/>
            <a:endParaRPr lang="es-ES" sz="3200" dirty="0">
              <a:solidFill>
                <a:srgbClr val="31A485"/>
              </a:solidFill>
            </a:endParaRPr>
          </a:p>
        </p:txBody>
      </p:sp>
      <p:pic>
        <p:nvPicPr>
          <p:cNvPr id="11" name="Imagen 10">
            <a:extLst>
              <a:ext uri="{FF2B5EF4-FFF2-40B4-BE49-F238E27FC236}">
                <a16:creationId xmlns:a16="http://schemas.microsoft.com/office/drawing/2014/main" id="{A0E32845-3027-4EDE-9AF7-954C92E5C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756" y="1742442"/>
            <a:ext cx="4530149" cy="4530149"/>
          </a:xfrm>
          <a:prstGeom prst="rect">
            <a:avLst/>
          </a:prstGeom>
        </p:spPr>
      </p:pic>
    </p:spTree>
    <p:extLst>
      <p:ext uri="{BB962C8B-B14F-4D97-AF65-F5344CB8AC3E}">
        <p14:creationId xmlns:p14="http://schemas.microsoft.com/office/powerpoint/2010/main" val="263900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5C5F33-99B3-4BD0-82FA-CDB13CEBC5DD}"/>
              </a:ext>
            </a:extLst>
          </p:cNvPr>
          <p:cNvSpPr>
            <a:spLocks noGrp="1"/>
          </p:cNvSpPr>
          <p:nvPr>
            <p:ph type="title"/>
          </p:nvPr>
        </p:nvSpPr>
        <p:spPr>
          <a:xfrm>
            <a:off x="838200" y="563546"/>
            <a:ext cx="10515600" cy="1325563"/>
          </a:xfrm>
        </p:spPr>
        <p:txBody>
          <a:bodyPr/>
          <a:lstStyle/>
          <a:p>
            <a:r>
              <a:rPr lang="es-ES" b="1" dirty="0">
                <a:solidFill>
                  <a:srgbClr val="31A485"/>
                </a:solidFill>
              </a:rPr>
              <a:t>Falta de motivación</a:t>
            </a:r>
          </a:p>
        </p:txBody>
      </p:sp>
      <p:sp>
        <p:nvSpPr>
          <p:cNvPr id="6" name="CuadroTexto 5">
            <a:extLst>
              <a:ext uri="{FF2B5EF4-FFF2-40B4-BE49-F238E27FC236}">
                <a16:creationId xmlns:a16="http://schemas.microsoft.com/office/drawing/2014/main" id="{502A1602-0606-4177-8EEF-53BCE76DBC93}"/>
              </a:ext>
            </a:extLst>
          </p:cNvPr>
          <p:cNvSpPr txBox="1">
            <a:spLocks noChangeArrowheads="1"/>
          </p:cNvSpPr>
          <p:nvPr/>
        </p:nvSpPr>
        <p:spPr bwMode="auto">
          <a:xfrm>
            <a:off x="965200" y="1653723"/>
            <a:ext cx="15128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sz="8800" b="1" dirty="0">
                <a:solidFill>
                  <a:srgbClr val="002060"/>
                </a:solidFill>
                <a:latin typeface="Arial Narrow" panose="020B0606020202030204" pitchFamily="34" charset="0"/>
              </a:rPr>
              <a:t>1</a:t>
            </a:r>
            <a:endParaRPr lang="es-ES" altLang="es-ES" sz="1400" b="1" dirty="0">
              <a:solidFill>
                <a:srgbClr val="002060"/>
              </a:solidFill>
              <a:latin typeface="Arial Narrow" panose="020B0606020202030204" pitchFamily="34" charset="0"/>
            </a:endParaRPr>
          </a:p>
        </p:txBody>
      </p:sp>
      <p:sp>
        <p:nvSpPr>
          <p:cNvPr id="7" name="CuadroTexto 6">
            <a:extLst>
              <a:ext uri="{FF2B5EF4-FFF2-40B4-BE49-F238E27FC236}">
                <a16:creationId xmlns:a16="http://schemas.microsoft.com/office/drawing/2014/main" id="{1B6D1DBB-548A-415C-B34A-93D08F1F90F9}"/>
              </a:ext>
            </a:extLst>
          </p:cNvPr>
          <p:cNvSpPr txBox="1">
            <a:spLocks noChangeArrowheads="1"/>
          </p:cNvSpPr>
          <p:nvPr/>
        </p:nvSpPr>
        <p:spPr bwMode="auto">
          <a:xfrm>
            <a:off x="2478088" y="2698298"/>
            <a:ext cx="151288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sz="8800" b="1">
                <a:solidFill>
                  <a:srgbClr val="002060"/>
                </a:solidFill>
                <a:latin typeface="Arial Narrow" panose="020B0606020202030204" pitchFamily="34" charset="0"/>
              </a:rPr>
              <a:t>2</a:t>
            </a:r>
            <a:endParaRPr lang="es-ES" altLang="es-ES" sz="1400" b="1">
              <a:solidFill>
                <a:srgbClr val="002060"/>
              </a:solidFill>
              <a:latin typeface="Arial Narrow" panose="020B0606020202030204" pitchFamily="34" charset="0"/>
            </a:endParaRPr>
          </a:p>
        </p:txBody>
      </p:sp>
      <p:sp>
        <p:nvSpPr>
          <p:cNvPr id="8" name="CuadroTexto 7">
            <a:extLst>
              <a:ext uri="{FF2B5EF4-FFF2-40B4-BE49-F238E27FC236}">
                <a16:creationId xmlns:a16="http://schemas.microsoft.com/office/drawing/2014/main" id="{140E3075-9B7C-4023-BA95-E761D11C584A}"/>
              </a:ext>
            </a:extLst>
          </p:cNvPr>
          <p:cNvSpPr txBox="1">
            <a:spLocks noChangeArrowheads="1"/>
          </p:cNvSpPr>
          <p:nvPr/>
        </p:nvSpPr>
        <p:spPr bwMode="auto">
          <a:xfrm>
            <a:off x="5676900" y="4936673"/>
            <a:ext cx="15113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sz="8800" b="1">
                <a:solidFill>
                  <a:srgbClr val="002060"/>
                </a:solidFill>
                <a:latin typeface="Arial Narrow" panose="020B0606020202030204" pitchFamily="34" charset="0"/>
              </a:rPr>
              <a:t>4</a:t>
            </a:r>
            <a:endParaRPr lang="es-ES" altLang="es-ES" sz="1400" b="1">
              <a:solidFill>
                <a:srgbClr val="002060"/>
              </a:solidFill>
              <a:latin typeface="Arial Narrow" panose="020B0606020202030204" pitchFamily="34" charset="0"/>
            </a:endParaRPr>
          </a:p>
        </p:txBody>
      </p:sp>
      <p:sp>
        <p:nvSpPr>
          <p:cNvPr id="9" name="CuadroTexto 8">
            <a:extLst>
              <a:ext uri="{FF2B5EF4-FFF2-40B4-BE49-F238E27FC236}">
                <a16:creationId xmlns:a16="http://schemas.microsoft.com/office/drawing/2014/main" id="{85A53CAD-33E7-42F1-B8EA-E99E1286E3E2}"/>
              </a:ext>
            </a:extLst>
          </p:cNvPr>
          <p:cNvSpPr txBox="1">
            <a:spLocks noChangeArrowheads="1"/>
          </p:cNvSpPr>
          <p:nvPr/>
        </p:nvSpPr>
        <p:spPr bwMode="auto">
          <a:xfrm>
            <a:off x="4157663" y="3855586"/>
            <a:ext cx="15128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sz="8800" b="1">
                <a:solidFill>
                  <a:srgbClr val="002060"/>
                </a:solidFill>
                <a:latin typeface="Arial Narrow" panose="020B0606020202030204" pitchFamily="34" charset="0"/>
              </a:rPr>
              <a:t>3</a:t>
            </a:r>
            <a:endParaRPr lang="es-ES" altLang="es-ES" sz="1400" b="1">
              <a:solidFill>
                <a:srgbClr val="002060"/>
              </a:solidFill>
              <a:latin typeface="Arial Narrow" panose="020B0606020202030204" pitchFamily="34" charset="0"/>
            </a:endParaRPr>
          </a:p>
        </p:txBody>
      </p:sp>
      <p:sp>
        <p:nvSpPr>
          <p:cNvPr id="10" name="Flecha: a la derecha 9">
            <a:extLst>
              <a:ext uri="{FF2B5EF4-FFF2-40B4-BE49-F238E27FC236}">
                <a16:creationId xmlns:a16="http://schemas.microsoft.com/office/drawing/2014/main" id="{4D1D1FA0-3031-48FE-97E8-3B5F69740F8A}"/>
              </a:ext>
            </a:extLst>
          </p:cNvPr>
          <p:cNvSpPr/>
          <p:nvPr/>
        </p:nvSpPr>
        <p:spPr bwMode="auto">
          <a:xfrm>
            <a:off x="2070100" y="2199823"/>
            <a:ext cx="1511300" cy="360363"/>
          </a:xfrm>
          <a:prstGeom prst="rightArrow">
            <a:avLst/>
          </a:prstGeom>
          <a:solidFill>
            <a:srgbClr val="F27088"/>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anose="02020603050405020304" pitchFamily="18" charset="0"/>
              <a:buNone/>
              <a:defRPr/>
            </a:pPr>
            <a:endParaRPr lang="es-ES" dirty="0"/>
          </a:p>
        </p:txBody>
      </p:sp>
      <p:sp>
        <p:nvSpPr>
          <p:cNvPr id="11" name="Flecha: a la derecha 10">
            <a:extLst>
              <a:ext uri="{FF2B5EF4-FFF2-40B4-BE49-F238E27FC236}">
                <a16:creationId xmlns:a16="http://schemas.microsoft.com/office/drawing/2014/main" id="{033D9543-E51D-4E75-8103-E142C716B605}"/>
              </a:ext>
            </a:extLst>
          </p:cNvPr>
          <p:cNvSpPr/>
          <p:nvPr/>
        </p:nvSpPr>
        <p:spPr bwMode="auto">
          <a:xfrm>
            <a:off x="3733800" y="3372986"/>
            <a:ext cx="1512888" cy="360362"/>
          </a:xfrm>
          <a:prstGeom prst="rightArrow">
            <a:avLst/>
          </a:prstGeom>
          <a:solidFill>
            <a:srgbClr val="F27088"/>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anose="02020603050405020304" pitchFamily="18" charset="0"/>
              <a:buNone/>
              <a:defRPr/>
            </a:pPr>
            <a:endParaRPr lang="es-ES" dirty="0"/>
          </a:p>
        </p:txBody>
      </p:sp>
      <p:sp>
        <p:nvSpPr>
          <p:cNvPr id="12" name="Flecha: a la derecha 11">
            <a:extLst>
              <a:ext uri="{FF2B5EF4-FFF2-40B4-BE49-F238E27FC236}">
                <a16:creationId xmlns:a16="http://schemas.microsoft.com/office/drawing/2014/main" id="{58AE837A-54EB-43B6-9959-BC9735D359FE}"/>
              </a:ext>
            </a:extLst>
          </p:cNvPr>
          <p:cNvSpPr/>
          <p:nvPr/>
        </p:nvSpPr>
        <p:spPr bwMode="auto">
          <a:xfrm>
            <a:off x="5381625" y="4514398"/>
            <a:ext cx="1511300" cy="360363"/>
          </a:xfrm>
          <a:prstGeom prst="rightArrow">
            <a:avLst/>
          </a:prstGeom>
          <a:solidFill>
            <a:srgbClr val="F27088"/>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anose="02020603050405020304" pitchFamily="18" charset="0"/>
              <a:buNone/>
              <a:defRPr/>
            </a:pPr>
            <a:endParaRPr lang="es-ES" dirty="0"/>
          </a:p>
        </p:txBody>
      </p:sp>
      <p:sp>
        <p:nvSpPr>
          <p:cNvPr id="13" name="Flecha: a la derecha 12">
            <a:extLst>
              <a:ext uri="{FF2B5EF4-FFF2-40B4-BE49-F238E27FC236}">
                <a16:creationId xmlns:a16="http://schemas.microsoft.com/office/drawing/2014/main" id="{D0512084-E7A4-4D2C-BAD7-3A0325E004E7}"/>
              </a:ext>
            </a:extLst>
          </p:cNvPr>
          <p:cNvSpPr/>
          <p:nvPr/>
        </p:nvSpPr>
        <p:spPr bwMode="auto">
          <a:xfrm>
            <a:off x="6697663" y="5543098"/>
            <a:ext cx="1511300" cy="360363"/>
          </a:xfrm>
          <a:prstGeom prst="rightArrow">
            <a:avLst/>
          </a:prstGeom>
          <a:solidFill>
            <a:srgbClr val="F27088"/>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anose="02020603050405020304" pitchFamily="18" charset="0"/>
              <a:buNone/>
              <a:defRPr/>
            </a:pPr>
            <a:endParaRPr lang="es-ES" dirty="0"/>
          </a:p>
        </p:txBody>
      </p:sp>
      <p:sp>
        <p:nvSpPr>
          <p:cNvPr id="14" name="Text Box 2">
            <a:extLst>
              <a:ext uri="{FF2B5EF4-FFF2-40B4-BE49-F238E27FC236}">
                <a16:creationId xmlns:a16="http://schemas.microsoft.com/office/drawing/2014/main" id="{F495B96C-C13E-4C72-86A7-A131B5E019AE}"/>
              </a:ext>
            </a:extLst>
          </p:cNvPr>
          <p:cNvSpPr txBox="1">
            <a:spLocks noChangeArrowheads="1"/>
          </p:cNvSpPr>
          <p:nvPr/>
        </p:nvSpPr>
        <p:spPr bwMode="auto">
          <a:xfrm>
            <a:off x="3846734" y="2025198"/>
            <a:ext cx="5701859"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9pPr>
          </a:lstStyle>
          <a:p>
            <a:pPr algn="ctr" eaLnBrk="1" hangingPunct="1">
              <a:buSzPct val="100000"/>
            </a:pPr>
            <a:r>
              <a:rPr lang="en-US" altLang="es-ES" sz="3200" b="1" dirty="0" err="1">
                <a:solidFill>
                  <a:srgbClr val="17375E"/>
                </a:solidFill>
                <a:latin typeface="+mn-lt"/>
              </a:rPr>
              <a:t>Ejercitar</a:t>
            </a:r>
            <a:r>
              <a:rPr lang="en-US" altLang="es-ES" sz="3200" b="1" dirty="0">
                <a:solidFill>
                  <a:srgbClr val="17375E"/>
                </a:solidFill>
                <a:latin typeface="+mn-lt"/>
              </a:rPr>
              <a:t> el </a:t>
            </a:r>
            <a:r>
              <a:rPr lang="en-US" altLang="es-ES" sz="3200" b="1" dirty="0" err="1">
                <a:solidFill>
                  <a:srgbClr val="17375E"/>
                </a:solidFill>
                <a:latin typeface="+mn-lt"/>
              </a:rPr>
              <a:t>interés</a:t>
            </a:r>
            <a:r>
              <a:rPr lang="en-US" altLang="es-ES" sz="3200" b="1" dirty="0">
                <a:solidFill>
                  <a:srgbClr val="17375E"/>
                </a:solidFill>
                <a:latin typeface="+mn-lt"/>
              </a:rPr>
              <a:t> por el </a:t>
            </a:r>
            <a:r>
              <a:rPr lang="en-US" altLang="es-ES" sz="3200" b="1" dirty="0" err="1">
                <a:solidFill>
                  <a:srgbClr val="17375E"/>
                </a:solidFill>
                <a:latin typeface="+mn-lt"/>
              </a:rPr>
              <a:t>estudio</a:t>
            </a:r>
            <a:endParaRPr lang="en-US" altLang="es-ES" sz="3200" b="1" dirty="0">
              <a:solidFill>
                <a:srgbClr val="17375E"/>
              </a:solidFill>
              <a:latin typeface="+mn-lt"/>
            </a:endParaRPr>
          </a:p>
        </p:txBody>
      </p:sp>
      <p:sp>
        <p:nvSpPr>
          <p:cNvPr id="15" name="Text Box 2">
            <a:extLst>
              <a:ext uri="{FF2B5EF4-FFF2-40B4-BE49-F238E27FC236}">
                <a16:creationId xmlns:a16="http://schemas.microsoft.com/office/drawing/2014/main" id="{550FE75C-903F-47AC-989F-3F5391132740}"/>
              </a:ext>
            </a:extLst>
          </p:cNvPr>
          <p:cNvSpPr txBox="1">
            <a:spLocks noChangeArrowheads="1"/>
          </p:cNvSpPr>
          <p:nvPr/>
        </p:nvSpPr>
        <p:spPr bwMode="auto">
          <a:xfrm>
            <a:off x="5410663" y="2880861"/>
            <a:ext cx="3878925" cy="107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9pPr>
          </a:lstStyle>
          <a:p>
            <a:pPr algn="ctr" eaLnBrk="1" hangingPunct="1">
              <a:buSzPct val="100000"/>
            </a:pPr>
            <a:r>
              <a:rPr lang="en-US" altLang="es-ES" sz="3200" b="1">
                <a:solidFill>
                  <a:srgbClr val="17375E"/>
                </a:solidFill>
                <a:latin typeface="+mn-lt"/>
              </a:rPr>
              <a:t>Posponer atención de</a:t>
            </a:r>
          </a:p>
          <a:p>
            <a:pPr algn="ctr" eaLnBrk="1" hangingPunct="1">
              <a:buSzPct val="100000"/>
            </a:pPr>
            <a:r>
              <a:rPr lang="en-US" altLang="es-ES" sz="3200" b="1">
                <a:solidFill>
                  <a:srgbClr val="17375E"/>
                </a:solidFill>
                <a:latin typeface="+mn-lt"/>
              </a:rPr>
              <a:t> asuntos personales</a:t>
            </a:r>
          </a:p>
        </p:txBody>
      </p:sp>
      <p:sp>
        <p:nvSpPr>
          <p:cNvPr id="16" name="Text Box 2">
            <a:extLst>
              <a:ext uri="{FF2B5EF4-FFF2-40B4-BE49-F238E27FC236}">
                <a16:creationId xmlns:a16="http://schemas.microsoft.com/office/drawing/2014/main" id="{E3A328A3-EE0A-455A-9F8B-4900ED484AE8}"/>
              </a:ext>
            </a:extLst>
          </p:cNvPr>
          <p:cNvSpPr txBox="1">
            <a:spLocks noChangeArrowheads="1"/>
          </p:cNvSpPr>
          <p:nvPr/>
        </p:nvSpPr>
        <p:spPr bwMode="auto">
          <a:xfrm>
            <a:off x="6829684" y="4063548"/>
            <a:ext cx="3520557" cy="107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9pPr>
          </a:lstStyle>
          <a:p>
            <a:pPr algn="ctr" eaLnBrk="1" hangingPunct="1">
              <a:buSzPct val="100000"/>
            </a:pPr>
            <a:r>
              <a:rPr lang="en-US" altLang="es-ES" sz="3200" b="1" dirty="0" err="1">
                <a:solidFill>
                  <a:srgbClr val="17375E"/>
                </a:solidFill>
                <a:latin typeface="+mn-lt"/>
              </a:rPr>
              <a:t>Tratar</a:t>
            </a:r>
            <a:r>
              <a:rPr lang="en-US" altLang="es-ES" sz="3200" b="1" dirty="0">
                <a:solidFill>
                  <a:srgbClr val="17375E"/>
                </a:solidFill>
                <a:latin typeface="+mn-lt"/>
              </a:rPr>
              <a:t> la </a:t>
            </a:r>
            <a:r>
              <a:rPr lang="en-US" altLang="es-ES" sz="3200" b="1" dirty="0" err="1">
                <a:solidFill>
                  <a:srgbClr val="17375E"/>
                </a:solidFill>
                <a:latin typeface="+mn-lt"/>
              </a:rPr>
              <a:t>distracción</a:t>
            </a:r>
            <a:endParaRPr lang="en-US" altLang="es-ES" sz="3200" b="1" dirty="0">
              <a:solidFill>
                <a:srgbClr val="17375E"/>
              </a:solidFill>
              <a:latin typeface="+mn-lt"/>
            </a:endParaRPr>
          </a:p>
          <a:p>
            <a:pPr algn="ctr" eaLnBrk="1" hangingPunct="1">
              <a:buSzPct val="100000"/>
            </a:pPr>
            <a:r>
              <a:rPr lang="en-US" altLang="es-ES" sz="3200" b="1" dirty="0">
                <a:solidFill>
                  <a:srgbClr val="17375E"/>
                </a:solidFill>
                <a:latin typeface="+mn-lt"/>
              </a:rPr>
              <a:t> con </a:t>
            </a:r>
            <a:r>
              <a:rPr lang="en-US" altLang="es-ES" sz="3200" b="1" dirty="0" err="1">
                <a:solidFill>
                  <a:srgbClr val="17375E"/>
                </a:solidFill>
                <a:latin typeface="+mn-lt"/>
              </a:rPr>
              <a:t>naturalidad</a:t>
            </a:r>
            <a:endParaRPr lang="en-US" altLang="es-ES" sz="3200" b="1" dirty="0">
              <a:solidFill>
                <a:srgbClr val="17375E"/>
              </a:solidFill>
              <a:latin typeface="+mn-lt"/>
            </a:endParaRPr>
          </a:p>
        </p:txBody>
      </p:sp>
      <p:sp>
        <p:nvSpPr>
          <p:cNvPr id="17" name="Text Box 2">
            <a:extLst>
              <a:ext uri="{FF2B5EF4-FFF2-40B4-BE49-F238E27FC236}">
                <a16:creationId xmlns:a16="http://schemas.microsoft.com/office/drawing/2014/main" id="{EB96F89D-7D3B-4D3E-A78E-7E78B2F4D4F5}"/>
              </a:ext>
            </a:extLst>
          </p:cNvPr>
          <p:cNvSpPr txBox="1">
            <a:spLocks noChangeArrowheads="1"/>
          </p:cNvSpPr>
          <p:nvPr/>
        </p:nvSpPr>
        <p:spPr bwMode="auto">
          <a:xfrm>
            <a:off x="8475416" y="5244648"/>
            <a:ext cx="3224707" cy="107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9pPr>
          </a:lstStyle>
          <a:p>
            <a:pPr algn="ctr" eaLnBrk="1" hangingPunct="1">
              <a:buSzPct val="100000"/>
            </a:pPr>
            <a:r>
              <a:rPr lang="en-US" altLang="es-ES" sz="3200" b="1" dirty="0" err="1">
                <a:solidFill>
                  <a:srgbClr val="17375E"/>
                </a:solidFill>
                <a:latin typeface="+mn-lt"/>
              </a:rPr>
              <a:t>Entrenar</a:t>
            </a:r>
            <a:r>
              <a:rPr lang="en-US" altLang="es-ES" sz="3200" b="1" dirty="0">
                <a:solidFill>
                  <a:srgbClr val="17375E"/>
                </a:solidFill>
                <a:latin typeface="+mn-lt"/>
              </a:rPr>
              <a:t> </a:t>
            </a:r>
            <a:r>
              <a:rPr lang="en-US" altLang="es-ES" sz="3200" b="1" dirty="0" err="1">
                <a:solidFill>
                  <a:srgbClr val="17375E"/>
                </a:solidFill>
                <a:latin typeface="+mn-lt"/>
              </a:rPr>
              <a:t>atención</a:t>
            </a:r>
            <a:endParaRPr lang="en-US" altLang="es-ES" sz="3200" b="1" dirty="0">
              <a:solidFill>
                <a:srgbClr val="17375E"/>
              </a:solidFill>
              <a:latin typeface="+mn-lt"/>
            </a:endParaRPr>
          </a:p>
          <a:p>
            <a:pPr algn="ctr" eaLnBrk="1" hangingPunct="1">
              <a:buSzPct val="100000"/>
            </a:pPr>
            <a:r>
              <a:rPr lang="en-US" altLang="es-ES" sz="3200" b="1" dirty="0" err="1">
                <a:solidFill>
                  <a:srgbClr val="17375E"/>
                </a:solidFill>
                <a:latin typeface="+mn-lt"/>
              </a:rPr>
              <a:t>sostenida</a:t>
            </a:r>
            <a:endParaRPr lang="en-US" altLang="es-ES" sz="3200" b="1" dirty="0">
              <a:solidFill>
                <a:srgbClr val="17375E"/>
              </a:solidFill>
              <a:latin typeface="+mn-lt"/>
            </a:endParaRPr>
          </a:p>
        </p:txBody>
      </p:sp>
    </p:spTree>
    <p:extLst>
      <p:ext uri="{BB962C8B-B14F-4D97-AF65-F5344CB8AC3E}">
        <p14:creationId xmlns:p14="http://schemas.microsoft.com/office/powerpoint/2010/main" val="233821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3" grpId="0" animBg="1"/>
      <p:bldP spid="14" grpId="0"/>
      <p:bldP spid="15" grpId="0"/>
      <p:bldP spid="16"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DF773E6-5A5B-487E-9844-A069D6DD826F}"/>
              </a:ext>
            </a:extLst>
          </p:cNvPr>
          <p:cNvSpPr txBox="1">
            <a:spLocks noChangeArrowheads="1"/>
          </p:cNvSpPr>
          <p:nvPr/>
        </p:nvSpPr>
        <p:spPr bwMode="auto">
          <a:xfrm>
            <a:off x="3894948" y="1975131"/>
            <a:ext cx="5140325" cy="465138"/>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buSzTx/>
              <a:buFontTx/>
              <a:buNone/>
            </a:pPr>
            <a:r>
              <a:rPr lang="en-US" altLang="es-ES" sz="2400" b="1">
                <a:solidFill>
                  <a:srgbClr val="17375E"/>
                </a:solidFill>
                <a:latin typeface="Arial Narrow" panose="020B0606020202030204" pitchFamily="34" charset="0"/>
              </a:rPr>
              <a:t>Ni tareas muy fáciles ni muy difíciles</a:t>
            </a:r>
          </a:p>
        </p:txBody>
      </p:sp>
      <p:sp>
        <p:nvSpPr>
          <p:cNvPr id="5" name="Flecha: cheurón 4">
            <a:extLst>
              <a:ext uri="{FF2B5EF4-FFF2-40B4-BE49-F238E27FC236}">
                <a16:creationId xmlns:a16="http://schemas.microsoft.com/office/drawing/2014/main" id="{F7718616-C6CB-4F91-9951-F563E508F2E5}"/>
              </a:ext>
            </a:extLst>
          </p:cNvPr>
          <p:cNvSpPr>
            <a:spLocks noChangeArrowheads="1"/>
          </p:cNvSpPr>
          <p:nvPr/>
        </p:nvSpPr>
        <p:spPr bwMode="auto">
          <a:xfrm>
            <a:off x="3648886" y="1975131"/>
            <a:ext cx="504825" cy="465138"/>
          </a:xfrm>
          <a:prstGeom prst="chevron">
            <a:avLst>
              <a:gd name="adj" fmla="val 49965"/>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spcBef>
                <a:spcPct val="0"/>
              </a:spcBef>
            </a:pPr>
            <a:endParaRPr lang="es-ES" altLang="es-ES" sz="2400">
              <a:solidFill>
                <a:schemeClr val="bg1"/>
              </a:solidFill>
            </a:endParaRPr>
          </a:p>
        </p:txBody>
      </p:sp>
      <p:sp>
        <p:nvSpPr>
          <p:cNvPr id="6" name="Text Box 2">
            <a:extLst>
              <a:ext uri="{FF2B5EF4-FFF2-40B4-BE49-F238E27FC236}">
                <a16:creationId xmlns:a16="http://schemas.microsoft.com/office/drawing/2014/main" id="{0A1F70A0-2895-41CD-9855-949247BDD365}"/>
              </a:ext>
            </a:extLst>
          </p:cNvPr>
          <p:cNvSpPr txBox="1">
            <a:spLocks noChangeArrowheads="1"/>
          </p:cNvSpPr>
          <p:nvPr/>
        </p:nvSpPr>
        <p:spPr bwMode="auto">
          <a:xfrm>
            <a:off x="3894948" y="2764119"/>
            <a:ext cx="5140325" cy="465137"/>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buSzTx/>
              <a:buFontTx/>
              <a:buNone/>
            </a:pPr>
            <a:r>
              <a:rPr lang="en-US" altLang="es-ES" sz="2400" b="1">
                <a:solidFill>
                  <a:srgbClr val="17375E"/>
                </a:solidFill>
                <a:latin typeface="Arial Narrow" panose="020B0606020202030204" pitchFamily="34" charset="0"/>
              </a:rPr>
              <a:t>Realiza autoevaluaciones continuas</a:t>
            </a:r>
          </a:p>
        </p:txBody>
      </p:sp>
      <p:sp>
        <p:nvSpPr>
          <p:cNvPr id="7" name="Flecha: cheurón 6">
            <a:extLst>
              <a:ext uri="{FF2B5EF4-FFF2-40B4-BE49-F238E27FC236}">
                <a16:creationId xmlns:a16="http://schemas.microsoft.com/office/drawing/2014/main" id="{27AA8981-A0DA-4015-A4FA-F8E7C4E75242}"/>
              </a:ext>
            </a:extLst>
          </p:cNvPr>
          <p:cNvSpPr>
            <a:spLocks noChangeArrowheads="1"/>
          </p:cNvSpPr>
          <p:nvPr/>
        </p:nvSpPr>
        <p:spPr bwMode="auto">
          <a:xfrm>
            <a:off x="3648886" y="2768881"/>
            <a:ext cx="504825" cy="460375"/>
          </a:xfrm>
          <a:prstGeom prst="chevron">
            <a:avLst>
              <a:gd name="adj" fmla="val 50086"/>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spcBef>
                <a:spcPct val="0"/>
              </a:spcBef>
            </a:pPr>
            <a:endParaRPr lang="es-ES" altLang="es-ES" sz="2400">
              <a:solidFill>
                <a:schemeClr val="bg1"/>
              </a:solidFill>
            </a:endParaRPr>
          </a:p>
        </p:txBody>
      </p:sp>
      <p:sp>
        <p:nvSpPr>
          <p:cNvPr id="8" name="Text Box 2">
            <a:extLst>
              <a:ext uri="{FF2B5EF4-FFF2-40B4-BE49-F238E27FC236}">
                <a16:creationId xmlns:a16="http://schemas.microsoft.com/office/drawing/2014/main" id="{9837AB17-E94C-451C-9DE9-1149B9C159F0}"/>
              </a:ext>
            </a:extLst>
          </p:cNvPr>
          <p:cNvSpPr txBox="1">
            <a:spLocks noChangeArrowheads="1"/>
          </p:cNvSpPr>
          <p:nvPr/>
        </p:nvSpPr>
        <p:spPr bwMode="auto">
          <a:xfrm>
            <a:off x="3912411" y="3559456"/>
            <a:ext cx="5141912" cy="465138"/>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buSzTx/>
              <a:buFontTx/>
              <a:buNone/>
            </a:pPr>
            <a:r>
              <a:rPr lang="en-US" altLang="es-ES" sz="2400" b="1">
                <a:solidFill>
                  <a:srgbClr val="17375E"/>
                </a:solidFill>
                <a:latin typeface="Arial Narrow" panose="020B0606020202030204" pitchFamily="34" charset="0"/>
              </a:rPr>
              <a:t>Mezcla tareas mecánicas teóricas</a:t>
            </a:r>
          </a:p>
        </p:txBody>
      </p:sp>
      <p:sp>
        <p:nvSpPr>
          <p:cNvPr id="9" name="Flecha: cheurón 8">
            <a:extLst>
              <a:ext uri="{FF2B5EF4-FFF2-40B4-BE49-F238E27FC236}">
                <a16:creationId xmlns:a16="http://schemas.microsoft.com/office/drawing/2014/main" id="{DB9102FB-134B-4EC4-AB8D-002763783A31}"/>
              </a:ext>
            </a:extLst>
          </p:cNvPr>
          <p:cNvSpPr>
            <a:spLocks noChangeArrowheads="1"/>
          </p:cNvSpPr>
          <p:nvPr/>
        </p:nvSpPr>
        <p:spPr bwMode="auto">
          <a:xfrm>
            <a:off x="3666348" y="3559456"/>
            <a:ext cx="504825" cy="460375"/>
          </a:xfrm>
          <a:prstGeom prst="chevron">
            <a:avLst>
              <a:gd name="adj" fmla="val 50086"/>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spcBef>
                <a:spcPct val="0"/>
              </a:spcBef>
            </a:pPr>
            <a:endParaRPr lang="es-ES" altLang="es-ES" sz="2400">
              <a:solidFill>
                <a:schemeClr val="bg1"/>
              </a:solidFill>
            </a:endParaRPr>
          </a:p>
        </p:txBody>
      </p:sp>
      <p:sp>
        <p:nvSpPr>
          <p:cNvPr id="10" name="Text Box 2">
            <a:extLst>
              <a:ext uri="{FF2B5EF4-FFF2-40B4-BE49-F238E27FC236}">
                <a16:creationId xmlns:a16="http://schemas.microsoft.com/office/drawing/2014/main" id="{38867BF9-9DFC-4FDB-9DC5-4BCC902999D9}"/>
              </a:ext>
            </a:extLst>
          </p:cNvPr>
          <p:cNvSpPr txBox="1">
            <a:spLocks noChangeArrowheads="1"/>
          </p:cNvSpPr>
          <p:nvPr/>
        </p:nvSpPr>
        <p:spPr bwMode="auto">
          <a:xfrm>
            <a:off x="3933048" y="4321456"/>
            <a:ext cx="5140325" cy="463550"/>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buSzTx/>
              <a:buFontTx/>
              <a:buNone/>
            </a:pPr>
            <a:r>
              <a:rPr lang="en-US" altLang="es-ES" sz="2400" b="1">
                <a:solidFill>
                  <a:srgbClr val="17375E"/>
                </a:solidFill>
                <a:latin typeface="Arial Narrow" panose="020B0606020202030204" pitchFamily="34" charset="0"/>
              </a:rPr>
              <a:t>Fechas tope antes del examen</a:t>
            </a:r>
          </a:p>
        </p:txBody>
      </p:sp>
      <p:sp>
        <p:nvSpPr>
          <p:cNvPr id="11" name="Flecha: cheurón 10">
            <a:extLst>
              <a:ext uri="{FF2B5EF4-FFF2-40B4-BE49-F238E27FC236}">
                <a16:creationId xmlns:a16="http://schemas.microsoft.com/office/drawing/2014/main" id="{2B145AA6-5A79-4CE3-822B-CABE51ED30B7}"/>
              </a:ext>
            </a:extLst>
          </p:cNvPr>
          <p:cNvSpPr>
            <a:spLocks noChangeArrowheads="1"/>
          </p:cNvSpPr>
          <p:nvPr/>
        </p:nvSpPr>
        <p:spPr bwMode="auto">
          <a:xfrm>
            <a:off x="3685398" y="4321456"/>
            <a:ext cx="504825" cy="460375"/>
          </a:xfrm>
          <a:prstGeom prst="chevron">
            <a:avLst>
              <a:gd name="adj" fmla="val 50086"/>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spcBef>
                <a:spcPct val="0"/>
              </a:spcBef>
            </a:pPr>
            <a:endParaRPr lang="es-ES" altLang="es-ES" sz="2400">
              <a:solidFill>
                <a:schemeClr val="bg1"/>
              </a:solidFill>
            </a:endParaRPr>
          </a:p>
        </p:txBody>
      </p:sp>
      <p:sp>
        <p:nvSpPr>
          <p:cNvPr id="12" name="Text Box 2">
            <a:extLst>
              <a:ext uri="{FF2B5EF4-FFF2-40B4-BE49-F238E27FC236}">
                <a16:creationId xmlns:a16="http://schemas.microsoft.com/office/drawing/2014/main" id="{188444DA-B982-4689-92D9-CB8F77BD11AE}"/>
              </a:ext>
            </a:extLst>
          </p:cNvPr>
          <p:cNvSpPr txBox="1">
            <a:spLocks noChangeArrowheads="1"/>
          </p:cNvSpPr>
          <p:nvPr/>
        </p:nvSpPr>
        <p:spPr bwMode="auto">
          <a:xfrm>
            <a:off x="3933048" y="5078694"/>
            <a:ext cx="5140325" cy="463550"/>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buSzTx/>
              <a:buFontTx/>
              <a:buNone/>
            </a:pPr>
            <a:r>
              <a:rPr lang="en-US" altLang="es-ES" sz="2400" b="1">
                <a:solidFill>
                  <a:srgbClr val="17375E"/>
                </a:solidFill>
                <a:latin typeface="Arial Narrow" panose="020B0606020202030204" pitchFamily="34" charset="0"/>
              </a:rPr>
              <a:t>Desarrolla la curiosidad</a:t>
            </a:r>
          </a:p>
        </p:txBody>
      </p:sp>
      <p:sp>
        <p:nvSpPr>
          <p:cNvPr id="13" name="Flecha: cheurón 12">
            <a:extLst>
              <a:ext uri="{FF2B5EF4-FFF2-40B4-BE49-F238E27FC236}">
                <a16:creationId xmlns:a16="http://schemas.microsoft.com/office/drawing/2014/main" id="{B8B486E0-720B-4471-9F4D-C51B070E15B0}"/>
              </a:ext>
            </a:extLst>
          </p:cNvPr>
          <p:cNvSpPr>
            <a:spLocks noChangeArrowheads="1"/>
          </p:cNvSpPr>
          <p:nvPr/>
        </p:nvSpPr>
        <p:spPr bwMode="auto">
          <a:xfrm>
            <a:off x="3685398" y="5078694"/>
            <a:ext cx="504825" cy="463550"/>
          </a:xfrm>
          <a:prstGeom prst="chevron">
            <a:avLst>
              <a:gd name="adj" fmla="val 50136"/>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spcBef>
                <a:spcPct val="0"/>
              </a:spcBef>
            </a:pPr>
            <a:endParaRPr lang="es-ES" altLang="es-ES" sz="2400">
              <a:solidFill>
                <a:schemeClr val="bg1"/>
              </a:solidFill>
            </a:endParaRPr>
          </a:p>
        </p:txBody>
      </p:sp>
      <p:sp>
        <p:nvSpPr>
          <p:cNvPr id="14" name="CuadroTexto 13">
            <a:extLst>
              <a:ext uri="{FF2B5EF4-FFF2-40B4-BE49-F238E27FC236}">
                <a16:creationId xmlns:a16="http://schemas.microsoft.com/office/drawing/2014/main" id="{71A60B0E-F98B-4C10-BEFD-9AA3344EC33A}"/>
              </a:ext>
            </a:extLst>
          </p:cNvPr>
          <p:cNvSpPr txBox="1">
            <a:spLocks noChangeArrowheads="1"/>
          </p:cNvSpPr>
          <p:nvPr/>
        </p:nvSpPr>
        <p:spPr bwMode="auto">
          <a:xfrm>
            <a:off x="1730311" y="545724"/>
            <a:ext cx="15128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sz="8800" b="1" dirty="0">
                <a:solidFill>
                  <a:srgbClr val="002060"/>
                </a:solidFill>
                <a:latin typeface="Arial Narrow" panose="020B0606020202030204" pitchFamily="34" charset="0"/>
              </a:rPr>
              <a:t>1</a:t>
            </a:r>
            <a:endParaRPr lang="es-ES" altLang="es-ES" sz="1400" b="1" dirty="0">
              <a:solidFill>
                <a:srgbClr val="002060"/>
              </a:solidFill>
              <a:latin typeface="Arial Narrow" panose="020B0606020202030204" pitchFamily="34" charset="0"/>
            </a:endParaRPr>
          </a:p>
        </p:txBody>
      </p:sp>
      <p:sp>
        <p:nvSpPr>
          <p:cNvPr id="15" name="Flecha: a la derecha 14">
            <a:extLst>
              <a:ext uri="{FF2B5EF4-FFF2-40B4-BE49-F238E27FC236}">
                <a16:creationId xmlns:a16="http://schemas.microsoft.com/office/drawing/2014/main" id="{C7D9C810-AA01-4E50-8B21-9F014DF3A468}"/>
              </a:ext>
            </a:extLst>
          </p:cNvPr>
          <p:cNvSpPr/>
          <p:nvPr/>
        </p:nvSpPr>
        <p:spPr bwMode="auto">
          <a:xfrm>
            <a:off x="2835211" y="1091824"/>
            <a:ext cx="1511300" cy="360363"/>
          </a:xfrm>
          <a:prstGeom prst="rightArrow">
            <a:avLst/>
          </a:prstGeom>
          <a:solidFill>
            <a:srgbClr val="F27088"/>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anose="02020603050405020304" pitchFamily="18" charset="0"/>
              <a:buNone/>
              <a:defRPr/>
            </a:pPr>
            <a:endParaRPr lang="es-ES" dirty="0"/>
          </a:p>
        </p:txBody>
      </p:sp>
      <p:sp>
        <p:nvSpPr>
          <p:cNvPr id="16" name="Text Box 2">
            <a:extLst>
              <a:ext uri="{FF2B5EF4-FFF2-40B4-BE49-F238E27FC236}">
                <a16:creationId xmlns:a16="http://schemas.microsoft.com/office/drawing/2014/main" id="{FD036F01-58B1-4114-8BC1-EA525BAF93FE}"/>
              </a:ext>
            </a:extLst>
          </p:cNvPr>
          <p:cNvSpPr txBox="1">
            <a:spLocks noChangeArrowheads="1"/>
          </p:cNvSpPr>
          <p:nvPr/>
        </p:nvSpPr>
        <p:spPr bwMode="auto">
          <a:xfrm>
            <a:off x="4611845" y="917199"/>
            <a:ext cx="5701859"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9pPr>
          </a:lstStyle>
          <a:p>
            <a:pPr algn="ctr" eaLnBrk="1" hangingPunct="1">
              <a:buSzPct val="100000"/>
            </a:pPr>
            <a:r>
              <a:rPr lang="en-US" altLang="es-ES" sz="3200" b="1" dirty="0" err="1">
                <a:solidFill>
                  <a:srgbClr val="17375E"/>
                </a:solidFill>
                <a:latin typeface="+mn-lt"/>
              </a:rPr>
              <a:t>Ejercitar</a:t>
            </a:r>
            <a:r>
              <a:rPr lang="en-US" altLang="es-ES" sz="3200" b="1" dirty="0">
                <a:solidFill>
                  <a:srgbClr val="17375E"/>
                </a:solidFill>
                <a:latin typeface="+mn-lt"/>
              </a:rPr>
              <a:t> el </a:t>
            </a:r>
            <a:r>
              <a:rPr lang="en-US" altLang="es-ES" sz="3200" b="1" dirty="0" err="1">
                <a:solidFill>
                  <a:srgbClr val="17375E"/>
                </a:solidFill>
                <a:latin typeface="+mn-lt"/>
              </a:rPr>
              <a:t>interés</a:t>
            </a:r>
            <a:r>
              <a:rPr lang="en-US" altLang="es-ES" sz="3200" b="1" dirty="0">
                <a:solidFill>
                  <a:srgbClr val="17375E"/>
                </a:solidFill>
                <a:latin typeface="+mn-lt"/>
              </a:rPr>
              <a:t> por el </a:t>
            </a:r>
            <a:r>
              <a:rPr lang="en-US" altLang="es-ES" sz="3200" b="1" dirty="0" err="1">
                <a:solidFill>
                  <a:srgbClr val="17375E"/>
                </a:solidFill>
                <a:latin typeface="+mn-lt"/>
              </a:rPr>
              <a:t>estudio</a:t>
            </a:r>
            <a:endParaRPr lang="en-US" altLang="es-ES" sz="3200" b="1" dirty="0">
              <a:solidFill>
                <a:srgbClr val="17375E"/>
              </a:solidFill>
              <a:latin typeface="+mn-lt"/>
            </a:endParaRPr>
          </a:p>
        </p:txBody>
      </p:sp>
      <p:sp>
        <p:nvSpPr>
          <p:cNvPr id="17" name="Text Box 2">
            <a:extLst>
              <a:ext uri="{FF2B5EF4-FFF2-40B4-BE49-F238E27FC236}">
                <a16:creationId xmlns:a16="http://schemas.microsoft.com/office/drawing/2014/main" id="{AF60F324-7566-458E-910A-06DBEFA5028E}"/>
              </a:ext>
            </a:extLst>
          </p:cNvPr>
          <p:cNvSpPr txBox="1">
            <a:spLocks noChangeArrowheads="1"/>
          </p:cNvSpPr>
          <p:nvPr/>
        </p:nvSpPr>
        <p:spPr bwMode="auto">
          <a:xfrm>
            <a:off x="3894948" y="5788134"/>
            <a:ext cx="5140325" cy="463550"/>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buSzTx/>
              <a:buFontTx/>
              <a:buNone/>
            </a:pPr>
            <a:r>
              <a:rPr lang="en-US" altLang="es-ES" sz="2400" b="1" dirty="0" err="1">
                <a:solidFill>
                  <a:srgbClr val="17375E"/>
                </a:solidFill>
                <a:latin typeface="Arial Narrow" panose="020B0606020202030204" pitchFamily="34" charset="0"/>
              </a:rPr>
              <a:t>Imagina</a:t>
            </a:r>
            <a:r>
              <a:rPr lang="en-US" altLang="es-ES" sz="2400" b="1" dirty="0">
                <a:solidFill>
                  <a:srgbClr val="17375E"/>
                </a:solidFill>
                <a:latin typeface="Arial Narrow" panose="020B0606020202030204" pitchFamily="34" charset="0"/>
              </a:rPr>
              <a:t> </a:t>
            </a:r>
            <a:r>
              <a:rPr lang="en-US" altLang="es-ES" sz="2400" b="1" dirty="0" err="1">
                <a:solidFill>
                  <a:srgbClr val="17375E"/>
                </a:solidFill>
                <a:latin typeface="Arial Narrow" panose="020B0606020202030204" pitchFamily="34" charset="0"/>
              </a:rPr>
              <a:t>tus</a:t>
            </a:r>
            <a:r>
              <a:rPr lang="en-US" altLang="es-ES" sz="2400" b="1" dirty="0">
                <a:solidFill>
                  <a:srgbClr val="17375E"/>
                </a:solidFill>
                <a:latin typeface="Arial Narrow" panose="020B0606020202030204" pitchFamily="34" charset="0"/>
              </a:rPr>
              <a:t> </a:t>
            </a:r>
            <a:r>
              <a:rPr lang="en-US" altLang="es-ES" sz="2400" b="1" dirty="0" err="1">
                <a:solidFill>
                  <a:srgbClr val="17375E"/>
                </a:solidFill>
                <a:latin typeface="Arial Narrow" panose="020B0606020202030204" pitchFamily="34" charset="0"/>
              </a:rPr>
              <a:t>consecuencias</a:t>
            </a:r>
            <a:r>
              <a:rPr lang="en-US" altLang="es-ES" sz="2400" b="1" dirty="0">
                <a:solidFill>
                  <a:srgbClr val="17375E"/>
                </a:solidFill>
                <a:latin typeface="Arial Narrow" panose="020B0606020202030204" pitchFamily="34" charset="0"/>
              </a:rPr>
              <a:t> + y -</a:t>
            </a:r>
          </a:p>
        </p:txBody>
      </p:sp>
      <p:sp>
        <p:nvSpPr>
          <p:cNvPr id="18" name="Flecha: cheurón 17">
            <a:extLst>
              <a:ext uri="{FF2B5EF4-FFF2-40B4-BE49-F238E27FC236}">
                <a16:creationId xmlns:a16="http://schemas.microsoft.com/office/drawing/2014/main" id="{67BE9328-DF6B-40B2-9F2F-4C98C963F077}"/>
              </a:ext>
            </a:extLst>
          </p:cNvPr>
          <p:cNvSpPr>
            <a:spLocks noChangeArrowheads="1"/>
          </p:cNvSpPr>
          <p:nvPr/>
        </p:nvSpPr>
        <p:spPr bwMode="auto">
          <a:xfrm>
            <a:off x="3647298" y="5788134"/>
            <a:ext cx="504825" cy="463550"/>
          </a:xfrm>
          <a:prstGeom prst="chevron">
            <a:avLst>
              <a:gd name="adj" fmla="val 50136"/>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spcBef>
                <a:spcPct val="0"/>
              </a:spcBef>
            </a:pPr>
            <a:endParaRPr lang="es-ES" altLang="es-ES" sz="2400">
              <a:solidFill>
                <a:schemeClr val="bg1"/>
              </a:solidFill>
            </a:endParaRPr>
          </a:p>
        </p:txBody>
      </p:sp>
    </p:spTree>
    <p:extLst>
      <p:ext uri="{BB962C8B-B14F-4D97-AF65-F5344CB8AC3E}">
        <p14:creationId xmlns:p14="http://schemas.microsoft.com/office/powerpoint/2010/main" val="100711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animBg="1"/>
      <p:bldP spid="16" grpId="0"/>
      <p:bldP spid="17"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4EBF2395-C579-47C5-85A4-ED0630FB09F2}"/>
              </a:ext>
            </a:extLst>
          </p:cNvPr>
          <p:cNvSpPr txBox="1">
            <a:spLocks noChangeArrowheads="1"/>
          </p:cNvSpPr>
          <p:nvPr/>
        </p:nvSpPr>
        <p:spPr bwMode="auto">
          <a:xfrm>
            <a:off x="6746908" y="2843213"/>
            <a:ext cx="4699000" cy="58578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b="1" dirty="0">
                <a:solidFill>
                  <a:schemeClr val="bg1"/>
                </a:solidFill>
                <a:latin typeface="Arial Narrow" panose="020B0606020202030204" pitchFamily="34" charset="0"/>
              </a:rPr>
              <a:t>Accountability</a:t>
            </a:r>
            <a:endParaRPr lang="en-US" altLang="es-ES" sz="2000" b="1" dirty="0">
              <a:solidFill>
                <a:schemeClr val="bg1"/>
              </a:solidFill>
              <a:latin typeface="Arial Narrow" panose="020B0606020202030204" pitchFamily="34" charset="0"/>
            </a:endParaRPr>
          </a:p>
        </p:txBody>
      </p:sp>
      <p:pic>
        <p:nvPicPr>
          <p:cNvPr id="5" name="Imagen 4">
            <a:extLst>
              <a:ext uri="{FF2B5EF4-FFF2-40B4-BE49-F238E27FC236}">
                <a16:creationId xmlns:a16="http://schemas.microsoft.com/office/drawing/2014/main" id="{7C763891-F9C4-4625-81D8-887E94B01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20" y="1101725"/>
            <a:ext cx="6083300" cy="4562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56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5EE5CF5-CEC7-4930-813F-986804820BE1}"/>
              </a:ext>
            </a:extLst>
          </p:cNvPr>
          <p:cNvPicPr>
            <a:picLocks noChangeAspect="1"/>
          </p:cNvPicPr>
          <p:nvPr/>
        </p:nvPicPr>
        <p:blipFill>
          <a:blip r:embed="rId3"/>
          <a:stretch>
            <a:fillRect/>
          </a:stretch>
        </p:blipFill>
        <p:spPr>
          <a:xfrm>
            <a:off x="3972605" y="1564368"/>
            <a:ext cx="4246790" cy="408602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24157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86E9C8E-5064-4DA3-85D7-F46AA8ED7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732" y="2907577"/>
            <a:ext cx="3021737" cy="25615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 Box 2">
            <a:extLst>
              <a:ext uri="{FF2B5EF4-FFF2-40B4-BE49-F238E27FC236}">
                <a16:creationId xmlns:a16="http://schemas.microsoft.com/office/drawing/2014/main" id="{92A0CE1C-BF51-4434-8D3F-E955C924C04F}"/>
              </a:ext>
            </a:extLst>
          </p:cNvPr>
          <p:cNvSpPr txBox="1">
            <a:spLocks noChangeArrowheads="1"/>
          </p:cNvSpPr>
          <p:nvPr/>
        </p:nvSpPr>
        <p:spPr bwMode="auto">
          <a:xfrm>
            <a:off x="1128566" y="1903611"/>
            <a:ext cx="4492040" cy="463490"/>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2400">
                <a:solidFill>
                  <a:srgbClr val="17375E"/>
                </a:solidFill>
                <a:latin typeface="Arial Narrow" panose="020B0606020202030204" pitchFamily="34" charset="0"/>
              </a:rPr>
              <a:t>Ten clara la planificación </a:t>
            </a:r>
          </a:p>
        </p:txBody>
      </p:sp>
      <p:sp>
        <p:nvSpPr>
          <p:cNvPr id="8" name="Flecha: cheurón 7">
            <a:extLst>
              <a:ext uri="{FF2B5EF4-FFF2-40B4-BE49-F238E27FC236}">
                <a16:creationId xmlns:a16="http://schemas.microsoft.com/office/drawing/2014/main" id="{526BAB20-B8F2-4AD5-8D81-4FCD2402119D}"/>
              </a:ext>
            </a:extLst>
          </p:cNvPr>
          <p:cNvSpPr>
            <a:spLocks noChangeArrowheads="1"/>
          </p:cNvSpPr>
          <p:nvPr/>
        </p:nvSpPr>
        <p:spPr bwMode="auto">
          <a:xfrm>
            <a:off x="912695" y="1903611"/>
            <a:ext cx="504759" cy="463490"/>
          </a:xfrm>
          <a:prstGeom prst="chevron">
            <a:avLst>
              <a:gd name="adj" fmla="val 50106"/>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0" name="Text Box 2">
            <a:extLst>
              <a:ext uri="{FF2B5EF4-FFF2-40B4-BE49-F238E27FC236}">
                <a16:creationId xmlns:a16="http://schemas.microsoft.com/office/drawing/2014/main" id="{11CAB851-0447-41E1-84DD-B5C1BDAAC744}"/>
              </a:ext>
            </a:extLst>
          </p:cNvPr>
          <p:cNvSpPr txBox="1">
            <a:spLocks noChangeArrowheads="1"/>
          </p:cNvSpPr>
          <p:nvPr/>
        </p:nvSpPr>
        <p:spPr bwMode="auto">
          <a:xfrm>
            <a:off x="7176154" y="1903611"/>
            <a:ext cx="4492040" cy="463490"/>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2400">
                <a:solidFill>
                  <a:srgbClr val="17375E"/>
                </a:solidFill>
                <a:latin typeface="Arial Narrow" panose="020B0606020202030204" pitchFamily="34" charset="0"/>
              </a:rPr>
              <a:t>Cierra todo lo que no necesites</a:t>
            </a:r>
          </a:p>
        </p:txBody>
      </p:sp>
      <p:sp>
        <p:nvSpPr>
          <p:cNvPr id="11" name="Flecha: cheurón 10">
            <a:extLst>
              <a:ext uri="{FF2B5EF4-FFF2-40B4-BE49-F238E27FC236}">
                <a16:creationId xmlns:a16="http://schemas.microsoft.com/office/drawing/2014/main" id="{6FBACDB2-A51C-424A-9FCE-FDB234A4D32C}"/>
              </a:ext>
            </a:extLst>
          </p:cNvPr>
          <p:cNvSpPr>
            <a:spLocks noChangeArrowheads="1"/>
          </p:cNvSpPr>
          <p:nvPr/>
        </p:nvSpPr>
        <p:spPr bwMode="auto">
          <a:xfrm>
            <a:off x="6960282" y="1903611"/>
            <a:ext cx="504759" cy="463490"/>
          </a:xfrm>
          <a:prstGeom prst="chevron">
            <a:avLst>
              <a:gd name="adj" fmla="val 50106"/>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2" name="Text Box 2">
            <a:extLst>
              <a:ext uri="{FF2B5EF4-FFF2-40B4-BE49-F238E27FC236}">
                <a16:creationId xmlns:a16="http://schemas.microsoft.com/office/drawing/2014/main" id="{E4E9F462-3A43-4F6D-BA36-B20EB1A904B0}"/>
              </a:ext>
            </a:extLst>
          </p:cNvPr>
          <p:cNvSpPr txBox="1">
            <a:spLocks noChangeArrowheads="1"/>
          </p:cNvSpPr>
          <p:nvPr/>
        </p:nvSpPr>
        <p:spPr bwMode="auto">
          <a:xfrm>
            <a:off x="963488" y="3827411"/>
            <a:ext cx="3404744" cy="463490"/>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2400">
                <a:solidFill>
                  <a:srgbClr val="17375E"/>
                </a:solidFill>
                <a:latin typeface="Arial Narrow" panose="020B0606020202030204" pitchFamily="34" charset="0"/>
              </a:rPr>
              <a:t>Disminuye nº apps</a:t>
            </a:r>
          </a:p>
        </p:txBody>
      </p:sp>
      <p:sp>
        <p:nvSpPr>
          <p:cNvPr id="13" name="Flecha: cheurón 12">
            <a:extLst>
              <a:ext uri="{FF2B5EF4-FFF2-40B4-BE49-F238E27FC236}">
                <a16:creationId xmlns:a16="http://schemas.microsoft.com/office/drawing/2014/main" id="{DBDF09FB-69CB-43C3-BEAB-161BBC9C035D}"/>
              </a:ext>
            </a:extLst>
          </p:cNvPr>
          <p:cNvSpPr>
            <a:spLocks noChangeArrowheads="1"/>
          </p:cNvSpPr>
          <p:nvPr/>
        </p:nvSpPr>
        <p:spPr bwMode="auto">
          <a:xfrm>
            <a:off x="747616" y="3827411"/>
            <a:ext cx="382537" cy="463490"/>
          </a:xfrm>
          <a:prstGeom prst="chevron">
            <a:avLst>
              <a:gd name="adj" fmla="val 50106"/>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4" name="Text Box 2">
            <a:extLst>
              <a:ext uri="{FF2B5EF4-FFF2-40B4-BE49-F238E27FC236}">
                <a16:creationId xmlns:a16="http://schemas.microsoft.com/office/drawing/2014/main" id="{6F1F1AD6-F765-4087-ACEB-2095A2926BD8}"/>
              </a:ext>
            </a:extLst>
          </p:cNvPr>
          <p:cNvSpPr txBox="1">
            <a:spLocks noChangeArrowheads="1"/>
          </p:cNvSpPr>
          <p:nvPr/>
        </p:nvSpPr>
        <p:spPr bwMode="auto">
          <a:xfrm>
            <a:off x="8074562" y="4125822"/>
            <a:ext cx="3599981" cy="463490"/>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2400">
                <a:solidFill>
                  <a:srgbClr val="17375E"/>
                </a:solidFill>
                <a:latin typeface="Arial Narrow" panose="020B0606020202030204" pitchFamily="34" charset="0"/>
              </a:rPr>
              <a:t>Minimiza notificaciones</a:t>
            </a:r>
          </a:p>
        </p:txBody>
      </p:sp>
      <p:sp>
        <p:nvSpPr>
          <p:cNvPr id="15" name="Flecha: cheurón 14">
            <a:extLst>
              <a:ext uri="{FF2B5EF4-FFF2-40B4-BE49-F238E27FC236}">
                <a16:creationId xmlns:a16="http://schemas.microsoft.com/office/drawing/2014/main" id="{7744B0E9-43F3-490D-8C91-CC9159D0B104}"/>
              </a:ext>
            </a:extLst>
          </p:cNvPr>
          <p:cNvSpPr>
            <a:spLocks noChangeArrowheads="1"/>
          </p:cNvSpPr>
          <p:nvPr/>
        </p:nvSpPr>
        <p:spPr bwMode="auto">
          <a:xfrm>
            <a:off x="7822182" y="4125822"/>
            <a:ext cx="504759" cy="463490"/>
          </a:xfrm>
          <a:prstGeom prst="chevron">
            <a:avLst>
              <a:gd name="adj" fmla="val 50106"/>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6" name="Text Box 2">
            <a:extLst>
              <a:ext uri="{FF2B5EF4-FFF2-40B4-BE49-F238E27FC236}">
                <a16:creationId xmlns:a16="http://schemas.microsoft.com/office/drawing/2014/main" id="{9C5342D2-9B98-4FB4-B435-9E8A4EFABA10}"/>
              </a:ext>
            </a:extLst>
          </p:cNvPr>
          <p:cNvSpPr txBox="1">
            <a:spLocks noChangeArrowheads="1"/>
          </p:cNvSpPr>
          <p:nvPr/>
        </p:nvSpPr>
        <p:spPr bwMode="auto">
          <a:xfrm>
            <a:off x="4007916" y="5752797"/>
            <a:ext cx="4492040" cy="463490"/>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2400">
                <a:solidFill>
                  <a:srgbClr val="17375E"/>
                </a:solidFill>
                <a:latin typeface="Arial Narrow" panose="020B0606020202030204" pitchFamily="34" charset="0"/>
              </a:rPr>
              <a:t>Dar un sentido a lo que vas a hacer</a:t>
            </a:r>
          </a:p>
        </p:txBody>
      </p:sp>
      <p:sp>
        <p:nvSpPr>
          <p:cNvPr id="17" name="Flecha: cheurón 16">
            <a:extLst>
              <a:ext uri="{FF2B5EF4-FFF2-40B4-BE49-F238E27FC236}">
                <a16:creationId xmlns:a16="http://schemas.microsoft.com/office/drawing/2014/main" id="{A3BDB3B2-D891-4D4D-AC7A-4350BAF7B8DB}"/>
              </a:ext>
            </a:extLst>
          </p:cNvPr>
          <p:cNvSpPr>
            <a:spLocks noChangeArrowheads="1"/>
          </p:cNvSpPr>
          <p:nvPr/>
        </p:nvSpPr>
        <p:spPr bwMode="auto">
          <a:xfrm>
            <a:off x="3792045" y="5752797"/>
            <a:ext cx="504759" cy="463490"/>
          </a:xfrm>
          <a:prstGeom prst="chevron">
            <a:avLst>
              <a:gd name="adj" fmla="val 50106"/>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s-ES" altLang="es-ES"/>
          </a:p>
        </p:txBody>
      </p:sp>
      <p:sp>
        <p:nvSpPr>
          <p:cNvPr id="18" name="Título 1">
            <a:extLst>
              <a:ext uri="{FF2B5EF4-FFF2-40B4-BE49-F238E27FC236}">
                <a16:creationId xmlns:a16="http://schemas.microsoft.com/office/drawing/2014/main" id="{104D0B02-630E-46DE-8DF5-F792A514B6B6}"/>
              </a:ext>
            </a:extLst>
          </p:cNvPr>
          <p:cNvSpPr txBox="1">
            <a:spLocks/>
          </p:cNvSpPr>
          <p:nvPr/>
        </p:nvSpPr>
        <p:spPr>
          <a:xfrm>
            <a:off x="838200" y="56354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rgbClr val="31A485"/>
                </a:solidFill>
              </a:rPr>
              <a:t>El multitasking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90F462-04D1-4431-A64C-97442B7233B8}"/>
              </a:ext>
            </a:extLst>
          </p:cNvPr>
          <p:cNvSpPr>
            <a:spLocks noGrp="1"/>
          </p:cNvSpPr>
          <p:nvPr>
            <p:ph type="title"/>
          </p:nvPr>
        </p:nvSpPr>
        <p:spPr>
          <a:xfrm>
            <a:off x="838200" y="2766218"/>
            <a:ext cx="10515600" cy="1325563"/>
          </a:xfrm>
        </p:spPr>
        <p:txBody>
          <a:bodyPr>
            <a:normAutofit/>
          </a:bodyPr>
          <a:lstStyle/>
          <a:p>
            <a:pPr algn="ctr"/>
            <a:r>
              <a:rPr lang="es-ES" sz="4000" b="1" dirty="0"/>
              <a:t>¿A quién de aquí le gustaría tener más tiempo?</a:t>
            </a:r>
          </a:p>
        </p:txBody>
      </p:sp>
    </p:spTree>
    <p:extLst>
      <p:ext uri="{BB962C8B-B14F-4D97-AF65-F5344CB8AC3E}">
        <p14:creationId xmlns:p14="http://schemas.microsoft.com/office/powerpoint/2010/main" val="177724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F4987C26-F317-4117-ACB5-9AD4CA3E13ED}"/>
              </a:ext>
            </a:extLst>
          </p:cNvPr>
          <p:cNvSpPr txBox="1">
            <a:spLocks noChangeArrowheads="1"/>
          </p:cNvSpPr>
          <p:nvPr/>
        </p:nvSpPr>
        <p:spPr bwMode="auto">
          <a:xfrm>
            <a:off x="5875694" y="1487488"/>
            <a:ext cx="4697413" cy="1941512"/>
          </a:xfrm>
          <a:prstGeom prst="rect">
            <a:avLst/>
          </a:prstGeom>
          <a:solidFill>
            <a:schemeClr val="accent5">
              <a:lumMod val="75000"/>
            </a:schemeClr>
          </a:solidFill>
          <a:ln>
            <a:noFill/>
          </a:ln>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defRPr/>
            </a:pPr>
            <a:r>
              <a:rPr lang="en-US" altLang="es-ES" sz="4000" b="1" dirty="0">
                <a:solidFill>
                  <a:schemeClr val="bg1"/>
                </a:solidFill>
                <a:latin typeface="Arial Narrow" panose="020B0606020202030204" pitchFamily="34" charset="0"/>
              </a:rPr>
              <a:t>¿</a:t>
            </a:r>
            <a:r>
              <a:rPr lang="en-US" altLang="es-ES" sz="4000" b="1" dirty="0" err="1">
                <a:solidFill>
                  <a:schemeClr val="bg1"/>
                </a:solidFill>
                <a:latin typeface="Arial Narrow" panose="020B0606020202030204" pitchFamily="34" charset="0"/>
              </a:rPr>
              <a:t>Qué</a:t>
            </a:r>
            <a:r>
              <a:rPr lang="en-US" altLang="es-ES" sz="4000" b="1" dirty="0">
                <a:solidFill>
                  <a:schemeClr val="bg1"/>
                </a:solidFill>
                <a:latin typeface="Arial Narrow" panose="020B0606020202030204" pitchFamily="34" charset="0"/>
              </a:rPr>
              <a:t> </a:t>
            </a:r>
            <a:r>
              <a:rPr lang="en-US" altLang="es-ES" sz="4000" b="1" dirty="0" err="1">
                <a:solidFill>
                  <a:schemeClr val="bg1"/>
                </a:solidFill>
                <a:latin typeface="Arial Narrow" panose="020B0606020202030204" pitchFamily="34" charset="0"/>
              </a:rPr>
              <a:t>hacer</a:t>
            </a:r>
            <a:r>
              <a:rPr lang="en-US" altLang="es-ES" sz="4000" b="1" dirty="0">
                <a:solidFill>
                  <a:schemeClr val="bg1"/>
                </a:solidFill>
                <a:latin typeface="Arial Narrow" panose="020B0606020202030204" pitchFamily="34" charset="0"/>
              </a:rPr>
              <a:t> con el </a:t>
            </a:r>
            <a:r>
              <a:rPr lang="en-US" altLang="es-ES" sz="4000" b="1" dirty="0" err="1">
                <a:solidFill>
                  <a:schemeClr val="bg1"/>
                </a:solidFill>
                <a:latin typeface="Arial Narrow" panose="020B0606020202030204" pitchFamily="34" charset="0"/>
              </a:rPr>
              <a:t>miedo</a:t>
            </a:r>
            <a:r>
              <a:rPr lang="en-US" altLang="es-ES" sz="4000" b="1" dirty="0">
                <a:solidFill>
                  <a:schemeClr val="bg1"/>
                </a:solidFill>
                <a:latin typeface="Arial Narrow" panose="020B0606020202030204" pitchFamily="34" charset="0"/>
              </a:rPr>
              <a:t>, la </a:t>
            </a:r>
            <a:r>
              <a:rPr lang="en-US" altLang="es-ES" sz="4000" b="1" dirty="0" err="1">
                <a:solidFill>
                  <a:schemeClr val="bg1"/>
                </a:solidFill>
                <a:latin typeface="Arial Narrow" panose="020B0606020202030204" pitchFamily="34" charset="0"/>
              </a:rPr>
              <a:t>pereza</a:t>
            </a:r>
            <a:r>
              <a:rPr lang="en-US" altLang="es-ES" sz="4000" b="1" dirty="0">
                <a:solidFill>
                  <a:schemeClr val="bg1"/>
                </a:solidFill>
                <a:latin typeface="Arial Narrow" panose="020B0606020202030204" pitchFamily="34" charset="0"/>
              </a:rPr>
              <a:t>, la </a:t>
            </a:r>
            <a:r>
              <a:rPr lang="en-US" altLang="es-ES" sz="4000" b="1" dirty="0" err="1">
                <a:solidFill>
                  <a:schemeClr val="bg1"/>
                </a:solidFill>
                <a:latin typeface="Arial Narrow" panose="020B0606020202030204" pitchFamily="34" charset="0"/>
              </a:rPr>
              <a:t>ansiedad</a:t>
            </a:r>
            <a:r>
              <a:rPr lang="en-US" altLang="es-ES" sz="4000" b="1" dirty="0">
                <a:solidFill>
                  <a:schemeClr val="bg1"/>
                </a:solidFill>
                <a:latin typeface="Arial Narrow" panose="020B0606020202030204" pitchFamily="34" charset="0"/>
              </a:rPr>
              <a:t>…?</a:t>
            </a:r>
            <a:endParaRPr lang="en-US" altLang="es-ES" sz="2800" b="1" dirty="0">
              <a:solidFill>
                <a:schemeClr val="bg1"/>
              </a:solidFill>
              <a:latin typeface="Arial Narrow" panose="020B0606020202030204" pitchFamily="34" charset="0"/>
            </a:endParaRPr>
          </a:p>
        </p:txBody>
      </p:sp>
      <p:pic>
        <p:nvPicPr>
          <p:cNvPr id="5" name="Imagen 4">
            <a:extLst>
              <a:ext uri="{FF2B5EF4-FFF2-40B4-BE49-F238E27FC236}">
                <a16:creationId xmlns:a16="http://schemas.microsoft.com/office/drawing/2014/main" id="{D51E70C7-E3A8-49DE-9318-96CE99156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69" y="1122363"/>
            <a:ext cx="331152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B7CBDBDD-4BA9-4182-B4F7-40AFE919EC2D}"/>
              </a:ext>
            </a:extLst>
          </p:cNvPr>
          <p:cNvSpPr txBox="1"/>
          <p:nvPr/>
        </p:nvSpPr>
        <p:spPr>
          <a:xfrm>
            <a:off x="4419957" y="4187825"/>
            <a:ext cx="3422650" cy="1476375"/>
          </a:xfrm>
          <a:prstGeom prst="rect">
            <a:avLst/>
          </a:prstGeom>
          <a:solidFill>
            <a:schemeClr val="accent5">
              <a:lumMod val="40000"/>
              <a:lumOff val="60000"/>
            </a:schemeClr>
          </a:solidFill>
        </p:spPr>
        <p:txBody>
          <a:bodyPr>
            <a:spAutoFit/>
          </a:bodyPr>
          <a:lstStyle/>
          <a:p>
            <a:pPr>
              <a:buClr>
                <a:srgbClr val="000000"/>
              </a:buClr>
              <a:buSzPct val="100000"/>
              <a:buFont typeface="Times New Roman" panose="02020603050405020304" pitchFamily="18" charset="0"/>
              <a:buNone/>
              <a:defRPr/>
            </a:pPr>
            <a:r>
              <a:rPr lang="es-ES" b="1" dirty="0">
                <a:solidFill>
                  <a:schemeClr val="accent6">
                    <a:lumMod val="50000"/>
                  </a:schemeClr>
                </a:solidFill>
                <a:latin typeface="Arial Narrow" panose="020B0606020202030204" pitchFamily="34" charset="0"/>
              </a:rPr>
              <a:t>“Estoy vago o vaga” </a:t>
            </a:r>
          </a:p>
          <a:p>
            <a:pPr>
              <a:buClr>
                <a:srgbClr val="000000"/>
              </a:buClr>
              <a:buSzPct val="100000"/>
              <a:buFont typeface="Times New Roman" panose="02020603050405020304" pitchFamily="18" charset="0"/>
              <a:buNone/>
              <a:defRPr/>
            </a:pPr>
            <a:r>
              <a:rPr lang="es-ES" b="1" dirty="0">
                <a:solidFill>
                  <a:schemeClr val="accent6">
                    <a:lumMod val="50000"/>
                  </a:schemeClr>
                </a:solidFill>
                <a:latin typeface="Arial Narrow" panose="020B0606020202030204" pitchFamily="34" charset="0"/>
              </a:rPr>
              <a:t>“no tengo ganas de hacer el trabajo”</a:t>
            </a:r>
          </a:p>
          <a:p>
            <a:pPr>
              <a:buClr>
                <a:srgbClr val="000000"/>
              </a:buClr>
              <a:buSzPct val="100000"/>
              <a:buFont typeface="Times New Roman" panose="02020603050405020304" pitchFamily="18" charset="0"/>
              <a:buNone/>
              <a:defRPr/>
            </a:pPr>
            <a:r>
              <a:rPr lang="es-ES" b="1" dirty="0">
                <a:solidFill>
                  <a:schemeClr val="accent6">
                    <a:lumMod val="50000"/>
                  </a:schemeClr>
                </a:solidFill>
                <a:latin typeface="Arial Narrow" panose="020B0606020202030204" pitchFamily="34" charset="0"/>
              </a:rPr>
              <a:t>“soy incapaz de estudiar para este examen” </a:t>
            </a:r>
          </a:p>
        </p:txBody>
      </p:sp>
      <p:sp>
        <p:nvSpPr>
          <p:cNvPr id="7" name="CuadroTexto 6">
            <a:extLst>
              <a:ext uri="{FF2B5EF4-FFF2-40B4-BE49-F238E27FC236}">
                <a16:creationId xmlns:a16="http://schemas.microsoft.com/office/drawing/2014/main" id="{46262A43-E26E-4F64-9DFD-846DC6FFEC3B}"/>
              </a:ext>
            </a:extLst>
          </p:cNvPr>
          <p:cNvSpPr txBox="1"/>
          <p:nvPr/>
        </p:nvSpPr>
        <p:spPr>
          <a:xfrm>
            <a:off x="8225194" y="3916363"/>
            <a:ext cx="3422650" cy="1201737"/>
          </a:xfrm>
          <a:prstGeom prst="rect">
            <a:avLst/>
          </a:prstGeom>
          <a:solidFill>
            <a:schemeClr val="accent5">
              <a:lumMod val="40000"/>
              <a:lumOff val="60000"/>
            </a:schemeClr>
          </a:solidFill>
        </p:spPr>
        <p:txBody>
          <a:bodyPr>
            <a:spAutoFit/>
          </a:bodyPr>
          <a:lstStyle/>
          <a:p>
            <a:pPr>
              <a:buClr>
                <a:srgbClr val="000000"/>
              </a:buClr>
              <a:buSzPct val="100000"/>
              <a:buFont typeface="Times New Roman" panose="02020603050405020304" pitchFamily="18" charset="0"/>
              <a:buNone/>
              <a:defRPr/>
            </a:pPr>
            <a:r>
              <a:rPr lang="es-ES" b="1" dirty="0">
                <a:solidFill>
                  <a:schemeClr val="accent6">
                    <a:lumMod val="50000"/>
                  </a:schemeClr>
                </a:solidFill>
                <a:latin typeface="Arial Narrow" panose="020B0606020202030204" pitchFamily="34" charset="0"/>
              </a:rPr>
              <a:t>“estoy pensando que soy incapaz de…” </a:t>
            </a:r>
          </a:p>
          <a:p>
            <a:pPr>
              <a:buClr>
                <a:srgbClr val="000000"/>
              </a:buClr>
              <a:buSzPct val="100000"/>
              <a:buFont typeface="Times New Roman" panose="02020603050405020304" pitchFamily="18" charset="0"/>
              <a:buNone/>
              <a:defRPr/>
            </a:pPr>
            <a:r>
              <a:rPr lang="es-ES" b="1" dirty="0">
                <a:solidFill>
                  <a:schemeClr val="accent6">
                    <a:lumMod val="50000"/>
                  </a:schemeClr>
                </a:solidFill>
                <a:latin typeface="Arial Narrow" panose="020B0606020202030204" pitchFamily="34" charset="0"/>
              </a:rPr>
              <a:t>“estoy dándome cuenta de que estoy pensando …” </a:t>
            </a:r>
          </a:p>
        </p:txBody>
      </p:sp>
      <p:sp>
        <p:nvSpPr>
          <p:cNvPr id="8" name="Flecha: hacia arriba 7">
            <a:extLst>
              <a:ext uri="{FF2B5EF4-FFF2-40B4-BE49-F238E27FC236}">
                <a16:creationId xmlns:a16="http://schemas.microsoft.com/office/drawing/2014/main" id="{9866C812-3171-42F9-AFC1-AB40540D5E64}"/>
              </a:ext>
            </a:extLst>
          </p:cNvPr>
          <p:cNvSpPr/>
          <p:nvPr/>
        </p:nvSpPr>
        <p:spPr bwMode="auto">
          <a:xfrm rot="3672821">
            <a:off x="7529076" y="4293394"/>
            <a:ext cx="627062" cy="647700"/>
          </a:xfrm>
          <a:prstGeom prst="upArrow">
            <a:avLst/>
          </a:prstGeom>
          <a:solidFill>
            <a:schemeClr val="accent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anose="02020603050405020304" pitchFamily="18" charset="0"/>
              <a:buNone/>
              <a:defRPr/>
            </a:pPr>
            <a:endParaRPr lang="es-ES"/>
          </a:p>
        </p:txBody>
      </p:sp>
    </p:spTree>
    <p:extLst>
      <p:ext uri="{BB962C8B-B14F-4D97-AF65-F5344CB8AC3E}">
        <p14:creationId xmlns:p14="http://schemas.microsoft.com/office/powerpoint/2010/main" val="327832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8B901-A448-4E23-831C-195670F3DC3E}"/>
              </a:ext>
            </a:extLst>
          </p:cNvPr>
          <p:cNvSpPr>
            <a:spLocks noGrp="1"/>
          </p:cNvSpPr>
          <p:nvPr>
            <p:ph type="title"/>
          </p:nvPr>
        </p:nvSpPr>
        <p:spPr>
          <a:xfrm>
            <a:off x="3509757" y="244575"/>
            <a:ext cx="10515600" cy="1325563"/>
          </a:xfrm>
        </p:spPr>
        <p:txBody>
          <a:bodyPr/>
          <a:lstStyle/>
          <a:p>
            <a:r>
              <a:rPr lang="es-ES" b="1" dirty="0">
                <a:solidFill>
                  <a:schemeClr val="bg2">
                    <a:lumMod val="50000"/>
                  </a:schemeClr>
                </a:solidFill>
                <a:latin typeface="+mn-lt"/>
              </a:rPr>
              <a:t>¿Qué es la ansiedad?</a:t>
            </a:r>
          </a:p>
        </p:txBody>
      </p:sp>
      <p:sp>
        <p:nvSpPr>
          <p:cNvPr id="4" name="Freeform: Shape 26">
            <a:extLst>
              <a:ext uri="{FF2B5EF4-FFF2-40B4-BE49-F238E27FC236}">
                <a16:creationId xmlns:a16="http://schemas.microsoft.com/office/drawing/2014/main" id="{EF8DE721-4F40-4162-BED2-15FAFE187403}"/>
              </a:ext>
            </a:extLst>
          </p:cNvPr>
          <p:cNvSpPr>
            <a:spLocks/>
          </p:cNvSpPr>
          <p:nvPr/>
        </p:nvSpPr>
        <p:spPr bwMode="auto">
          <a:xfrm rot="16200000">
            <a:off x="4306409" y="475239"/>
            <a:ext cx="3579182" cy="6646316"/>
          </a:xfrm>
          <a:custGeom>
            <a:avLst/>
            <a:gdLst>
              <a:gd name="connsiteX0" fmla="*/ 1039790 w 4772243"/>
              <a:gd name="connsiteY0" fmla="*/ 2116697 h 8861755"/>
              <a:gd name="connsiteX1" fmla="*/ 1039591 w 4772243"/>
              <a:gd name="connsiteY1" fmla="*/ 2116605 h 8861755"/>
              <a:gd name="connsiteX2" fmla="*/ 1039628 w 4772243"/>
              <a:gd name="connsiteY2" fmla="*/ 2116572 h 8861755"/>
              <a:gd name="connsiteX3" fmla="*/ 1848531 w 4772243"/>
              <a:gd name="connsiteY3" fmla="*/ 3168136 h 8861755"/>
              <a:gd name="connsiteX4" fmla="*/ 1825713 w 4772243"/>
              <a:gd name="connsiteY4" fmla="*/ 3191405 h 8861755"/>
              <a:gd name="connsiteX5" fmla="*/ 1806683 w 4772243"/>
              <a:gd name="connsiteY5" fmla="*/ 3213830 h 8861755"/>
              <a:gd name="connsiteX6" fmla="*/ 1802138 w 4772243"/>
              <a:gd name="connsiteY6" fmla="*/ 3220926 h 8861755"/>
              <a:gd name="connsiteX7" fmla="*/ 1777995 w 4772243"/>
              <a:gd name="connsiteY7" fmla="*/ 3221778 h 8861755"/>
              <a:gd name="connsiteX8" fmla="*/ 1755388 w 4772243"/>
              <a:gd name="connsiteY8" fmla="*/ 3224707 h 8861755"/>
              <a:gd name="connsiteX9" fmla="*/ 1731831 w 4772243"/>
              <a:gd name="connsiteY9" fmla="*/ 3220510 h 8861755"/>
              <a:gd name="connsiteX10" fmla="*/ 1634882 w 4772243"/>
              <a:gd name="connsiteY10" fmla="*/ 3207597 h 8861755"/>
              <a:gd name="connsiteX11" fmla="*/ 1537028 w 4772243"/>
              <a:gd name="connsiteY11" fmla="*/ 3198181 h 8861755"/>
              <a:gd name="connsiteX12" fmla="*/ 1488100 w 4772243"/>
              <a:gd name="connsiteY12" fmla="*/ 3194684 h 8861755"/>
              <a:gd name="connsiteX13" fmla="*/ 1450348 w 4772243"/>
              <a:gd name="connsiteY13" fmla="*/ 3192530 h 8861755"/>
              <a:gd name="connsiteX14" fmla="*/ 1376655 w 4772243"/>
              <a:gd name="connsiteY14" fmla="*/ 3186343 h 8861755"/>
              <a:gd name="connsiteX15" fmla="*/ 1323198 w 4772243"/>
              <a:gd name="connsiteY15" fmla="*/ 3178542 h 8861755"/>
              <a:gd name="connsiteX16" fmla="*/ 1288768 w 4772243"/>
              <a:gd name="connsiteY16" fmla="*/ 3171008 h 8861755"/>
              <a:gd name="connsiteX17" fmla="*/ 1254640 w 4772243"/>
              <a:gd name="connsiteY17" fmla="*/ 3160786 h 8861755"/>
              <a:gd name="connsiteX18" fmla="*/ 1221719 w 4772243"/>
              <a:gd name="connsiteY18" fmla="*/ 3147873 h 8861755"/>
              <a:gd name="connsiteX19" fmla="*/ 1205712 w 4772243"/>
              <a:gd name="connsiteY19" fmla="*/ 3139802 h 8861755"/>
              <a:gd name="connsiteX20" fmla="*/ 1160410 w 4772243"/>
              <a:gd name="connsiteY20" fmla="*/ 3140340 h 8861755"/>
              <a:gd name="connsiteX21" fmla="*/ 1077958 w 4772243"/>
              <a:gd name="connsiteY21" fmla="*/ 3137381 h 8861755"/>
              <a:gd name="connsiteX22" fmla="*/ 1006379 w 4772243"/>
              <a:gd name="connsiteY22" fmla="*/ 3131463 h 8861755"/>
              <a:gd name="connsiteX23" fmla="*/ 944767 w 4772243"/>
              <a:gd name="connsiteY23" fmla="*/ 3123123 h 8861755"/>
              <a:gd name="connsiteX24" fmla="*/ 870169 w 4772243"/>
              <a:gd name="connsiteY24" fmla="*/ 3108864 h 8861755"/>
              <a:gd name="connsiteX25" fmla="*/ 808858 w 4772243"/>
              <a:gd name="connsiteY25" fmla="*/ 3092453 h 8861755"/>
              <a:gd name="connsiteX26" fmla="*/ 795569 w 4772243"/>
              <a:gd name="connsiteY26" fmla="*/ 3088687 h 8861755"/>
              <a:gd name="connsiteX27" fmla="*/ 792851 w 4772243"/>
              <a:gd name="connsiteY27" fmla="*/ 3087611 h 8861755"/>
              <a:gd name="connsiteX28" fmla="*/ 790133 w 4772243"/>
              <a:gd name="connsiteY28" fmla="*/ 3083037 h 8861755"/>
              <a:gd name="connsiteX29" fmla="*/ 791039 w 4772243"/>
              <a:gd name="connsiteY29" fmla="*/ 3073891 h 8861755"/>
              <a:gd name="connsiteX30" fmla="*/ 794362 w 4772243"/>
              <a:gd name="connsiteY30" fmla="*/ 3068779 h 8861755"/>
              <a:gd name="connsiteX31" fmla="*/ 810066 w 4772243"/>
              <a:gd name="connsiteY31" fmla="*/ 3069587 h 8861755"/>
              <a:gd name="connsiteX32" fmla="*/ 909733 w 4772243"/>
              <a:gd name="connsiteY32" fmla="*/ 3079540 h 8861755"/>
              <a:gd name="connsiteX33" fmla="*/ 1040508 w 4772243"/>
              <a:gd name="connsiteY33" fmla="*/ 3093260 h 8861755"/>
              <a:gd name="connsiteX34" fmla="*/ 1143496 w 4772243"/>
              <a:gd name="connsiteY34" fmla="*/ 3102946 h 8861755"/>
              <a:gd name="connsiteX35" fmla="*/ 1161617 w 4772243"/>
              <a:gd name="connsiteY35" fmla="*/ 3103215 h 8861755"/>
              <a:gd name="connsiteX36" fmla="*/ 1155275 w 4772243"/>
              <a:gd name="connsiteY36" fmla="*/ 3093529 h 8861755"/>
              <a:gd name="connsiteX37" fmla="*/ 1137456 w 4772243"/>
              <a:gd name="connsiteY37" fmla="*/ 3070124 h 8861755"/>
              <a:gd name="connsiteX38" fmla="*/ 1102120 w 4772243"/>
              <a:gd name="connsiteY38" fmla="*/ 3028963 h 8861755"/>
              <a:gd name="connsiteX39" fmla="*/ 1039602 w 4772243"/>
              <a:gd name="connsiteY39" fmla="*/ 2964127 h 8861755"/>
              <a:gd name="connsiteX40" fmla="*/ 966210 w 4772243"/>
              <a:gd name="connsiteY40" fmla="*/ 2893643 h 8861755"/>
              <a:gd name="connsiteX41" fmla="*/ 887988 w 4772243"/>
              <a:gd name="connsiteY41" fmla="*/ 2822889 h 8861755"/>
              <a:gd name="connsiteX42" fmla="*/ 809462 w 4772243"/>
              <a:gd name="connsiteY42" fmla="*/ 2757516 h 8861755"/>
              <a:gd name="connsiteX43" fmla="*/ 737884 w 4772243"/>
              <a:gd name="connsiteY43" fmla="*/ 2701828 h 8861755"/>
              <a:gd name="connsiteX44" fmla="*/ 691675 w 4772243"/>
              <a:gd name="connsiteY44" fmla="*/ 2670621 h 8861755"/>
              <a:gd name="connsiteX45" fmla="*/ 666003 w 4772243"/>
              <a:gd name="connsiteY45" fmla="*/ 2655554 h 8861755"/>
              <a:gd name="connsiteX46" fmla="*/ 654828 w 4772243"/>
              <a:gd name="connsiteY46" fmla="*/ 2650444 h 8861755"/>
              <a:gd name="connsiteX47" fmla="*/ 674158 w 4772243"/>
              <a:gd name="connsiteY47" fmla="*/ 2653941 h 8861755"/>
              <a:gd name="connsiteX48" fmla="*/ 711306 w 4772243"/>
              <a:gd name="connsiteY48" fmla="*/ 2664433 h 8861755"/>
              <a:gd name="connsiteX49" fmla="*/ 750569 w 4772243"/>
              <a:gd name="connsiteY49" fmla="*/ 2681113 h 8861755"/>
              <a:gd name="connsiteX50" fmla="*/ 794362 w 4772243"/>
              <a:gd name="connsiteY50" fmla="*/ 2707208 h 8861755"/>
              <a:gd name="connsiteX51" fmla="*/ 845101 w 4772243"/>
              <a:gd name="connsiteY51" fmla="*/ 2745410 h 8861755"/>
              <a:gd name="connsiteX52" fmla="*/ 907015 w 4772243"/>
              <a:gd name="connsiteY52" fmla="*/ 2798946 h 8861755"/>
              <a:gd name="connsiteX53" fmla="*/ 982218 w 4772243"/>
              <a:gd name="connsiteY53" fmla="*/ 2870507 h 8861755"/>
              <a:gd name="connsiteX54" fmla="*/ 1073729 w 4772243"/>
              <a:gd name="connsiteY54" fmla="*/ 2962514 h 8861755"/>
              <a:gd name="connsiteX55" fmla="*/ 1127791 w 4772243"/>
              <a:gd name="connsiteY55" fmla="*/ 3018202 h 8861755"/>
              <a:gd name="connsiteX56" fmla="*/ 1141986 w 4772243"/>
              <a:gd name="connsiteY56" fmla="*/ 3034344 h 8861755"/>
              <a:gd name="connsiteX57" fmla="*/ 1172490 w 4772243"/>
              <a:gd name="connsiteY57" fmla="*/ 3062861 h 8861755"/>
              <a:gd name="connsiteX58" fmla="*/ 1205712 w 4772243"/>
              <a:gd name="connsiteY58" fmla="*/ 3087880 h 8861755"/>
              <a:gd name="connsiteX59" fmla="*/ 1241653 w 4772243"/>
              <a:gd name="connsiteY59" fmla="*/ 3108864 h 8861755"/>
              <a:gd name="connsiteX60" fmla="*/ 1280009 w 4772243"/>
              <a:gd name="connsiteY60" fmla="*/ 3125544 h 8861755"/>
              <a:gd name="connsiteX61" fmla="*/ 1321688 w 4772243"/>
              <a:gd name="connsiteY61" fmla="*/ 3138457 h 8861755"/>
              <a:gd name="connsiteX62" fmla="*/ 1366085 w 4772243"/>
              <a:gd name="connsiteY62" fmla="*/ 3146797 h 8861755"/>
              <a:gd name="connsiteX63" fmla="*/ 1414106 w 4772243"/>
              <a:gd name="connsiteY63" fmla="*/ 3151370 h 8861755"/>
              <a:gd name="connsiteX64" fmla="*/ 1439173 w 4772243"/>
              <a:gd name="connsiteY64" fmla="*/ 3151638 h 8861755"/>
              <a:gd name="connsiteX65" fmla="*/ 1601962 w 4772243"/>
              <a:gd name="connsiteY65" fmla="*/ 3154598 h 8861755"/>
              <a:gd name="connsiteX66" fmla="*/ 1755992 w 4772243"/>
              <a:gd name="connsiteY66" fmla="*/ 3158633 h 8861755"/>
              <a:gd name="connsiteX67" fmla="*/ 1676259 w 4772243"/>
              <a:gd name="connsiteY67" fmla="*/ 3100255 h 8861755"/>
              <a:gd name="connsiteX68" fmla="*/ 1588975 w 4772243"/>
              <a:gd name="connsiteY68" fmla="*/ 3036227 h 8861755"/>
              <a:gd name="connsiteX69" fmla="*/ 1595921 w 4772243"/>
              <a:gd name="connsiteY69" fmla="*/ 3029501 h 8861755"/>
              <a:gd name="connsiteX70" fmla="*/ 1603170 w 4772243"/>
              <a:gd name="connsiteY70" fmla="*/ 3021969 h 8861755"/>
              <a:gd name="connsiteX71" fmla="*/ 1617063 w 4772243"/>
              <a:gd name="connsiteY71" fmla="*/ 3027887 h 8861755"/>
              <a:gd name="connsiteX72" fmla="*/ 1630352 w 4772243"/>
              <a:gd name="connsiteY72" fmla="*/ 3034882 h 8861755"/>
              <a:gd name="connsiteX73" fmla="*/ 1698306 w 4772243"/>
              <a:gd name="connsiteY73" fmla="*/ 3077119 h 8861755"/>
              <a:gd name="connsiteX74" fmla="*/ 1799483 w 4772243"/>
              <a:gd name="connsiteY74" fmla="*/ 3140609 h 8861755"/>
              <a:gd name="connsiteX75" fmla="*/ 1861593 w 4772243"/>
              <a:gd name="connsiteY75" fmla="*/ 8270953 h 8861755"/>
              <a:gd name="connsiteX76" fmla="*/ 1861583 w 4772243"/>
              <a:gd name="connsiteY76" fmla="*/ 8270975 h 8861755"/>
              <a:gd name="connsiteX77" fmla="*/ 1860677 w 4772243"/>
              <a:gd name="connsiteY77" fmla="*/ 8270705 h 8861755"/>
              <a:gd name="connsiteX78" fmla="*/ 1905576 w 4772243"/>
              <a:gd name="connsiteY78" fmla="*/ 5724598 h 8861755"/>
              <a:gd name="connsiteX79" fmla="*/ 1901178 w 4772243"/>
              <a:gd name="connsiteY79" fmla="*/ 5725632 h 8861755"/>
              <a:gd name="connsiteX80" fmla="*/ 1868278 w 4772243"/>
              <a:gd name="connsiteY80" fmla="*/ 5737999 h 8861755"/>
              <a:gd name="connsiteX81" fmla="*/ 1848357 w 4772243"/>
              <a:gd name="connsiteY81" fmla="*/ 5749829 h 8861755"/>
              <a:gd name="connsiteX82" fmla="*/ 1838095 w 4772243"/>
              <a:gd name="connsiteY82" fmla="*/ 5759239 h 8861755"/>
              <a:gd name="connsiteX83" fmla="*/ 1833869 w 4772243"/>
              <a:gd name="connsiteY83" fmla="*/ 5764348 h 8861755"/>
              <a:gd name="connsiteX84" fmla="*/ 1785575 w 4772243"/>
              <a:gd name="connsiteY84" fmla="*/ 5827800 h 8861755"/>
              <a:gd name="connsiteX85" fmla="*/ 1741507 w 4772243"/>
              <a:gd name="connsiteY85" fmla="*/ 5884261 h 8861755"/>
              <a:gd name="connsiteX86" fmla="*/ 1741507 w 4772243"/>
              <a:gd name="connsiteY86" fmla="*/ 5881303 h 8861755"/>
              <a:gd name="connsiteX87" fmla="*/ 1741205 w 4772243"/>
              <a:gd name="connsiteY87" fmla="*/ 5858181 h 8861755"/>
              <a:gd name="connsiteX88" fmla="*/ 1716757 w 4772243"/>
              <a:gd name="connsiteY88" fmla="*/ 5875926 h 8861755"/>
              <a:gd name="connsiteX89" fmla="*/ 1684460 w 4772243"/>
              <a:gd name="connsiteY89" fmla="*/ 5904156 h 8861755"/>
              <a:gd name="connsiteX90" fmla="*/ 1665142 w 4772243"/>
              <a:gd name="connsiteY90" fmla="*/ 5923784 h 8861755"/>
              <a:gd name="connsiteX91" fmla="*/ 1647636 w 4772243"/>
              <a:gd name="connsiteY91" fmla="*/ 5944217 h 8861755"/>
              <a:gd name="connsiteX92" fmla="*/ 1632243 w 4772243"/>
              <a:gd name="connsiteY92" fmla="*/ 5965726 h 8861755"/>
              <a:gd name="connsiteX93" fmla="*/ 1618660 w 4772243"/>
              <a:gd name="connsiteY93" fmla="*/ 5988041 h 8861755"/>
              <a:gd name="connsiteX94" fmla="*/ 1606587 w 4772243"/>
              <a:gd name="connsiteY94" fmla="*/ 6011971 h 8861755"/>
              <a:gd name="connsiteX95" fmla="*/ 1601456 w 4772243"/>
              <a:gd name="connsiteY95" fmla="*/ 6024070 h 8861755"/>
              <a:gd name="connsiteX96" fmla="*/ 1604172 w 4772243"/>
              <a:gd name="connsiteY96" fmla="*/ 6009282 h 8861755"/>
              <a:gd name="connsiteX97" fmla="*/ 1612321 w 4772243"/>
              <a:gd name="connsiteY97" fmla="*/ 5981589 h 8861755"/>
              <a:gd name="connsiteX98" fmla="*/ 1622886 w 4772243"/>
              <a:gd name="connsiteY98" fmla="*/ 5955510 h 8861755"/>
              <a:gd name="connsiteX99" fmla="*/ 1635563 w 4772243"/>
              <a:gd name="connsiteY99" fmla="*/ 5930236 h 8861755"/>
              <a:gd name="connsiteX100" fmla="*/ 1657295 w 4772243"/>
              <a:gd name="connsiteY100" fmla="*/ 5895015 h 8861755"/>
              <a:gd name="connsiteX101" fmla="*/ 1692610 w 4772243"/>
              <a:gd name="connsiteY101" fmla="*/ 5851459 h 8861755"/>
              <a:gd name="connsiteX102" fmla="*/ 1731546 w 4772243"/>
              <a:gd name="connsiteY102" fmla="*/ 5811130 h 8861755"/>
              <a:gd name="connsiteX103" fmla="*/ 1773502 w 4772243"/>
              <a:gd name="connsiteY103" fmla="*/ 5772682 h 8861755"/>
              <a:gd name="connsiteX104" fmla="*/ 1816061 w 4772243"/>
              <a:gd name="connsiteY104" fmla="*/ 5735580 h 8861755"/>
              <a:gd name="connsiteX105" fmla="*/ 1857110 w 4772243"/>
              <a:gd name="connsiteY105" fmla="*/ 5697939 h 8861755"/>
              <a:gd name="connsiteX106" fmla="*/ 1863149 w 4772243"/>
              <a:gd name="connsiteY106" fmla="*/ 5691887 h 8861755"/>
              <a:gd name="connsiteX107" fmla="*/ 1881388 w 4772243"/>
              <a:gd name="connsiteY107" fmla="*/ 5707458 h 8861755"/>
              <a:gd name="connsiteX108" fmla="*/ 1955779 w 4772243"/>
              <a:gd name="connsiteY108" fmla="*/ 5645567 h 8861755"/>
              <a:gd name="connsiteX109" fmla="*/ 1924864 w 4772243"/>
              <a:gd name="connsiteY109" fmla="*/ 5658310 h 8861755"/>
              <a:gd name="connsiteX110" fmla="*/ 1892470 w 4772243"/>
              <a:gd name="connsiteY110" fmla="*/ 5667401 h 8861755"/>
              <a:gd name="connsiteX111" fmla="*/ 1860929 w 4772243"/>
              <a:gd name="connsiteY111" fmla="*/ 5673367 h 8861755"/>
              <a:gd name="connsiteX112" fmla="*/ 1849018 w 4772243"/>
              <a:gd name="connsiteY112" fmla="*/ 5674643 h 8861755"/>
              <a:gd name="connsiteX113" fmla="*/ 1792216 w 4772243"/>
              <a:gd name="connsiteY113" fmla="*/ 5666482 h 8861755"/>
              <a:gd name="connsiteX114" fmla="*/ 1670274 w 4772243"/>
              <a:gd name="connsiteY114" fmla="*/ 5650082 h 8861755"/>
              <a:gd name="connsiteX115" fmla="*/ 1584553 w 4772243"/>
              <a:gd name="connsiteY115" fmla="*/ 5640940 h 8861755"/>
              <a:gd name="connsiteX116" fmla="*/ 1567650 w 4772243"/>
              <a:gd name="connsiteY116" fmla="*/ 5640133 h 8861755"/>
              <a:gd name="connsiteX117" fmla="*/ 1532939 w 4772243"/>
              <a:gd name="connsiteY117" fmla="*/ 5642015 h 8861755"/>
              <a:gd name="connsiteX118" fmla="*/ 1498530 w 4772243"/>
              <a:gd name="connsiteY118" fmla="*/ 5649005 h 8861755"/>
              <a:gd name="connsiteX119" fmla="*/ 1466837 w 4772243"/>
              <a:gd name="connsiteY119" fmla="*/ 5660298 h 8861755"/>
              <a:gd name="connsiteX120" fmla="*/ 1452651 w 4772243"/>
              <a:gd name="connsiteY120" fmla="*/ 5667289 h 8861755"/>
              <a:gd name="connsiteX121" fmla="*/ 1430316 w 4772243"/>
              <a:gd name="connsiteY121" fmla="*/ 5680194 h 8861755"/>
              <a:gd name="connsiteX122" fmla="*/ 1388058 w 4772243"/>
              <a:gd name="connsiteY122" fmla="*/ 5708424 h 8861755"/>
              <a:gd name="connsiteX123" fmla="*/ 1327691 w 4772243"/>
              <a:gd name="connsiteY123" fmla="*/ 5754669 h 8861755"/>
              <a:gd name="connsiteX124" fmla="*/ 1286944 w 4772243"/>
              <a:gd name="connsiteY124" fmla="*/ 5785050 h 8861755"/>
              <a:gd name="connsiteX125" fmla="*/ 1278794 w 4772243"/>
              <a:gd name="connsiteY125" fmla="*/ 5790159 h 8861755"/>
              <a:gd name="connsiteX126" fmla="*/ 1270343 w 4772243"/>
              <a:gd name="connsiteY126" fmla="*/ 5794729 h 8861755"/>
              <a:gd name="connsiteX127" fmla="*/ 1265212 w 4772243"/>
              <a:gd name="connsiteY127" fmla="*/ 5790159 h 8861755"/>
              <a:gd name="connsiteX128" fmla="*/ 1260684 w 4772243"/>
              <a:gd name="connsiteY128" fmla="*/ 5785588 h 8861755"/>
              <a:gd name="connsiteX129" fmla="*/ 1312600 w 4772243"/>
              <a:gd name="connsiteY129" fmla="*/ 5740150 h 8861755"/>
              <a:gd name="connsiteX130" fmla="*/ 1359988 w 4772243"/>
              <a:gd name="connsiteY130" fmla="*/ 5697939 h 8861755"/>
              <a:gd name="connsiteX131" fmla="*/ 1263400 w 4772243"/>
              <a:gd name="connsiteY131" fmla="*/ 5706812 h 8861755"/>
              <a:gd name="connsiteX132" fmla="*/ 1161381 w 4772243"/>
              <a:gd name="connsiteY132" fmla="*/ 5715415 h 8861755"/>
              <a:gd name="connsiteX133" fmla="*/ 1145685 w 4772243"/>
              <a:gd name="connsiteY133" fmla="*/ 5716759 h 8861755"/>
              <a:gd name="connsiteX134" fmla="*/ 1115804 w 4772243"/>
              <a:gd name="connsiteY134" fmla="*/ 5721330 h 8861755"/>
              <a:gd name="connsiteX135" fmla="*/ 1088035 w 4772243"/>
              <a:gd name="connsiteY135" fmla="*/ 5728858 h 8861755"/>
              <a:gd name="connsiteX136" fmla="*/ 1062681 w 4772243"/>
              <a:gd name="connsiteY136" fmla="*/ 5739075 h 8861755"/>
              <a:gd name="connsiteX137" fmla="*/ 1039138 w 4772243"/>
              <a:gd name="connsiteY137" fmla="*/ 5751443 h 8861755"/>
              <a:gd name="connsiteX138" fmla="*/ 1017707 w 4772243"/>
              <a:gd name="connsiteY138" fmla="*/ 5766768 h 8861755"/>
              <a:gd name="connsiteX139" fmla="*/ 997785 w 4772243"/>
              <a:gd name="connsiteY139" fmla="*/ 5784512 h 8861755"/>
              <a:gd name="connsiteX140" fmla="*/ 980279 w 4772243"/>
              <a:gd name="connsiteY140" fmla="*/ 5805216 h 8861755"/>
              <a:gd name="connsiteX141" fmla="*/ 971828 w 4772243"/>
              <a:gd name="connsiteY141" fmla="*/ 5816238 h 8861755"/>
              <a:gd name="connsiteX142" fmla="*/ 959452 w 4772243"/>
              <a:gd name="connsiteY142" fmla="*/ 5833446 h 8861755"/>
              <a:gd name="connsiteX143" fmla="*/ 931381 w 4772243"/>
              <a:gd name="connsiteY143" fmla="*/ 5864096 h 8861755"/>
              <a:gd name="connsiteX144" fmla="*/ 906631 w 4772243"/>
              <a:gd name="connsiteY144" fmla="*/ 5883992 h 8861755"/>
              <a:gd name="connsiteX145" fmla="*/ 888219 w 4772243"/>
              <a:gd name="connsiteY145" fmla="*/ 5895553 h 8861755"/>
              <a:gd name="connsiteX146" fmla="*/ 868298 w 4772243"/>
              <a:gd name="connsiteY146" fmla="*/ 5905232 h 8861755"/>
              <a:gd name="connsiteX147" fmla="*/ 846868 w 4772243"/>
              <a:gd name="connsiteY147" fmla="*/ 5913298 h 8861755"/>
              <a:gd name="connsiteX148" fmla="*/ 834493 w 4772243"/>
              <a:gd name="connsiteY148" fmla="*/ 5916256 h 8861755"/>
              <a:gd name="connsiteX149" fmla="*/ 847471 w 4772243"/>
              <a:gd name="connsiteY149" fmla="*/ 5908996 h 8861755"/>
              <a:gd name="connsiteX150" fmla="*/ 871316 w 4772243"/>
              <a:gd name="connsiteY150" fmla="*/ 5893671 h 8861755"/>
              <a:gd name="connsiteX151" fmla="*/ 893955 w 4772243"/>
              <a:gd name="connsiteY151" fmla="*/ 5876732 h 8861755"/>
              <a:gd name="connsiteX152" fmla="*/ 914781 w 4772243"/>
              <a:gd name="connsiteY152" fmla="*/ 5858449 h 8861755"/>
              <a:gd name="connsiteX153" fmla="*/ 934401 w 4772243"/>
              <a:gd name="connsiteY153" fmla="*/ 5839092 h 8861755"/>
              <a:gd name="connsiteX154" fmla="*/ 951907 w 4772243"/>
              <a:gd name="connsiteY154" fmla="*/ 5818121 h 8861755"/>
              <a:gd name="connsiteX155" fmla="*/ 967904 w 4772243"/>
              <a:gd name="connsiteY155" fmla="*/ 5795536 h 8861755"/>
              <a:gd name="connsiteX156" fmla="*/ 982392 w 4772243"/>
              <a:gd name="connsiteY156" fmla="*/ 5771338 h 8861755"/>
              <a:gd name="connsiteX157" fmla="*/ 989033 w 4772243"/>
              <a:gd name="connsiteY157" fmla="*/ 5758433 h 8861755"/>
              <a:gd name="connsiteX158" fmla="*/ 969716 w 4772243"/>
              <a:gd name="connsiteY158" fmla="*/ 5757088 h 8861755"/>
              <a:gd name="connsiteX159" fmla="*/ 955228 w 4772243"/>
              <a:gd name="connsiteY159" fmla="*/ 5756282 h 8861755"/>
              <a:gd name="connsiteX160" fmla="*/ 952813 w 4772243"/>
              <a:gd name="connsiteY160" fmla="*/ 5753056 h 8861755"/>
              <a:gd name="connsiteX161" fmla="*/ 951605 w 4772243"/>
              <a:gd name="connsiteY161" fmla="*/ 5746871 h 8861755"/>
              <a:gd name="connsiteX162" fmla="*/ 953115 w 4772243"/>
              <a:gd name="connsiteY162" fmla="*/ 5743914 h 8861755"/>
              <a:gd name="connsiteX163" fmla="*/ 955228 w 4772243"/>
              <a:gd name="connsiteY163" fmla="*/ 5743107 h 8861755"/>
              <a:gd name="connsiteX164" fmla="*/ 960962 w 4772243"/>
              <a:gd name="connsiteY164" fmla="*/ 5741764 h 8861755"/>
              <a:gd name="connsiteX165" fmla="*/ 974545 w 4772243"/>
              <a:gd name="connsiteY165" fmla="*/ 5741495 h 8861755"/>
              <a:gd name="connsiteX166" fmla="*/ 989636 w 4772243"/>
              <a:gd name="connsiteY166" fmla="*/ 5741495 h 8861755"/>
              <a:gd name="connsiteX167" fmla="*/ 1006237 w 4772243"/>
              <a:gd name="connsiteY167" fmla="*/ 5737192 h 8861755"/>
              <a:gd name="connsiteX168" fmla="*/ 1014991 w 4772243"/>
              <a:gd name="connsiteY168" fmla="*/ 5732354 h 8861755"/>
              <a:gd name="connsiteX169" fmla="*/ 1024650 w 4772243"/>
              <a:gd name="connsiteY169" fmla="*/ 5726438 h 8861755"/>
              <a:gd name="connsiteX170" fmla="*/ 1045174 w 4772243"/>
              <a:gd name="connsiteY170" fmla="*/ 5716759 h 8861755"/>
              <a:gd name="connsiteX171" fmla="*/ 1076263 w 4772243"/>
              <a:gd name="connsiteY171" fmla="*/ 5704929 h 8861755"/>
              <a:gd name="connsiteX172" fmla="*/ 1120633 w 4772243"/>
              <a:gd name="connsiteY172" fmla="*/ 5694713 h 8861755"/>
              <a:gd name="connsiteX173" fmla="*/ 1166512 w 4772243"/>
              <a:gd name="connsiteY173" fmla="*/ 5687723 h 8861755"/>
              <a:gd name="connsiteX174" fmla="*/ 1189753 w 4772243"/>
              <a:gd name="connsiteY174" fmla="*/ 5685033 h 8861755"/>
              <a:gd name="connsiteX175" fmla="*/ 1220238 w 4772243"/>
              <a:gd name="connsiteY175" fmla="*/ 5680731 h 8861755"/>
              <a:gd name="connsiteX176" fmla="*/ 1281511 w 4772243"/>
              <a:gd name="connsiteY176" fmla="*/ 5670784 h 8861755"/>
              <a:gd name="connsiteX177" fmla="*/ 1341878 w 4772243"/>
              <a:gd name="connsiteY177" fmla="*/ 5658147 h 8861755"/>
              <a:gd name="connsiteX178" fmla="*/ 1401038 w 4772243"/>
              <a:gd name="connsiteY178" fmla="*/ 5642822 h 8861755"/>
              <a:gd name="connsiteX179" fmla="*/ 1429712 w 4772243"/>
              <a:gd name="connsiteY179" fmla="*/ 5634219 h 8861755"/>
              <a:gd name="connsiteX180" fmla="*/ 1455367 w 4772243"/>
              <a:gd name="connsiteY180" fmla="*/ 5626153 h 8861755"/>
              <a:gd name="connsiteX181" fmla="*/ 1506982 w 4772243"/>
              <a:gd name="connsiteY181" fmla="*/ 5613516 h 8861755"/>
              <a:gd name="connsiteX182" fmla="*/ 1545918 w 4772243"/>
              <a:gd name="connsiteY182" fmla="*/ 5608408 h 8861755"/>
              <a:gd name="connsiteX183" fmla="*/ 1572480 w 4772243"/>
              <a:gd name="connsiteY183" fmla="*/ 5607601 h 8861755"/>
              <a:gd name="connsiteX184" fmla="*/ 1599343 w 4772243"/>
              <a:gd name="connsiteY184" fmla="*/ 5608946 h 8861755"/>
              <a:gd name="connsiteX185" fmla="*/ 1626810 w 4772243"/>
              <a:gd name="connsiteY185" fmla="*/ 5613247 h 8861755"/>
              <a:gd name="connsiteX186" fmla="*/ 1640997 w 4772243"/>
              <a:gd name="connsiteY186" fmla="*/ 5616742 h 8861755"/>
              <a:gd name="connsiteX187" fmla="*/ 1669067 w 4772243"/>
              <a:gd name="connsiteY187" fmla="*/ 5623732 h 8861755"/>
              <a:gd name="connsiteX188" fmla="*/ 1724907 w 4772243"/>
              <a:gd name="connsiteY188" fmla="*/ 5634487 h 8861755"/>
              <a:gd name="connsiteX189" fmla="*/ 1781048 w 4772243"/>
              <a:gd name="connsiteY189" fmla="*/ 5641746 h 8861755"/>
              <a:gd name="connsiteX190" fmla="*/ 1836585 w 4772243"/>
              <a:gd name="connsiteY190" fmla="*/ 5645510 h 8861755"/>
              <a:gd name="connsiteX191" fmla="*/ 1892424 w 4772243"/>
              <a:gd name="connsiteY191" fmla="*/ 5647124 h 8861755"/>
              <a:gd name="connsiteX192" fmla="*/ 1947963 w 4772243"/>
              <a:gd name="connsiteY192" fmla="*/ 5646048 h 8861755"/>
              <a:gd name="connsiteX193" fmla="*/ 2284447 w 4772243"/>
              <a:gd name="connsiteY193" fmla="*/ 8396878 h 8861755"/>
              <a:gd name="connsiteX194" fmla="*/ 2280520 w 4772243"/>
              <a:gd name="connsiteY194" fmla="*/ 8396072 h 8861755"/>
              <a:gd name="connsiteX195" fmla="*/ 2262397 w 4772243"/>
              <a:gd name="connsiteY195" fmla="*/ 8392036 h 8861755"/>
              <a:gd name="connsiteX196" fmla="*/ 2218601 w 4772243"/>
              <a:gd name="connsiteY196" fmla="*/ 8375625 h 8861755"/>
              <a:gd name="connsiteX197" fmla="*/ 2167254 w 4772243"/>
              <a:gd name="connsiteY197" fmla="*/ 8352220 h 8861755"/>
              <a:gd name="connsiteX198" fmla="*/ 2112583 w 4772243"/>
              <a:gd name="connsiteY198" fmla="*/ 8324241 h 8861755"/>
              <a:gd name="connsiteX199" fmla="*/ 2029822 w 4772243"/>
              <a:gd name="connsiteY199" fmla="*/ 8278237 h 8861755"/>
              <a:gd name="connsiteX200" fmla="*/ 1937094 w 4772243"/>
              <a:gd name="connsiteY200" fmla="*/ 8223088 h 8861755"/>
              <a:gd name="connsiteX201" fmla="*/ 1908098 w 4772243"/>
              <a:gd name="connsiteY201" fmla="*/ 8205332 h 8861755"/>
              <a:gd name="connsiteX202" fmla="*/ 1897224 w 4772243"/>
              <a:gd name="connsiteY202" fmla="*/ 8245417 h 8861755"/>
              <a:gd name="connsiteX203" fmla="*/ 1888465 w 4772243"/>
              <a:gd name="connsiteY203" fmla="*/ 8278507 h 8861755"/>
              <a:gd name="connsiteX204" fmla="*/ 1874571 w 4772243"/>
              <a:gd name="connsiteY204" fmla="*/ 8274471 h 8861755"/>
              <a:gd name="connsiteX205" fmla="*/ 1861593 w 4772243"/>
              <a:gd name="connsiteY205" fmla="*/ 8270953 h 8861755"/>
              <a:gd name="connsiteX206" fmla="*/ 1867020 w 4772243"/>
              <a:gd name="connsiteY206" fmla="*/ 8259675 h 8861755"/>
              <a:gd name="connsiteX207" fmla="*/ 1873363 w 4772243"/>
              <a:gd name="connsiteY207" fmla="*/ 8237883 h 8861755"/>
              <a:gd name="connsiteX208" fmla="*/ 1874873 w 4772243"/>
              <a:gd name="connsiteY208" fmla="*/ 8217169 h 8861755"/>
              <a:gd name="connsiteX209" fmla="*/ 1871248 w 4772243"/>
              <a:gd name="connsiteY209" fmla="*/ 8198068 h 8861755"/>
              <a:gd name="connsiteX210" fmla="*/ 1863093 w 4772243"/>
              <a:gd name="connsiteY210" fmla="*/ 8180043 h 8861755"/>
              <a:gd name="connsiteX211" fmla="*/ 1850407 w 4772243"/>
              <a:gd name="connsiteY211" fmla="*/ 8163095 h 8861755"/>
              <a:gd name="connsiteX212" fmla="*/ 1834097 w 4772243"/>
              <a:gd name="connsiteY212" fmla="*/ 8147222 h 8861755"/>
              <a:gd name="connsiteX213" fmla="*/ 1813256 w 4772243"/>
              <a:gd name="connsiteY213" fmla="*/ 8132425 h 8861755"/>
              <a:gd name="connsiteX214" fmla="*/ 1801476 w 4772243"/>
              <a:gd name="connsiteY214" fmla="*/ 8125161 h 8861755"/>
              <a:gd name="connsiteX215" fmla="*/ 1776104 w 4772243"/>
              <a:gd name="connsiteY215" fmla="*/ 8108213 h 8861755"/>
              <a:gd name="connsiteX216" fmla="*/ 1752243 w 4772243"/>
              <a:gd name="connsiteY216" fmla="*/ 8088843 h 8861755"/>
              <a:gd name="connsiteX217" fmla="*/ 1736234 w 4772243"/>
              <a:gd name="connsiteY217" fmla="*/ 8076468 h 8861755"/>
              <a:gd name="connsiteX218" fmla="*/ 1706030 w 4772243"/>
              <a:gd name="connsiteY218" fmla="*/ 8050103 h 8861755"/>
              <a:gd name="connsiteX219" fmla="*/ 1679449 w 4772243"/>
              <a:gd name="connsiteY219" fmla="*/ 8022663 h 8861755"/>
              <a:gd name="connsiteX220" fmla="*/ 1655890 w 4772243"/>
              <a:gd name="connsiteY220" fmla="*/ 7993609 h 8861755"/>
              <a:gd name="connsiteX221" fmla="*/ 1635653 w 4772243"/>
              <a:gd name="connsiteY221" fmla="*/ 7963477 h 8861755"/>
              <a:gd name="connsiteX222" fmla="*/ 1618738 w 4772243"/>
              <a:gd name="connsiteY222" fmla="*/ 7931732 h 8861755"/>
              <a:gd name="connsiteX223" fmla="*/ 1605147 w 4772243"/>
              <a:gd name="connsiteY223" fmla="*/ 7898642 h 8861755"/>
              <a:gd name="connsiteX224" fmla="*/ 1594877 w 4772243"/>
              <a:gd name="connsiteY224" fmla="*/ 7863937 h 8861755"/>
              <a:gd name="connsiteX225" fmla="*/ 1590950 w 4772243"/>
              <a:gd name="connsiteY225" fmla="*/ 7846183 h 8861755"/>
              <a:gd name="connsiteX226" fmla="*/ 1587024 w 4772243"/>
              <a:gd name="connsiteY226" fmla="*/ 7833000 h 8861755"/>
              <a:gd name="connsiteX227" fmla="*/ 1581285 w 4772243"/>
              <a:gd name="connsiteY227" fmla="*/ 7820356 h 8861755"/>
              <a:gd name="connsiteX228" fmla="*/ 1581889 w 4772243"/>
              <a:gd name="connsiteY228" fmla="*/ 7868781 h 8861755"/>
              <a:gd name="connsiteX229" fmla="*/ 1578566 w 4772243"/>
              <a:gd name="connsiteY229" fmla="*/ 7962133 h 8861755"/>
              <a:gd name="connsiteX230" fmla="*/ 1569505 w 4772243"/>
              <a:gd name="connsiteY230" fmla="*/ 8049835 h 8861755"/>
              <a:gd name="connsiteX231" fmla="*/ 1555007 w 4772243"/>
              <a:gd name="connsiteY231" fmla="*/ 8131081 h 8861755"/>
              <a:gd name="connsiteX232" fmla="*/ 1535072 w 4772243"/>
              <a:gd name="connsiteY232" fmla="*/ 8205870 h 8861755"/>
              <a:gd name="connsiteX233" fmla="*/ 1516345 w 4772243"/>
              <a:gd name="connsiteY233" fmla="*/ 8256715 h 8861755"/>
              <a:gd name="connsiteX234" fmla="*/ 1502149 w 4772243"/>
              <a:gd name="connsiteY234" fmla="*/ 8288461 h 8861755"/>
              <a:gd name="connsiteX235" fmla="*/ 1486744 w 4772243"/>
              <a:gd name="connsiteY235" fmla="*/ 8317785 h 8861755"/>
              <a:gd name="connsiteX236" fmla="*/ 1470132 w 4772243"/>
              <a:gd name="connsiteY236" fmla="*/ 8345225 h 8861755"/>
              <a:gd name="connsiteX237" fmla="*/ 1452009 w 4772243"/>
              <a:gd name="connsiteY237" fmla="*/ 8369975 h 8861755"/>
              <a:gd name="connsiteX238" fmla="*/ 1432679 w 4772243"/>
              <a:gd name="connsiteY238" fmla="*/ 8393112 h 8861755"/>
              <a:gd name="connsiteX239" fmla="*/ 1422711 w 4772243"/>
              <a:gd name="connsiteY239" fmla="*/ 8403066 h 8861755"/>
              <a:gd name="connsiteX240" fmla="*/ 1471642 w 4772243"/>
              <a:gd name="connsiteY240" fmla="*/ 8297070 h 8861755"/>
              <a:gd name="connsiteX241" fmla="*/ 1516949 w 4772243"/>
              <a:gd name="connsiteY241" fmla="*/ 8198875 h 8861755"/>
              <a:gd name="connsiteX242" fmla="*/ 1511210 w 4772243"/>
              <a:gd name="connsiteY242" fmla="*/ 8196723 h 8861755"/>
              <a:gd name="connsiteX243" fmla="*/ 1505170 w 4772243"/>
              <a:gd name="connsiteY243" fmla="*/ 8194571 h 8861755"/>
              <a:gd name="connsiteX244" fmla="*/ 1488557 w 4772243"/>
              <a:gd name="connsiteY244" fmla="*/ 8214479 h 8861755"/>
              <a:gd name="connsiteX245" fmla="*/ 1471038 w 4772243"/>
              <a:gd name="connsiteY245" fmla="*/ 8233849 h 8861755"/>
              <a:gd name="connsiteX246" fmla="*/ 1452311 w 4772243"/>
              <a:gd name="connsiteY246" fmla="*/ 8252681 h 8861755"/>
              <a:gd name="connsiteX247" fmla="*/ 1428450 w 4772243"/>
              <a:gd name="connsiteY247" fmla="*/ 8276086 h 8861755"/>
              <a:gd name="connsiteX248" fmla="*/ 1428148 w 4772243"/>
              <a:gd name="connsiteY248" fmla="*/ 8264787 h 8861755"/>
              <a:gd name="connsiteX249" fmla="*/ 1428450 w 4772243"/>
              <a:gd name="connsiteY249" fmla="*/ 8262903 h 8861755"/>
              <a:gd name="connsiteX250" fmla="*/ 1437209 w 4772243"/>
              <a:gd name="connsiteY250" fmla="*/ 8250259 h 8861755"/>
              <a:gd name="connsiteX251" fmla="*/ 1447176 w 4772243"/>
              <a:gd name="connsiteY251" fmla="*/ 8238422 h 8861755"/>
              <a:gd name="connsiteX252" fmla="*/ 1460769 w 4772243"/>
              <a:gd name="connsiteY252" fmla="*/ 8224163 h 8861755"/>
              <a:gd name="connsiteX253" fmla="*/ 1484027 w 4772243"/>
              <a:gd name="connsiteY253" fmla="*/ 8195379 h 8861755"/>
              <a:gd name="connsiteX254" fmla="*/ 1503357 w 4772243"/>
              <a:gd name="connsiteY254" fmla="*/ 8164978 h 8861755"/>
              <a:gd name="connsiteX255" fmla="*/ 1519064 w 4772243"/>
              <a:gd name="connsiteY255" fmla="*/ 8134309 h 8861755"/>
              <a:gd name="connsiteX256" fmla="*/ 1530239 w 4772243"/>
              <a:gd name="connsiteY256" fmla="*/ 8102295 h 8861755"/>
              <a:gd name="connsiteX257" fmla="*/ 1538092 w 4772243"/>
              <a:gd name="connsiteY257" fmla="*/ 8069473 h 8861755"/>
              <a:gd name="connsiteX258" fmla="*/ 1542019 w 4772243"/>
              <a:gd name="connsiteY258" fmla="*/ 8035845 h 8861755"/>
              <a:gd name="connsiteX259" fmla="*/ 1542019 w 4772243"/>
              <a:gd name="connsiteY259" fmla="*/ 8001411 h 8861755"/>
              <a:gd name="connsiteX260" fmla="*/ 1540811 w 4772243"/>
              <a:gd name="connsiteY260" fmla="*/ 7983655 h 8861755"/>
              <a:gd name="connsiteX261" fmla="*/ 1538394 w 4772243"/>
              <a:gd name="connsiteY261" fmla="*/ 7958905 h 8861755"/>
              <a:gd name="connsiteX262" fmla="*/ 1538146 w 4772243"/>
              <a:gd name="connsiteY262" fmla="*/ 7955221 h 8861755"/>
              <a:gd name="connsiteX263" fmla="*/ 1521454 w 4772243"/>
              <a:gd name="connsiteY263" fmla="*/ 7956991 h 8861755"/>
              <a:gd name="connsiteX264" fmla="*/ 1496090 w 4772243"/>
              <a:gd name="connsiteY264" fmla="*/ 7962905 h 8861755"/>
              <a:gd name="connsiteX265" fmla="*/ 1471027 w 4772243"/>
              <a:gd name="connsiteY265" fmla="*/ 7971777 h 8861755"/>
              <a:gd name="connsiteX266" fmla="*/ 1447172 w 4772243"/>
              <a:gd name="connsiteY266" fmla="*/ 7982530 h 8861755"/>
              <a:gd name="connsiteX267" fmla="*/ 1425129 w 4772243"/>
              <a:gd name="connsiteY267" fmla="*/ 7994627 h 8861755"/>
              <a:gd name="connsiteX268" fmla="*/ 1406407 w 4772243"/>
              <a:gd name="connsiteY268" fmla="*/ 8007263 h 8861755"/>
              <a:gd name="connsiteX269" fmla="*/ 1391611 w 4772243"/>
              <a:gd name="connsiteY269" fmla="*/ 8019359 h 8861755"/>
              <a:gd name="connsiteX270" fmla="*/ 1386176 w 4772243"/>
              <a:gd name="connsiteY270" fmla="*/ 8025273 h 8861755"/>
              <a:gd name="connsiteX271" fmla="*/ 1369568 w 4772243"/>
              <a:gd name="connsiteY271" fmla="*/ 8044361 h 8861755"/>
              <a:gd name="connsiteX272" fmla="*/ 1339976 w 4772243"/>
              <a:gd name="connsiteY272" fmla="*/ 8084955 h 8861755"/>
              <a:gd name="connsiteX273" fmla="*/ 1299513 w 4772243"/>
              <a:gd name="connsiteY273" fmla="*/ 8147861 h 8861755"/>
              <a:gd name="connsiteX274" fmla="*/ 1272638 w 4772243"/>
              <a:gd name="connsiteY274" fmla="*/ 8189799 h 8861755"/>
              <a:gd name="connsiteX275" fmla="*/ 1266599 w 4772243"/>
              <a:gd name="connsiteY275" fmla="*/ 8197058 h 8861755"/>
              <a:gd name="connsiteX276" fmla="*/ 1260560 w 4772243"/>
              <a:gd name="connsiteY276" fmla="*/ 8204316 h 8861755"/>
              <a:gd name="connsiteX277" fmla="*/ 1253917 w 4772243"/>
              <a:gd name="connsiteY277" fmla="*/ 8201627 h 8861755"/>
              <a:gd name="connsiteX278" fmla="*/ 1247274 w 4772243"/>
              <a:gd name="connsiteY278" fmla="*/ 8199209 h 8861755"/>
              <a:gd name="connsiteX279" fmla="*/ 1279282 w 4772243"/>
              <a:gd name="connsiteY279" fmla="*/ 8139528 h 8861755"/>
              <a:gd name="connsiteX280" fmla="*/ 1308572 w 4772243"/>
              <a:gd name="connsiteY280" fmla="*/ 8084955 h 8861755"/>
              <a:gd name="connsiteX281" fmla="*/ 1217681 w 4772243"/>
              <a:gd name="connsiteY281" fmla="*/ 8126085 h 8861755"/>
              <a:gd name="connsiteX282" fmla="*/ 1121960 w 4772243"/>
              <a:gd name="connsiteY282" fmla="*/ 8167755 h 8861755"/>
              <a:gd name="connsiteX283" fmla="*/ 1107164 w 4772243"/>
              <a:gd name="connsiteY283" fmla="*/ 8174475 h 8861755"/>
              <a:gd name="connsiteX284" fmla="*/ 1079987 w 4772243"/>
              <a:gd name="connsiteY284" fmla="*/ 8188724 h 8861755"/>
              <a:gd name="connsiteX285" fmla="*/ 1056132 w 4772243"/>
              <a:gd name="connsiteY285" fmla="*/ 8205123 h 8861755"/>
              <a:gd name="connsiteX286" fmla="*/ 1035297 w 4772243"/>
              <a:gd name="connsiteY286" fmla="*/ 8222865 h 8861755"/>
              <a:gd name="connsiteX287" fmla="*/ 1017783 w 4772243"/>
              <a:gd name="connsiteY287" fmla="*/ 8242759 h 8861755"/>
              <a:gd name="connsiteX288" fmla="*/ 1002987 w 4772243"/>
              <a:gd name="connsiteY288" fmla="*/ 8263997 h 8861755"/>
              <a:gd name="connsiteX289" fmla="*/ 990909 w 4772243"/>
              <a:gd name="connsiteY289" fmla="*/ 8286849 h 8861755"/>
              <a:gd name="connsiteX290" fmla="*/ 981850 w 4772243"/>
              <a:gd name="connsiteY290" fmla="*/ 8312117 h 8861755"/>
              <a:gd name="connsiteX291" fmla="*/ 978226 w 4772243"/>
              <a:gd name="connsiteY291" fmla="*/ 8325021 h 8861755"/>
              <a:gd name="connsiteX292" fmla="*/ 963732 w 4772243"/>
              <a:gd name="connsiteY292" fmla="*/ 8371529 h 8861755"/>
              <a:gd name="connsiteX293" fmla="*/ 938368 w 4772243"/>
              <a:gd name="connsiteY293" fmla="*/ 8448953 h 8861755"/>
              <a:gd name="connsiteX294" fmla="*/ 915720 w 4772243"/>
              <a:gd name="connsiteY294" fmla="*/ 8510247 h 8861755"/>
              <a:gd name="connsiteX295" fmla="*/ 895791 w 4772243"/>
              <a:gd name="connsiteY295" fmla="*/ 8557293 h 8861755"/>
              <a:gd name="connsiteX296" fmla="*/ 877371 w 4772243"/>
              <a:gd name="connsiteY296" fmla="*/ 8593048 h 8861755"/>
              <a:gd name="connsiteX297" fmla="*/ 859555 w 4772243"/>
              <a:gd name="connsiteY297" fmla="*/ 8619393 h 8861755"/>
              <a:gd name="connsiteX298" fmla="*/ 841740 w 4772243"/>
              <a:gd name="connsiteY298" fmla="*/ 8639286 h 8861755"/>
              <a:gd name="connsiteX299" fmla="*/ 822415 w 4772243"/>
              <a:gd name="connsiteY299" fmla="*/ 8654610 h 8861755"/>
              <a:gd name="connsiteX300" fmla="*/ 812450 w 4772243"/>
              <a:gd name="connsiteY300" fmla="*/ 8661600 h 8861755"/>
              <a:gd name="connsiteX301" fmla="*/ 822415 w 4772243"/>
              <a:gd name="connsiteY301" fmla="*/ 8648965 h 8861755"/>
              <a:gd name="connsiteX302" fmla="*/ 845665 w 4772243"/>
              <a:gd name="connsiteY302" fmla="*/ 8610254 h 8861755"/>
              <a:gd name="connsiteX303" fmla="*/ 871030 w 4772243"/>
              <a:gd name="connsiteY303" fmla="*/ 8559443 h 8861755"/>
              <a:gd name="connsiteX304" fmla="*/ 896697 w 4772243"/>
              <a:gd name="connsiteY304" fmla="*/ 8500839 h 8861755"/>
              <a:gd name="connsiteX305" fmla="*/ 921156 w 4772243"/>
              <a:gd name="connsiteY305" fmla="*/ 8439276 h 8861755"/>
              <a:gd name="connsiteX306" fmla="*/ 942897 w 4772243"/>
              <a:gd name="connsiteY306" fmla="*/ 8379057 h 8861755"/>
              <a:gd name="connsiteX307" fmla="*/ 959505 w 4772243"/>
              <a:gd name="connsiteY307" fmla="*/ 8325021 h 8861755"/>
              <a:gd name="connsiteX308" fmla="*/ 970074 w 4772243"/>
              <a:gd name="connsiteY308" fmla="*/ 8281471 h 8861755"/>
              <a:gd name="connsiteX309" fmla="*/ 971583 w 4772243"/>
              <a:gd name="connsiteY309" fmla="*/ 8265609 h 8861755"/>
              <a:gd name="connsiteX310" fmla="*/ 961014 w 4772243"/>
              <a:gd name="connsiteY310" fmla="*/ 8270717 h 8861755"/>
              <a:gd name="connsiteX311" fmla="*/ 902736 w 4772243"/>
              <a:gd name="connsiteY311" fmla="*/ 8301903 h 8861755"/>
              <a:gd name="connsiteX312" fmla="*/ 793124 w 4772243"/>
              <a:gd name="connsiteY312" fmla="*/ 8362927 h 8861755"/>
              <a:gd name="connsiteX313" fmla="*/ 764136 w 4772243"/>
              <a:gd name="connsiteY313" fmla="*/ 8377983 h 8861755"/>
              <a:gd name="connsiteX314" fmla="*/ 760211 w 4772243"/>
              <a:gd name="connsiteY314" fmla="*/ 8375561 h 8861755"/>
              <a:gd name="connsiteX315" fmla="*/ 757191 w 4772243"/>
              <a:gd name="connsiteY315" fmla="*/ 8370186 h 8861755"/>
              <a:gd name="connsiteX316" fmla="*/ 757191 w 4772243"/>
              <a:gd name="connsiteY316" fmla="*/ 8367229 h 8861755"/>
              <a:gd name="connsiteX317" fmla="*/ 758398 w 4772243"/>
              <a:gd name="connsiteY317" fmla="*/ 8365615 h 8861755"/>
              <a:gd name="connsiteX318" fmla="*/ 765042 w 4772243"/>
              <a:gd name="connsiteY318" fmla="*/ 8360239 h 8861755"/>
              <a:gd name="connsiteX319" fmla="*/ 796747 w 4772243"/>
              <a:gd name="connsiteY319" fmla="*/ 8334969 h 8861755"/>
              <a:gd name="connsiteX320" fmla="*/ 836607 w 4772243"/>
              <a:gd name="connsiteY320" fmla="*/ 8307817 h 8861755"/>
              <a:gd name="connsiteX321" fmla="*/ 870728 w 4772243"/>
              <a:gd name="connsiteY321" fmla="*/ 8287655 h 8861755"/>
              <a:gd name="connsiteX322" fmla="*/ 911191 w 4772243"/>
              <a:gd name="connsiteY322" fmla="*/ 8266147 h 8861755"/>
              <a:gd name="connsiteX323" fmla="*/ 959505 w 4772243"/>
              <a:gd name="connsiteY323" fmla="*/ 8244103 h 8861755"/>
              <a:gd name="connsiteX324" fmla="*/ 986379 w 4772243"/>
              <a:gd name="connsiteY324" fmla="*/ 8233081 h 8861755"/>
              <a:gd name="connsiteX325" fmla="*/ 993626 w 4772243"/>
              <a:gd name="connsiteY325" fmla="*/ 8224209 h 8861755"/>
              <a:gd name="connsiteX326" fmla="*/ 1009027 w 4772243"/>
              <a:gd name="connsiteY326" fmla="*/ 8208349 h 8861755"/>
              <a:gd name="connsiteX327" fmla="*/ 1034995 w 4772243"/>
              <a:gd name="connsiteY327" fmla="*/ 8187111 h 8861755"/>
              <a:gd name="connsiteX328" fmla="*/ 1073646 w 4772243"/>
              <a:gd name="connsiteY328" fmla="*/ 8162647 h 8861755"/>
              <a:gd name="connsiteX329" fmla="*/ 1115618 w 4772243"/>
              <a:gd name="connsiteY329" fmla="*/ 8140871 h 8861755"/>
              <a:gd name="connsiteX330" fmla="*/ 1137662 w 4772243"/>
              <a:gd name="connsiteY330" fmla="*/ 8130118 h 8861755"/>
              <a:gd name="connsiteX331" fmla="*/ 1165442 w 4772243"/>
              <a:gd name="connsiteY331" fmla="*/ 8115870 h 8861755"/>
              <a:gd name="connsiteX332" fmla="*/ 1221003 w 4772243"/>
              <a:gd name="connsiteY332" fmla="*/ 8086030 h 8861755"/>
              <a:gd name="connsiteX333" fmla="*/ 1274450 w 4772243"/>
              <a:gd name="connsiteY333" fmla="*/ 8054308 h 8861755"/>
              <a:gd name="connsiteX334" fmla="*/ 1325783 w 4772243"/>
              <a:gd name="connsiteY334" fmla="*/ 8020435 h 8861755"/>
              <a:gd name="connsiteX335" fmla="*/ 1350544 w 4772243"/>
              <a:gd name="connsiteY335" fmla="*/ 8002423 h 8861755"/>
              <a:gd name="connsiteX336" fmla="*/ 1372286 w 4772243"/>
              <a:gd name="connsiteY336" fmla="*/ 7986293 h 8861755"/>
              <a:gd name="connsiteX337" fmla="*/ 1417278 w 4772243"/>
              <a:gd name="connsiteY337" fmla="*/ 7957259 h 8861755"/>
              <a:gd name="connsiteX338" fmla="*/ 1452909 w 4772243"/>
              <a:gd name="connsiteY338" fmla="*/ 7939516 h 8861755"/>
              <a:gd name="connsiteX339" fmla="*/ 1478576 w 4772243"/>
              <a:gd name="connsiteY339" fmla="*/ 7929569 h 8861755"/>
              <a:gd name="connsiteX340" fmla="*/ 1505450 w 4772243"/>
              <a:gd name="connsiteY340" fmla="*/ 7921774 h 8861755"/>
              <a:gd name="connsiteX341" fmla="*/ 1534137 w 4772243"/>
              <a:gd name="connsiteY341" fmla="*/ 7916665 h 8861755"/>
              <a:gd name="connsiteX342" fmla="*/ 1535531 w 4772243"/>
              <a:gd name="connsiteY342" fmla="*/ 7916488 h 8861755"/>
              <a:gd name="connsiteX343" fmla="*/ 1535072 w 4772243"/>
              <a:gd name="connsiteY343" fmla="*/ 7909673 h 8861755"/>
              <a:gd name="connsiteX344" fmla="*/ 1535374 w 4772243"/>
              <a:gd name="connsiteY344" fmla="*/ 7884921 h 8861755"/>
              <a:gd name="connsiteX345" fmla="*/ 1537488 w 4772243"/>
              <a:gd name="connsiteY345" fmla="*/ 7811747 h 8861755"/>
              <a:gd name="connsiteX346" fmla="*/ 1540811 w 4772243"/>
              <a:gd name="connsiteY346" fmla="*/ 7702253 h 8861755"/>
              <a:gd name="connsiteX347" fmla="*/ 1546248 w 4772243"/>
              <a:gd name="connsiteY347" fmla="*/ 7629347 h 8861755"/>
              <a:gd name="connsiteX348" fmla="*/ 1551080 w 4772243"/>
              <a:gd name="connsiteY348" fmla="*/ 7593297 h 8861755"/>
              <a:gd name="connsiteX349" fmla="*/ 1556215 w 4772243"/>
              <a:gd name="connsiteY349" fmla="*/ 7562629 h 8861755"/>
              <a:gd name="connsiteX350" fmla="*/ 1570713 w 4772243"/>
              <a:gd name="connsiteY350" fmla="*/ 7501291 h 8861755"/>
              <a:gd name="connsiteX351" fmla="*/ 1597897 w 4772243"/>
              <a:gd name="connsiteY351" fmla="*/ 7410359 h 8861755"/>
              <a:gd name="connsiteX352" fmla="*/ 1616020 w 4772243"/>
              <a:gd name="connsiteY352" fmla="*/ 7349829 h 8861755"/>
              <a:gd name="connsiteX353" fmla="*/ 1600918 w 4772243"/>
              <a:gd name="connsiteY353" fmla="*/ 7358707 h 8861755"/>
              <a:gd name="connsiteX354" fmla="*/ 1570713 w 4772243"/>
              <a:gd name="connsiteY354" fmla="*/ 7377807 h 8861755"/>
              <a:gd name="connsiteX355" fmla="*/ 1542925 w 4772243"/>
              <a:gd name="connsiteY355" fmla="*/ 7398791 h 8861755"/>
              <a:gd name="connsiteX356" fmla="*/ 1525709 w 4772243"/>
              <a:gd name="connsiteY356" fmla="*/ 7416009 h 8861755"/>
              <a:gd name="connsiteX357" fmla="*/ 1516345 w 4772243"/>
              <a:gd name="connsiteY357" fmla="*/ 7428385 h 8861755"/>
              <a:gd name="connsiteX358" fmla="*/ 1512418 w 4772243"/>
              <a:gd name="connsiteY358" fmla="*/ 7434841 h 8861755"/>
              <a:gd name="connsiteX359" fmla="*/ 1483724 w 4772243"/>
              <a:gd name="connsiteY359" fmla="*/ 7485687 h 8861755"/>
              <a:gd name="connsiteX360" fmla="*/ 1428148 w 4772243"/>
              <a:gd name="connsiteY360" fmla="*/ 7576079 h 8861755"/>
              <a:gd name="connsiteX361" fmla="*/ 1385559 w 4772243"/>
              <a:gd name="connsiteY361" fmla="*/ 7639839 h 8861755"/>
              <a:gd name="connsiteX362" fmla="*/ 1339346 w 4772243"/>
              <a:gd name="connsiteY362" fmla="*/ 7703329 h 8861755"/>
              <a:gd name="connsiteX363" fmla="*/ 1289811 w 4772243"/>
              <a:gd name="connsiteY363" fmla="*/ 7764667 h 8861755"/>
              <a:gd name="connsiteX364" fmla="*/ 1237859 w 4772243"/>
              <a:gd name="connsiteY364" fmla="*/ 7820894 h 8861755"/>
              <a:gd name="connsiteX365" fmla="*/ 1198291 w 4772243"/>
              <a:gd name="connsiteY365" fmla="*/ 7857750 h 8861755"/>
              <a:gd name="connsiteX366" fmla="*/ 1171409 w 4772243"/>
              <a:gd name="connsiteY366" fmla="*/ 7879809 h 8861755"/>
              <a:gd name="connsiteX367" fmla="*/ 1158119 w 4772243"/>
              <a:gd name="connsiteY367" fmla="*/ 7889765 h 8861755"/>
              <a:gd name="connsiteX368" fmla="*/ 1194667 w 4772243"/>
              <a:gd name="connsiteY368" fmla="*/ 7844837 h 8861755"/>
              <a:gd name="connsiteX369" fmla="*/ 1319411 w 4772243"/>
              <a:gd name="connsiteY369" fmla="*/ 7685573 h 8861755"/>
              <a:gd name="connsiteX370" fmla="*/ 1368343 w 4772243"/>
              <a:gd name="connsiteY370" fmla="*/ 7618587 h 8861755"/>
              <a:gd name="connsiteX371" fmla="*/ 1410629 w 4772243"/>
              <a:gd name="connsiteY371" fmla="*/ 7556173 h 8861755"/>
              <a:gd name="connsiteX372" fmla="*/ 1434793 w 4772243"/>
              <a:gd name="connsiteY372" fmla="*/ 7516087 h 8861755"/>
              <a:gd name="connsiteX373" fmla="*/ 1446270 w 4772243"/>
              <a:gd name="connsiteY373" fmla="*/ 7493489 h 8861755"/>
              <a:gd name="connsiteX374" fmla="*/ 1450197 w 4772243"/>
              <a:gd name="connsiteY374" fmla="*/ 7483535 h 8861755"/>
              <a:gd name="connsiteX375" fmla="*/ 1458957 w 4772243"/>
              <a:gd name="connsiteY375" fmla="*/ 7461743 h 8861755"/>
              <a:gd name="connsiteX376" fmla="*/ 1482516 w 4772243"/>
              <a:gd name="connsiteY376" fmla="*/ 7420852 h 8861755"/>
              <a:gd name="connsiteX377" fmla="*/ 1512720 w 4772243"/>
              <a:gd name="connsiteY377" fmla="*/ 7383996 h 8861755"/>
              <a:gd name="connsiteX378" fmla="*/ 1548966 w 4772243"/>
              <a:gd name="connsiteY378" fmla="*/ 7349291 h 8861755"/>
              <a:gd name="connsiteX379" fmla="*/ 1569807 w 4772243"/>
              <a:gd name="connsiteY379" fmla="*/ 7332881 h 8861755"/>
              <a:gd name="connsiteX380" fmla="*/ 1588232 w 4772243"/>
              <a:gd name="connsiteY380" fmla="*/ 7318891 h 8861755"/>
              <a:gd name="connsiteX381" fmla="*/ 1623571 w 4772243"/>
              <a:gd name="connsiteY381" fmla="*/ 7289298 h 8861755"/>
              <a:gd name="connsiteX382" fmla="*/ 1656796 w 4772243"/>
              <a:gd name="connsiteY382" fmla="*/ 7258091 h 8861755"/>
              <a:gd name="connsiteX383" fmla="*/ 1686397 w 4772243"/>
              <a:gd name="connsiteY383" fmla="*/ 7224733 h 8861755"/>
              <a:gd name="connsiteX384" fmla="*/ 1700290 w 4772243"/>
              <a:gd name="connsiteY384" fmla="*/ 7207783 h 8861755"/>
              <a:gd name="connsiteX385" fmla="*/ 1719017 w 4772243"/>
              <a:gd name="connsiteY385" fmla="*/ 7182763 h 8861755"/>
              <a:gd name="connsiteX386" fmla="*/ 1759190 w 4772243"/>
              <a:gd name="connsiteY386" fmla="*/ 7134877 h 8861755"/>
              <a:gd name="connsiteX387" fmla="*/ 1803893 w 4772243"/>
              <a:gd name="connsiteY387" fmla="*/ 7090219 h 8861755"/>
              <a:gd name="connsiteX388" fmla="*/ 1841648 w 4772243"/>
              <a:gd name="connsiteY388" fmla="*/ 7059281 h 8861755"/>
              <a:gd name="connsiteX389" fmla="*/ 1868530 w 4772243"/>
              <a:gd name="connsiteY389" fmla="*/ 7040180 h 8861755"/>
              <a:gd name="connsiteX390" fmla="*/ 1883028 w 4772243"/>
              <a:gd name="connsiteY390" fmla="*/ 7031034 h 8861755"/>
              <a:gd name="connsiteX391" fmla="*/ 1892693 w 4772243"/>
              <a:gd name="connsiteY391" fmla="*/ 7025115 h 8861755"/>
              <a:gd name="connsiteX392" fmla="*/ 1909609 w 4772243"/>
              <a:gd name="connsiteY392" fmla="*/ 7012471 h 8861755"/>
              <a:gd name="connsiteX393" fmla="*/ 1924409 w 4772243"/>
              <a:gd name="connsiteY393" fmla="*/ 6999019 h 8861755"/>
              <a:gd name="connsiteX394" fmla="*/ 1937396 w 4772243"/>
              <a:gd name="connsiteY394" fmla="*/ 6984223 h 8861755"/>
              <a:gd name="connsiteX395" fmla="*/ 1947666 w 4772243"/>
              <a:gd name="connsiteY395" fmla="*/ 6968620 h 8861755"/>
              <a:gd name="connsiteX396" fmla="*/ 1955519 w 4772243"/>
              <a:gd name="connsiteY396" fmla="*/ 6952208 h 8861755"/>
              <a:gd name="connsiteX397" fmla="*/ 1960956 w 4772243"/>
              <a:gd name="connsiteY397" fmla="*/ 6934722 h 8861755"/>
              <a:gd name="connsiteX398" fmla="*/ 1963976 w 4772243"/>
              <a:gd name="connsiteY398" fmla="*/ 6916967 h 8861755"/>
              <a:gd name="connsiteX399" fmla="*/ 1964581 w 4772243"/>
              <a:gd name="connsiteY399" fmla="*/ 6907550 h 8861755"/>
              <a:gd name="connsiteX400" fmla="*/ 1965789 w 4772243"/>
              <a:gd name="connsiteY400" fmla="*/ 6835451 h 8861755"/>
              <a:gd name="connsiteX401" fmla="*/ 1965370 w 4772243"/>
              <a:gd name="connsiteY401" fmla="*/ 6785491 h 8861755"/>
              <a:gd name="connsiteX402" fmla="*/ 1961852 w 4772243"/>
              <a:gd name="connsiteY402" fmla="*/ 6786520 h 8861755"/>
              <a:gd name="connsiteX403" fmla="*/ 1852143 w 4772243"/>
              <a:gd name="connsiteY403" fmla="*/ 6824797 h 8861755"/>
              <a:gd name="connsiteX404" fmla="*/ 1779393 w 4772243"/>
              <a:gd name="connsiteY404" fmla="*/ 6851809 h 8861755"/>
              <a:gd name="connsiteX405" fmla="*/ 1759863 w 4772243"/>
              <a:gd name="connsiteY405" fmla="*/ 6859015 h 8861755"/>
              <a:gd name="connsiteX406" fmla="*/ 1721707 w 4772243"/>
              <a:gd name="connsiteY406" fmla="*/ 6871205 h 8861755"/>
              <a:gd name="connsiteX407" fmla="*/ 1682877 w 4772243"/>
              <a:gd name="connsiteY407" fmla="*/ 6881306 h 8861755"/>
              <a:gd name="connsiteX408" fmla="*/ 1644205 w 4772243"/>
              <a:gd name="connsiteY408" fmla="*/ 6889000 h 8861755"/>
              <a:gd name="connsiteX409" fmla="*/ 1605327 w 4772243"/>
              <a:gd name="connsiteY409" fmla="*/ 6894897 h 8861755"/>
              <a:gd name="connsiteX410" fmla="*/ 1566225 w 4772243"/>
              <a:gd name="connsiteY410" fmla="*/ 6897591 h 8861755"/>
              <a:gd name="connsiteX411" fmla="*/ 1526632 w 4772243"/>
              <a:gd name="connsiteY411" fmla="*/ 6897893 h 8861755"/>
              <a:gd name="connsiteX412" fmla="*/ 1486913 w 4772243"/>
              <a:gd name="connsiteY412" fmla="*/ 6895194 h 8861755"/>
              <a:gd name="connsiteX413" fmla="*/ 1466993 w 4772243"/>
              <a:gd name="connsiteY413" fmla="*/ 6892694 h 8861755"/>
              <a:gd name="connsiteX414" fmla="*/ 1458061 w 4772243"/>
              <a:gd name="connsiteY414" fmla="*/ 6891873 h 8861755"/>
              <a:gd name="connsiteX415" fmla="*/ 1448662 w 4772243"/>
              <a:gd name="connsiteY415" fmla="*/ 6893077 h 8861755"/>
              <a:gd name="connsiteX416" fmla="*/ 1440271 w 4772243"/>
              <a:gd name="connsiteY416" fmla="*/ 6903859 h 8861755"/>
              <a:gd name="connsiteX417" fmla="*/ 1426087 w 4772243"/>
              <a:gd name="connsiteY417" fmla="*/ 6918393 h 8861755"/>
              <a:gd name="connsiteX418" fmla="*/ 1403454 w 4772243"/>
              <a:gd name="connsiteY418" fmla="*/ 6938582 h 8861755"/>
              <a:gd name="connsiteX419" fmla="*/ 1344607 w 4772243"/>
              <a:gd name="connsiteY419" fmla="*/ 6986495 h 8861755"/>
              <a:gd name="connsiteX420" fmla="*/ 1299943 w 4772243"/>
              <a:gd name="connsiteY420" fmla="*/ 7025795 h 8861755"/>
              <a:gd name="connsiteX421" fmla="*/ 1274594 w 4772243"/>
              <a:gd name="connsiteY421" fmla="*/ 7052712 h 8861755"/>
              <a:gd name="connsiteX422" fmla="*/ 1255279 w 4772243"/>
              <a:gd name="connsiteY422" fmla="*/ 7079629 h 8861755"/>
              <a:gd name="connsiteX423" fmla="*/ 1246830 w 4772243"/>
              <a:gd name="connsiteY423" fmla="*/ 7099548 h 8861755"/>
              <a:gd name="connsiteX424" fmla="*/ 1243812 w 4772243"/>
              <a:gd name="connsiteY424" fmla="*/ 7112469 h 8861755"/>
              <a:gd name="connsiteX425" fmla="*/ 1243812 w 4772243"/>
              <a:gd name="connsiteY425" fmla="*/ 7118929 h 8861755"/>
              <a:gd name="connsiteX426" fmla="*/ 1244717 w 4772243"/>
              <a:gd name="connsiteY426" fmla="*/ 7195374 h 8861755"/>
              <a:gd name="connsiteX427" fmla="*/ 1244717 w 4772243"/>
              <a:gd name="connsiteY427" fmla="*/ 7264281 h 8861755"/>
              <a:gd name="connsiteX428" fmla="*/ 1242907 w 4772243"/>
              <a:gd name="connsiteY428" fmla="*/ 7261859 h 8861755"/>
              <a:gd name="connsiteX429" fmla="*/ 1227817 w 4772243"/>
              <a:gd name="connsiteY429" fmla="*/ 7243286 h 8861755"/>
              <a:gd name="connsiteX430" fmla="*/ 1218764 w 4772243"/>
              <a:gd name="connsiteY430" fmla="*/ 7270204 h 8861755"/>
              <a:gd name="connsiteX431" fmla="*/ 1210314 w 4772243"/>
              <a:gd name="connsiteY431" fmla="*/ 7309771 h 8861755"/>
              <a:gd name="connsiteX432" fmla="*/ 1207297 w 4772243"/>
              <a:gd name="connsiteY432" fmla="*/ 7335612 h 8861755"/>
              <a:gd name="connsiteX433" fmla="*/ 1206090 w 4772243"/>
              <a:gd name="connsiteY433" fmla="*/ 7361453 h 8861755"/>
              <a:gd name="connsiteX434" fmla="*/ 1206693 w 4772243"/>
              <a:gd name="connsiteY434" fmla="*/ 7387025 h 8861755"/>
              <a:gd name="connsiteX435" fmla="*/ 1210013 w 4772243"/>
              <a:gd name="connsiteY435" fmla="*/ 7412595 h 8861755"/>
              <a:gd name="connsiteX436" fmla="*/ 1215445 w 4772243"/>
              <a:gd name="connsiteY436" fmla="*/ 7437898 h 8861755"/>
              <a:gd name="connsiteX437" fmla="*/ 1218764 w 4772243"/>
              <a:gd name="connsiteY437" fmla="*/ 7450549 h 8861755"/>
              <a:gd name="connsiteX438" fmla="*/ 1211824 w 4772243"/>
              <a:gd name="connsiteY438" fmla="*/ 7437360 h 8861755"/>
              <a:gd name="connsiteX439" fmla="*/ 1200960 w 4772243"/>
              <a:gd name="connsiteY439" fmla="*/ 7409904 h 8861755"/>
              <a:gd name="connsiteX440" fmla="*/ 1192812 w 4772243"/>
              <a:gd name="connsiteY440" fmla="*/ 7383255 h 8861755"/>
              <a:gd name="connsiteX441" fmla="*/ 1186776 w 4772243"/>
              <a:gd name="connsiteY441" fmla="*/ 7356339 h 8861755"/>
              <a:gd name="connsiteX442" fmla="*/ 1182551 w 4772243"/>
              <a:gd name="connsiteY442" fmla="*/ 7315693 h 8861755"/>
              <a:gd name="connsiteX443" fmla="*/ 1183456 w 4772243"/>
              <a:gd name="connsiteY443" fmla="*/ 7262397 h 8861755"/>
              <a:gd name="connsiteX444" fmla="*/ 1190095 w 4772243"/>
              <a:gd name="connsiteY444" fmla="*/ 7209101 h 8861755"/>
              <a:gd name="connsiteX445" fmla="*/ 1199752 w 4772243"/>
              <a:gd name="connsiteY445" fmla="*/ 7156343 h 8861755"/>
              <a:gd name="connsiteX446" fmla="*/ 1210616 w 4772243"/>
              <a:gd name="connsiteY446" fmla="*/ 7104124 h 8861755"/>
              <a:gd name="connsiteX447" fmla="*/ 1220575 w 4772243"/>
              <a:gd name="connsiteY447" fmla="*/ 7052443 h 8861755"/>
              <a:gd name="connsiteX448" fmla="*/ 1224498 w 4772243"/>
              <a:gd name="connsiteY448" fmla="*/ 7026601 h 8861755"/>
              <a:gd name="connsiteX449" fmla="*/ 1147242 w 4772243"/>
              <a:gd name="connsiteY449" fmla="*/ 7059441 h 8861755"/>
              <a:gd name="connsiteX450" fmla="*/ 1111231 w 4772243"/>
              <a:gd name="connsiteY450" fmla="*/ 7075152 h 8861755"/>
              <a:gd name="connsiteX451" fmla="*/ 1105713 w 4772243"/>
              <a:gd name="connsiteY451" fmla="*/ 7081482 h 8861755"/>
              <a:gd name="connsiteX452" fmla="*/ 1091348 w 4772243"/>
              <a:gd name="connsiteY452" fmla="*/ 7101502 h 8861755"/>
              <a:gd name="connsiteX453" fmla="*/ 1082385 w 4772243"/>
              <a:gd name="connsiteY453" fmla="*/ 7114301 h 8861755"/>
              <a:gd name="connsiteX454" fmla="*/ 1059255 w 4772243"/>
              <a:gd name="connsiteY454" fmla="*/ 7148219 h 8861755"/>
              <a:gd name="connsiteX455" fmla="*/ 1043247 w 4772243"/>
              <a:gd name="connsiteY455" fmla="*/ 7179189 h 8861755"/>
              <a:gd name="connsiteX456" fmla="*/ 1034404 w 4772243"/>
              <a:gd name="connsiteY456" fmla="*/ 7202501 h 8861755"/>
              <a:gd name="connsiteX457" fmla="*/ 1028559 w 4772243"/>
              <a:gd name="connsiteY457" fmla="*/ 7227957 h 8861755"/>
              <a:gd name="connsiteX458" fmla="*/ 1025800 w 4772243"/>
              <a:gd name="connsiteY458" fmla="*/ 7255052 h 8861755"/>
              <a:gd name="connsiteX459" fmla="*/ 1026523 w 4772243"/>
              <a:gd name="connsiteY459" fmla="*/ 7269558 h 8861755"/>
              <a:gd name="connsiteX460" fmla="*/ 1026206 w 4772243"/>
              <a:gd name="connsiteY460" fmla="*/ 7274371 h 8861755"/>
              <a:gd name="connsiteX461" fmla="*/ 1023312 w 4772243"/>
              <a:gd name="connsiteY461" fmla="*/ 7281341 h 8861755"/>
              <a:gd name="connsiteX462" fmla="*/ 1016370 w 4772243"/>
              <a:gd name="connsiteY462" fmla="*/ 7283985 h 8861755"/>
              <a:gd name="connsiteX463" fmla="*/ 1006485 w 4772243"/>
              <a:gd name="connsiteY463" fmla="*/ 7281180 h 8861755"/>
              <a:gd name="connsiteX464" fmla="*/ 1000401 w 4772243"/>
              <a:gd name="connsiteY464" fmla="*/ 7277398 h 8861755"/>
              <a:gd name="connsiteX465" fmla="*/ 1003294 w 4772243"/>
              <a:gd name="connsiteY465" fmla="*/ 7245793 h 8861755"/>
              <a:gd name="connsiteX466" fmla="*/ 1005894 w 4772243"/>
              <a:gd name="connsiteY466" fmla="*/ 7196469 h 8861755"/>
              <a:gd name="connsiteX467" fmla="*/ 983430 w 4772243"/>
              <a:gd name="connsiteY467" fmla="*/ 7215352 h 8861755"/>
              <a:gd name="connsiteX468" fmla="*/ 953642 w 4772243"/>
              <a:gd name="connsiteY468" fmla="*/ 7244297 h 8861755"/>
              <a:gd name="connsiteX469" fmla="*/ 935931 w 4772243"/>
              <a:gd name="connsiteY469" fmla="*/ 7264185 h 8861755"/>
              <a:gd name="connsiteX470" fmla="*/ 919804 w 4772243"/>
              <a:gd name="connsiteY470" fmla="*/ 7284641 h 8861755"/>
              <a:gd name="connsiteX471" fmla="*/ 905637 w 4772243"/>
              <a:gd name="connsiteY471" fmla="*/ 7305758 h 8861755"/>
              <a:gd name="connsiteX472" fmla="*/ 892963 w 4772243"/>
              <a:gd name="connsiteY472" fmla="*/ 7327245 h 8861755"/>
              <a:gd name="connsiteX473" fmla="*/ 882341 w 4772243"/>
              <a:gd name="connsiteY473" fmla="*/ 7349593 h 8861755"/>
              <a:gd name="connsiteX474" fmla="*/ 877733 w 4772243"/>
              <a:gd name="connsiteY474" fmla="*/ 7361203 h 8861755"/>
              <a:gd name="connsiteX475" fmla="*/ 880278 w 4772243"/>
              <a:gd name="connsiteY475" fmla="*/ 7348033 h 8861755"/>
              <a:gd name="connsiteX476" fmla="*/ 886956 w 4772243"/>
              <a:gd name="connsiteY476" fmla="*/ 7322260 h 8861755"/>
              <a:gd name="connsiteX477" fmla="*/ 896530 w 4772243"/>
              <a:gd name="connsiteY477" fmla="*/ 7297731 h 8861755"/>
              <a:gd name="connsiteX478" fmla="*/ 908062 w 4772243"/>
              <a:gd name="connsiteY478" fmla="*/ 7273863 h 8861755"/>
              <a:gd name="connsiteX479" fmla="*/ 928400 w 4772243"/>
              <a:gd name="connsiteY479" fmla="*/ 7239601 h 8861755"/>
              <a:gd name="connsiteX480" fmla="*/ 960351 w 4772243"/>
              <a:gd name="connsiteY480" fmla="*/ 7196691 h 8861755"/>
              <a:gd name="connsiteX481" fmla="*/ 996602 w 4772243"/>
              <a:gd name="connsiteY481" fmla="*/ 7155899 h 8861755"/>
              <a:gd name="connsiteX482" fmla="*/ 1035192 w 4772243"/>
              <a:gd name="connsiteY482" fmla="*/ 7116561 h 8861755"/>
              <a:gd name="connsiteX483" fmla="*/ 1050205 w 4772243"/>
              <a:gd name="connsiteY483" fmla="*/ 7101777 h 8861755"/>
              <a:gd name="connsiteX484" fmla="*/ 1036187 w 4772243"/>
              <a:gd name="connsiteY484" fmla="*/ 7107893 h 8861755"/>
              <a:gd name="connsiteX485" fmla="*/ 960441 w 4772243"/>
              <a:gd name="connsiteY485" fmla="*/ 7144230 h 8861755"/>
              <a:gd name="connsiteX486" fmla="*/ 945955 w 4772243"/>
              <a:gd name="connsiteY486" fmla="*/ 7151498 h 8861755"/>
              <a:gd name="connsiteX487" fmla="*/ 918795 w 4772243"/>
              <a:gd name="connsiteY487" fmla="*/ 7171149 h 8861755"/>
              <a:gd name="connsiteX488" fmla="*/ 894652 w 4772243"/>
              <a:gd name="connsiteY488" fmla="*/ 7194027 h 8861755"/>
              <a:gd name="connsiteX489" fmla="*/ 875942 w 4772243"/>
              <a:gd name="connsiteY489" fmla="*/ 7219599 h 8861755"/>
              <a:gd name="connsiteX490" fmla="*/ 868699 w 4772243"/>
              <a:gd name="connsiteY490" fmla="*/ 7232519 h 8861755"/>
              <a:gd name="connsiteX491" fmla="*/ 858137 w 4772243"/>
              <a:gd name="connsiteY491" fmla="*/ 7254322 h 8861755"/>
              <a:gd name="connsiteX492" fmla="*/ 841841 w 4772243"/>
              <a:gd name="connsiteY492" fmla="*/ 7299005 h 8861755"/>
              <a:gd name="connsiteX493" fmla="*/ 821622 w 4772243"/>
              <a:gd name="connsiteY493" fmla="*/ 7367914 h 8861755"/>
              <a:gd name="connsiteX494" fmla="*/ 807740 w 4772243"/>
              <a:gd name="connsiteY494" fmla="*/ 7413942 h 8861755"/>
              <a:gd name="connsiteX495" fmla="*/ 804420 w 4772243"/>
              <a:gd name="connsiteY495" fmla="*/ 7422017 h 8861755"/>
              <a:gd name="connsiteX496" fmla="*/ 800497 w 4772243"/>
              <a:gd name="connsiteY496" fmla="*/ 7429823 h 8861755"/>
              <a:gd name="connsiteX497" fmla="*/ 793254 w 4772243"/>
              <a:gd name="connsiteY497" fmla="*/ 7428747 h 8861755"/>
              <a:gd name="connsiteX498" fmla="*/ 786615 w 4772243"/>
              <a:gd name="connsiteY498" fmla="*/ 7427400 h 8861755"/>
              <a:gd name="connsiteX499" fmla="*/ 799893 w 4772243"/>
              <a:gd name="connsiteY499" fmla="*/ 7363606 h 8861755"/>
              <a:gd name="connsiteX500" fmla="*/ 812266 w 4772243"/>
              <a:gd name="connsiteY500" fmla="*/ 7304658 h 8861755"/>
              <a:gd name="connsiteX501" fmla="*/ 738330 w 4772243"/>
              <a:gd name="connsiteY501" fmla="*/ 7361453 h 8861755"/>
              <a:gd name="connsiteX502" fmla="*/ 659566 w 4772243"/>
              <a:gd name="connsiteY502" fmla="*/ 7420133 h 8861755"/>
              <a:gd name="connsiteX503" fmla="*/ 647494 w 4772243"/>
              <a:gd name="connsiteY503" fmla="*/ 7429285 h 8861755"/>
              <a:gd name="connsiteX504" fmla="*/ 626370 w 4772243"/>
              <a:gd name="connsiteY504" fmla="*/ 7448127 h 8861755"/>
              <a:gd name="connsiteX505" fmla="*/ 608263 w 4772243"/>
              <a:gd name="connsiteY505" fmla="*/ 7468315 h 8861755"/>
              <a:gd name="connsiteX506" fmla="*/ 593778 w 4772243"/>
              <a:gd name="connsiteY506" fmla="*/ 7489580 h 8861755"/>
              <a:gd name="connsiteX507" fmla="*/ 582612 w 4772243"/>
              <a:gd name="connsiteY507" fmla="*/ 7511921 h 8861755"/>
              <a:gd name="connsiteX508" fmla="*/ 574766 w 4772243"/>
              <a:gd name="connsiteY508" fmla="*/ 7535608 h 8861755"/>
              <a:gd name="connsiteX509" fmla="*/ 569937 w 4772243"/>
              <a:gd name="connsiteY509" fmla="*/ 7560103 h 8861755"/>
              <a:gd name="connsiteX510" fmla="*/ 568428 w 4772243"/>
              <a:gd name="connsiteY510" fmla="*/ 7585943 h 8861755"/>
              <a:gd name="connsiteX511" fmla="*/ 568730 w 4772243"/>
              <a:gd name="connsiteY511" fmla="*/ 7599402 h 8861755"/>
              <a:gd name="connsiteX512" fmla="*/ 569333 w 4772243"/>
              <a:gd name="connsiteY512" fmla="*/ 7619591 h 8861755"/>
              <a:gd name="connsiteX513" fmla="*/ 566014 w 4772243"/>
              <a:gd name="connsiteY513" fmla="*/ 7659427 h 8861755"/>
              <a:gd name="connsiteX514" fmla="*/ 558168 w 4772243"/>
              <a:gd name="connsiteY514" fmla="*/ 7687961 h 8861755"/>
              <a:gd name="connsiteX515" fmla="*/ 550925 w 4772243"/>
              <a:gd name="connsiteY515" fmla="*/ 7706803 h 8861755"/>
              <a:gd name="connsiteX516" fmla="*/ 540665 w 4772243"/>
              <a:gd name="connsiteY516" fmla="*/ 7725106 h 8861755"/>
              <a:gd name="connsiteX517" fmla="*/ 527687 w 4772243"/>
              <a:gd name="connsiteY517" fmla="*/ 7742871 h 8861755"/>
              <a:gd name="connsiteX518" fmla="*/ 519842 w 4772243"/>
              <a:gd name="connsiteY518" fmla="*/ 7751215 h 8861755"/>
              <a:gd name="connsiteX519" fmla="*/ 525877 w 4772243"/>
              <a:gd name="connsiteY519" fmla="*/ 7739103 h 8861755"/>
              <a:gd name="connsiteX520" fmla="*/ 535534 w 4772243"/>
              <a:gd name="connsiteY520" fmla="*/ 7713801 h 8861755"/>
              <a:gd name="connsiteX521" fmla="*/ 543380 w 4772243"/>
              <a:gd name="connsiteY521" fmla="*/ 7688767 h 8861755"/>
              <a:gd name="connsiteX522" fmla="*/ 548812 w 4772243"/>
              <a:gd name="connsiteY522" fmla="*/ 7662927 h 8861755"/>
              <a:gd name="connsiteX523" fmla="*/ 552433 w 4772243"/>
              <a:gd name="connsiteY523" fmla="*/ 7637087 h 8861755"/>
              <a:gd name="connsiteX524" fmla="*/ 553641 w 4772243"/>
              <a:gd name="connsiteY524" fmla="*/ 7610977 h 8861755"/>
              <a:gd name="connsiteX525" fmla="*/ 552433 w 4772243"/>
              <a:gd name="connsiteY525" fmla="*/ 7584059 h 8861755"/>
              <a:gd name="connsiteX526" fmla="*/ 548812 w 4772243"/>
              <a:gd name="connsiteY526" fmla="*/ 7556873 h 8861755"/>
              <a:gd name="connsiteX527" fmla="*/ 545794 w 4772243"/>
              <a:gd name="connsiteY527" fmla="*/ 7542876 h 8861755"/>
              <a:gd name="connsiteX528" fmla="*/ 529196 w 4772243"/>
              <a:gd name="connsiteY528" fmla="*/ 7552028 h 8861755"/>
              <a:gd name="connsiteX529" fmla="*/ 516522 w 4772243"/>
              <a:gd name="connsiteY529" fmla="*/ 7558757 h 8861755"/>
              <a:gd name="connsiteX530" fmla="*/ 512598 w 4772243"/>
              <a:gd name="connsiteY530" fmla="*/ 7556873 h 8861755"/>
              <a:gd name="connsiteX531" fmla="*/ 507770 w 4772243"/>
              <a:gd name="connsiteY531" fmla="*/ 7552835 h 8861755"/>
              <a:gd name="connsiteX532" fmla="*/ 507167 w 4772243"/>
              <a:gd name="connsiteY532" fmla="*/ 7549337 h 8861755"/>
              <a:gd name="connsiteX533" fmla="*/ 508072 w 4772243"/>
              <a:gd name="connsiteY533" fmla="*/ 7547721 h 8861755"/>
              <a:gd name="connsiteX534" fmla="*/ 511995 w 4772243"/>
              <a:gd name="connsiteY534" fmla="*/ 7543415 h 8861755"/>
              <a:gd name="connsiteX535" fmla="*/ 523161 w 4772243"/>
              <a:gd name="connsiteY535" fmla="*/ 7536416 h 8861755"/>
              <a:gd name="connsiteX536" fmla="*/ 535534 w 4772243"/>
              <a:gd name="connsiteY536" fmla="*/ 7528609 h 8861755"/>
              <a:gd name="connsiteX537" fmla="*/ 546398 w 4772243"/>
              <a:gd name="connsiteY537" fmla="*/ 7516767 h 8861755"/>
              <a:gd name="connsiteX538" fmla="*/ 550321 w 4772243"/>
              <a:gd name="connsiteY538" fmla="*/ 7508422 h 8861755"/>
              <a:gd name="connsiteX539" fmla="*/ 554848 w 4772243"/>
              <a:gd name="connsiteY539" fmla="*/ 7498731 h 8861755"/>
              <a:gd name="connsiteX540" fmla="*/ 564807 w 4772243"/>
              <a:gd name="connsiteY540" fmla="*/ 7480159 h 8861755"/>
              <a:gd name="connsiteX541" fmla="*/ 583215 w 4772243"/>
              <a:gd name="connsiteY541" fmla="*/ 7454587 h 8861755"/>
              <a:gd name="connsiteX542" fmla="*/ 613393 w 4772243"/>
              <a:gd name="connsiteY542" fmla="*/ 7423633 h 8861755"/>
              <a:gd name="connsiteX543" fmla="*/ 646589 w 4772243"/>
              <a:gd name="connsiteY543" fmla="*/ 7394561 h 8861755"/>
              <a:gd name="connsiteX544" fmla="*/ 663791 w 4772243"/>
              <a:gd name="connsiteY544" fmla="*/ 7380295 h 8861755"/>
              <a:gd name="connsiteX545" fmla="*/ 686424 w 4772243"/>
              <a:gd name="connsiteY545" fmla="*/ 7361453 h 8861755"/>
              <a:gd name="connsiteX546" fmla="*/ 729880 w 4772243"/>
              <a:gd name="connsiteY546" fmla="*/ 7322154 h 8861755"/>
              <a:gd name="connsiteX547" fmla="*/ 771828 w 4772243"/>
              <a:gd name="connsiteY547" fmla="*/ 7281239 h 8861755"/>
              <a:gd name="connsiteX548" fmla="*/ 810456 w 4772243"/>
              <a:gd name="connsiteY548" fmla="*/ 7238711 h 8861755"/>
              <a:gd name="connsiteX549" fmla="*/ 828562 w 4772243"/>
              <a:gd name="connsiteY549" fmla="*/ 7216637 h 8861755"/>
              <a:gd name="connsiteX550" fmla="*/ 844557 w 4772243"/>
              <a:gd name="connsiteY550" fmla="*/ 7197258 h 8861755"/>
              <a:gd name="connsiteX551" fmla="*/ 878960 w 4772243"/>
              <a:gd name="connsiteY551" fmla="*/ 7160650 h 8861755"/>
              <a:gd name="connsiteX552" fmla="*/ 907629 w 4772243"/>
              <a:gd name="connsiteY552" fmla="*/ 7136963 h 8861755"/>
              <a:gd name="connsiteX553" fmla="*/ 928754 w 4772243"/>
              <a:gd name="connsiteY553" fmla="*/ 7122427 h 8861755"/>
              <a:gd name="connsiteX554" fmla="*/ 951689 w 4772243"/>
              <a:gd name="connsiteY554" fmla="*/ 7110046 h 8861755"/>
              <a:gd name="connsiteX555" fmla="*/ 977038 w 4772243"/>
              <a:gd name="connsiteY555" fmla="*/ 7099548 h 8861755"/>
              <a:gd name="connsiteX556" fmla="*/ 991222 w 4772243"/>
              <a:gd name="connsiteY556" fmla="*/ 7095241 h 8861755"/>
              <a:gd name="connsiteX557" fmla="*/ 1018684 w 4772243"/>
              <a:gd name="connsiteY557" fmla="*/ 7086897 h 8861755"/>
              <a:gd name="connsiteX558" fmla="*/ 1071495 w 4772243"/>
              <a:gd name="connsiteY558" fmla="*/ 7066977 h 8861755"/>
              <a:gd name="connsiteX559" fmla="*/ 1095743 w 4772243"/>
              <a:gd name="connsiteY559" fmla="*/ 7056229 h 8861755"/>
              <a:gd name="connsiteX560" fmla="*/ 1112390 w 4772243"/>
              <a:gd name="connsiteY560" fmla="*/ 7039285 h 8861755"/>
              <a:gd name="connsiteX561" fmla="*/ 1130015 w 4772243"/>
              <a:gd name="connsiteY561" fmla="*/ 7019901 h 8861755"/>
              <a:gd name="connsiteX562" fmla="*/ 1040406 w 4772243"/>
              <a:gd name="connsiteY562" fmla="*/ 7019313 h 8861755"/>
              <a:gd name="connsiteX563" fmla="*/ 904597 w 4772243"/>
              <a:gd name="connsiteY563" fmla="*/ 7018261 h 8861755"/>
              <a:gd name="connsiteX564" fmla="*/ 813979 w 4772243"/>
              <a:gd name="connsiteY564" fmla="*/ 7018997 h 8861755"/>
              <a:gd name="connsiteX565" fmla="*/ 768080 w 4772243"/>
              <a:gd name="connsiteY565" fmla="*/ 7020529 h 8861755"/>
              <a:gd name="connsiteX566" fmla="*/ 752572 w 4772243"/>
              <a:gd name="connsiteY566" fmla="*/ 7021745 h 8861755"/>
              <a:gd name="connsiteX567" fmla="*/ 720389 w 4772243"/>
              <a:gd name="connsiteY567" fmla="*/ 7027905 h 8861755"/>
              <a:gd name="connsiteX568" fmla="*/ 688254 w 4772243"/>
              <a:gd name="connsiteY568" fmla="*/ 7038271 h 8861755"/>
              <a:gd name="connsiteX569" fmla="*/ 658856 w 4772243"/>
              <a:gd name="connsiteY569" fmla="*/ 7052286 h 8861755"/>
              <a:gd name="connsiteX570" fmla="*/ 645655 w 4772243"/>
              <a:gd name="connsiteY570" fmla="*/ 7060366 h 8861755"/>
              <a:gd name="connsiteX571" fmla="*/ 625087 w 4772243"/>
              <a:gd name="connsiteY571" fmla="*/ 7074302 h 8861755"/>
              <a:gd name="connsiteX572" fmla="*/ 586210 w 4772243"/>
              <a:gd name="connsiteY572" fmla="*/ 7104833 h 8861755"/>
              <a:gd name="connsiteX573" fmla="*/ 529692 w 4772243"/>
              <a:gd name="connsiteY573" fmla="*/ 7153348 h 8861755"/>
              <a:gd name="connsiteX574" fmla="*/ 492599 w 4772243"/>
              <a:gd name="connsiteY574" fmla="*/ 7185547 h 8861755"/>
              <a:gd name="connsiteX575" fmla="*/ 484762 w 4772243"/>
              <a:gd name="connsiteY575" fmla="*/ 7191113 h 8861755"/>
              <a:gd name="connsiteX576" fmla="*/ 477107 w 4772243"/>
              <a:gd name="connsiteY576" fmla="*/ 7196375 h 8861755"/>
              <a:gd name="connsiteX577" fmla="*/ 472514 w 4772243"/>
              <a:gd name="connsiteY577" fmla="*/ 7192964 h 8861755"/>
              <a:gd name="connsiteX578" fmla="*/ 468016 w 4772243"/>
              <a:gd name="connsiteY578" fmla="*/ 7189750 h 8861755"/>
              <a:gd name="connsiteX579" fmla="*/ 515808 w 4772243"/>
              <a:gd name="connsiteY579" fmla="*/ 7142214 h 8861755"/>
              <a:gd name="connsiteX580" fmla="*/ 559841 w 4772243"/>
              <a:gd name="connsiteY580" fmla="*/ 7099159 h 8861755"/>
              <a:gd name="connsiteX581" fmla="*/ 469630 w 4772243"/>
              <a:gd name="connsiteY581" fmla="*/ 7119215 h 8861755"/>
              <a:gd name="connsiteX582" fmla="*/ 374493 w 4772243"/>
              <a:gd name="connsiteY582" fmla="*/ 7139269 h 8861755"/>
              <a:gd name="connsiteX583" fmla="*/ 359936 w 4772243"/>
              <a:gd name="connsiteY583" fmla="*/ 7142469 h 8861755"/>
              <a:gd name="connsiteX584" fmla="*/ 332235 w 4772243"/>
              <a:gd name="connsiteY584" fmla="*/ 7150441 h 8861755"/>
              <a:gd name="connsiteX585" fmla="*/ 306882 w 4772243"/>
              <a:gd name="connsiteY585" fmla="*/ 7160569 h 8861755"/>
              <a:gd name="connsiteX586" fmla="*/ 282855 w 4772243"/>
              <a:gd name="connsiteY586" fmla="*/ 7172773 h 8861755"/>
              <a:gd name="connsiteX587" fmla="*/ 261081 w 4772243"/>
              <a:gd name="connsiteY587" fmla="*/ 7186936 h 8861755"/>
              <a:gd name="connsiteX588" fmla="*/ 241281 w 4772243"/>
              <a:gd name="connsiteY588" fmla="*/ 7203159 h 8861755"/>
              <a:gd name="connsiteX589" fmla="*/ 223179 w 4772243"/>
              <a:gd name="connsiteY589" fmla="*/ 7221553 h 8861755"/>
              <a:gd name="connsiteX590" fmla="*/ 206680 w 4772243"/>
              <a:gd name="connsiteY590" fmla="*/ 7241917 h 8861755"/>
              <a:gd name="connsiteX591" fmla="*/ 199184 w 4772243"/>
              <a:gd name="connsiteY591" fmla="*/ 7252984 h 8861755"/>
              <a:gd name="connsiteX592" fmla="*/ 187937 w 4772243"/>
              <a:gd name="connsiteY592" fmla="*/ 7269236 h 8861755"/>
              <a:gd name="connsiteX593" fmla="*/ 161895 w 4772243"/>
              <a:gd name="connsiteY593" fmla="*/ 7300508 h 8861755"/>
              <a:gd name="connsiteX594" fmla="*/ 138987 w 4772243"/>
              <a:gd name="connsiteY594" fmla="*/ 7321203 h 8861755"/>
              <a:gd name="connsiteX595" fmla="*/ 122027 w 4772243"/>
              <a:gd name="connsiteY595" fmla="*/ 7333763 h 8861755"/>
              <a:gd name="connsiteX596" fmla="*/ 103750 w 4772243"/>
              <a:gd name="connsiteY596" fmla="*/ 7344950 h 8861755"/>
              <a:gd name="connsiteX597" fmla="*/ 83229 w 4772243"/>
              <a:gd name="connsiteY597" fmla="*/ 7354881 h 8861755"/>
              <a:gd name="connsiteX598" fmla="*/ 72401 w 4772243"/>
              <a:gd name="connsiteY598" fmla="*/ 7359005 h 8861755"/>
              <a:gd name="connsiteX599" fmla="*/ 84204 w 4772243"/>
              <a:gd name="connsiteY599" fmla="*/ 7350755 h 8861755"/>
              <a:gd name="connsiteX600" fmla="*/ 106415 w 4772243"/>
              <a:gd name="connsiteY600" fmla="*/ 7334081 h 8861755"/>
              <a:gd name="connsiteX601" fmla="*/ 127404 w 4772243"/>
              <a:gd name="connsiteY601" fmla="*/ 7316229 h 8861755"/>
              <a:gd name="connsiteX602" fmla="*/ 146434 w 4772243"/>
              <a:gd name="connsiteY602" fmla="*/ 7297717 h 8861755"/>
              <a:gd name="connsiteX603" fmla="*/ 164146 w 4772243"/>
              <a:gd name="connsiteY603" fmla="*/ 7277830 h 8861755"/>
              <a:gd name="connsiteX604" fmla="*/ 180733 w 4772243"/>
              <a:gd name="connsiteY604" fmla="*/ 7256963 h 8861755"/>
              <a:gd name="connsiteX605" fmla="*/ 195725 w 4772243"/>
              <a:gd name="connsiteY605" fmla="*/ 7234829 h 8861755"/>
              <a:gd name="connsiteX606" fmla="*/ 208566 w 4772243"/>
              <a:gd name="connsiteY606" fmla="*/ 7211634 h 8861755"/>
              <a:gd name="connsiteX607" fmla="*/ 214745 w 4772243"/>
              <a:gd name="connsiteY607" fmla="*/ 7199191 h 8861755"/>
              <a:gd name="connsiteX608" fmla="*/ 196730 w 4772243"/>
              <a:gd name="connsiteY608" fmla="*/ 7200658 h 8861755"/>
              <a:gd name="connsiteX609" fmla="*/ 183078 w 4772243"/>
              <a:gd name="connsiteY609" fmla="*/ 7201636 h 8861755"/>
              <a:gd name="connsiteX610" fmla="*/ 180539 w 4772243"/>
              <a:gd name="connsiteY610" fmla="*/ 7199083 h 8861755"/>
              <a:gd name="connsiteX611" fmla="*/ 179643 w 4772243"/>
              <a:gd name="connsiteY611" fmla="*/ 7193794 h 8861755"/>
              <a:gd name="connsiteX612" fmla="*/ 180816 w 4772243"/>
              <a:gd name="connsiteY612" fmla="*/ 7190765 h 8861755"/>
              <a:gd name="connsiteX613" fmla="*/ 182387 w 4772243"/>
              <a:gd name="connsiteY613" fmla="*/ 7189933 h 8861755"/>
              <a:gd name="connsiteX614" fmla="*/ 188217 w 4772243"/>
              <a:gd name="connsiteY614" fmla="*/ 7187712 h 8861755"/>
              <a:gd name="connsiteX615" fmla="*/ 201116 w 4772243"/>
              <a:gd name="connsiteY615" fmla="*/ 7185847 h 8861755"/>
              <a:gd name="connsiteX616" fmla="*/ 214943 w 4772243"/>
              <a:gd name="connsiteY616" fmla="*/ 7183865 h 8861755"/>
              <a:gd name="connsiteX617" fmla="*/ 230682 w 4772243"/>
              <a:gd name="connsiteY617" fmla="*/ 7178339 h 8861755"/>
              <a:gd name="connsiteX618" fmla="*/ 238518 w 4772243"/>
              <a:gd name="connsiteY618" fmla="*/ 7172772 h 8861755"/>
              <a:gd name="connsiteX619" fmla="*/ 247276 w 4772243"/>
              <a:gd name="connsiteY619" fmla="*/ 7166385 h 8861755"/>
              <a:gd name="connsiteX620" fmla="*/ 266108 w 4772243"/>
              <a:gd name="connsiteY620" fmla="*/ 7154987 h 8861755"/>
              <a:gd name="connsiteX621" fmla="*/ 295411 w 4772243"/>
              <a:gd name="connsiteY621" fmla="*/ 7140773 h 8861755"/>
              <a:gd name="connsiteX622" fmla="*/ 336605 w 4772243"/>
              <a:gd name="connsiteY622" fmla="*/ 7126017 h 8861755"/>
              <a:gd name="connsiteX623" fmla="*/ 378949 w 4772243"/>
              <a:gd name="connsiteY623" fmla="*/ 7114343 h 8861755"/>
              <a:gd name="connsiteX624" fmla="*/ 401193 w 4772243"/>
              <a:gd name="connsiteY624" fmla="*/ 7108685 h 8861755"/>
              <a:gd name="connsiteX625" fmla="*/ 429457 w 4772243"/>
              <a:gd name="connsiteY625" fmla="*/ 7101201 h 8861755"/>
              <a:gd name="connsiteX626" fmla="*/ 486152 w 4772243"/>
              <a:gd name="connsiteY626" fmla="*/ 7084531 h 8861755"/>
              <a:gd name="connsiteX627" fmla="*/ 542268 w 4772243"/>
              <a:gd name="connsiteY627" fmla="*/ 7065967 h 8861755"/>
              <a:gd name="connsiteX628" fmla="*/ 596963 w 4772243"/>
              <a:gd name="connsiteY628" fmla="*/ 7045129 h 8861755"/>
              <a:gd name="connsiteX629" fmla="*/ 623973 w 4772243"/>
              <a:gd name="connsiteY629" fmla="*/ 7033665 h 8861755"/>
              <a:gd name="connsiteX630" fmla="*/ 647834 w 4772243"/>
              <a:gd name="connsiteY630" fmla="*/ 7023168 h 8861755"/>
              <a:gd name="connsiteX631" fmla="*/ 695875 w 4772243"/>
              <a:gd name="connsiteY631" fmla="*/ 7005569 h 8861755"/>
              <a:gd name="connsiteX632" fmla="*/ 731834 w 4772243"/>
              <a:gd name="connsiteY632" fmla="*/ 6996328 h 8861755"/>
              <a:gd name="connsiteX633" fmla="*/ 756790 w 4772243"/>
              <a:gd name="connsiteY633" fmla="*/ 6992216 h 8861755"/>
              <a:gd name="connsiteX634" fmla="*/ 781770 w 4772243"/>
              <a:gd name="connsiteY634" fmla="*/ 6990208 h 8861755"/>
              <a:gd name="connsiteX635" fmla="*/ 807521 w 4772243"/>
              <a:gd name="connsiteY635" fmla="*/ 6990487 h 8861755"/>
              <a:gd name="connsiteX636" fmla="*/ 820919 w 4772243"/>
              <a:gd name="connsiteY636" fmla="*/ 6991717 h 8861755"/>
              <a:gd name="connsiteX637" fmla="*/ 846883 w 4772243"/>
              <a:gd name="connsiteY637" fmla="*/ 6994496 h 8861755"/>
              <a:gd name="connsiteX638" fmla="*/ 898963 w 4772243"/>
              <a:gd name="connsiteY638" fmla="*/ 6996945 h 8861755"/>
              <a:gd name="connsiteX639" fmla="*/ 951288 w 4772243"/>
              <a:gd name="connsiteY639" fmla="*/ 6996485 h 8861755"/>
              <a:gd name="connsiteX640" fmla="*/ 1003208 w 4772243"/>
              <a:gd name="connsiteY640" fmla="*/ 6993129 h 8861755"/>
              <a:gd name="connsiteX641" fmla="*/ 1055009 w 4772243"/>
              <a:gd name="connsiteY641" fmla="*/ 6987472 h 8861755"/>
              <a:gd name="connsiteX642" fmla="*/ 1106968 w 4772243"/>
              <a:gd name="connsiteY642" fmla="*/ 6979408 h 8861755"/>
              <a:gd name="connsiteX643" fmla="*/ 1183947 w 4772243"/>
              <a:gd name="connsiteY643" fmla="*/ 6964629 h 8861755"/>
              <a:gd name="connsiteX644" fmla="*/ 1235398 w 4772243"/>
              <a:gd name="connsiteY644" fmla="*/ 6952769 h 8861755"/>
              <a:gd name="connsiteX645" fmla="*/ 1244481 w 4772243"/>
              <a:gd name="connsiteY645" fmla="*/ 6950483 h 8861755"/>
              <a:gd name="connsiteX646" fmla="*/ 1261799 w 4772243"/>
              <a:gd name="connsiteY646" fmla="*/ 6944823 h 8861755"/>
              <a:gd name="connsiteX647" fmla="*/ 1287699 w 4772243"/>
              <a:gd name="connsiteY647" fmla="*/ 6933783 h 8861755"/>
              <a:gd name="connsiteX648" fmla="*/ 1336928 w 4772243"/>
              <a:gd name="connsiteY648" fmla="*/ 6906347 h 8861755"/>
              <a:gd name="connsiteX649" fmla="*/ 1356235 w 4772243"/>
              <a:gd name="connsiteY649" fmla="*/ 6894337 h 8861755"/>
              <a:gd name="connsiteX650" fmla="*/ 1367014 w 4772243"/>
              <a:gd name="connsiteY650" fmla="*/ 6885845 h 8861755"/>
              <a:gd name="connsiteX651" fmla="*/ 1309851 w 4772243"/>
              <a:gd name="connsiteY651" fmla="*/ 6871144 h 8861755"/>
              <a:gd name="connsiteX652" fmla="*/ 1221867 w 4772243"/>
              <a:gd name="connsiteY652" fmla="*/ 6849995 h 8861755"/>
              <a:gd name="connsiteX653" fmla="*/ 1162981 w 4772243"/>
              <a:gd name="connsiteY653" fmla="*/ 6837468 h 8861755"/>
              <a:gd name="connsiteX654" fmla="*/ 1103659 w 4772243"/>
              <a:gd name="connsiteY654" fmla="*/ 6827455 h 8861755"/>
              <a:gd name="connsiteX655" fmla="*/ 1043535 w 4772243"/>
              <a:gd name="connsiteY655" fmla="*/ 6820561 h 8861755"/>
              <a:gd name="connsiteX656" fmla="*/ 982254 w 4772243"/>
              <a:gd name="connsiteY656" fmla="*/ 6818099 h 8861755"/>
              <a:gd name="connsiteX657" fmla="*/ 919910 w 4772243"/>
              <a:gd name="connsiteY657" fmla="*/ 6820264 h 8861755"/>
              <a:gd name="connsiteX658" fmla="*/ 887417 w 4772243"/>
              <a:gd name="connsiteY658" fmla="*/ 6823727 h 8861755"/>
              <a:gd name="connsiteX659" fmla="*/ 848896 w 4772243"/>
              <a:gd name="connsiteY659" fmla="*/ 6828313 h 8861755"/>
              <a:gd name="connsiteX660" fmla="*/ 770433 w 4772243"/>
              <a:gd name="connsiteY660" fmla="*/ 6835213 h 8861755"/>
              <a:gd name="connsiteX661" fmla="*/ 652552 w 4772243"/>
              <a:gd name="connsiteY661" fmla="*/ 6841409 h 8861755"/>
              <a:gd name="connsiteX662" fmla="*/ 573945 w 4772243"/>
              <a:gd name="connsiteY662" fmla="*/ 6843903 h 8861755"/>
              <a:gd name="connsiteX663" fmla="*/ 558984 w 4772243"/>
              <a:gd name="connsiteY663" fmla="*/ 6844206 h 8861755"/>
              <a:gd name="connsiteX664" fmla="*/ 528951 w 4772243"/>
              <a:gd name="connsiteY664" fmla="*/ 6843213 h 8861755"/>
              <a:gd name="connsiteX665" fmla="*/ 499543 w 4772243"/>
              <a:gd name="connsiteY665" fmla="*/ 6840104 h 8861755"/>
              <a:gd name="connsiteX666" fmla="*/ 471230 w 4772243"/>
              <a:gd name="connsiteY666" fmla="*/ 6835171 h 8861755"/>
              <a:gd name="connsiteX667" fmla="*/ 443084 w 4772243"/>
              <a:gd name="connsiteY667" fmla="*/ 6828530 h 8861755"/>
              <a:gd name="connsiteX668" fmla="*/ 416215 w 4772243"/>
              <a:gd name="connsiteY668" fmla="*/ 6819761 h 8861755"/>
              <a:gd name="connsiteX669" fmla="*/ 389235 w 4772243"/>
              <a:gd name="connsiteY669" fmla="*/ 6809393 h 8861755"/>
              <a:gd name="connsiteX670" fmla="*/ 363540 w 4772243"/>
              <a:gd name="connsiteY670" fmla="*/ 6797596 h 8861755"/>
              <a:gd name="connsiteX671" fmla="*/ 351101 w 4772243"/>
              <a:gd name="connsiteY671" fmla="*/ 6790839 h 8861755"/>
              <a:gd name="connsiteX672" fmla="*/ 341661 w 4772243"/>
              <a:gd name="connsiteY672" fmla="*/ 6786223 h 8861755"/>
              <a:gd name="connsiteX673" fmla="*/ 320679 w 4772243"/>
              <a:gd name="connsiteY673" fmla="*/ 6780139 h 8861755"/>
              <a:gd name="connsiteX674" fmla="*/ 286226 w 4772243"/>
              <a:gd name="connsiteY674" fmla="*/ 6774728 h 8861755"/>
              <a:gd name="connsiteX675" fmla="*/ 263340 w 4772243"/>
              <a:gd name="connsiteY675" fmla="*/ 6772889 h 8861755"/>
              <a:gd name="connsiteX676" fmla="*/ 235249 w 4772243"/>
              <a:gd name="connsiteY676" fmla="*/ 6771155 h 8861755"/>
              <a:gd name="connsiteX677" fmla="*/ 179117 w 4772243"/>
              <a:gd name="connsiteY677" fmla="*/ 6771893 h 8861755"/>
              <a:gd name="connsiteX678" fmla="*/ 121889 w 4772243"/>
              <a:gd name="connsiteY678" fmla="*/ 6774455 h 8861755"/>
              <a:gd name="connsiteX679" fmla="*/ 65201 w 4772243"/>
              <a:gd name="connsiteY679" fmla="*/ 6775404 h 8861755"/>
              <a:gd name="connsiteX680" fmla="*/ 37301 w 4772243"/>
              <a:gd name="connsiteY680" fmla="*/ 6774067 h 8861755"/>
              <a:gd name="connsiteX681" fmla="*/ 32177 w 4772243"/>
              <a:gd name="connsiteY681" fmla="*/ 6772969 h 8861755"/>
              <a:gd name="connsiteX682" fmla="*/ 22903 w 4772243"/>
              <a:gd name="connsiteY682" fmla="*/ 6766647 h 8861755"/>
              <a:gd name="connsiteX683" fmla="*/ 9274 w 4772243"/>
              <a:gd name="connsiteY683" fmla="*/ 6753305 h 8861755"/>
              <a:gd name="connsiteX684" fmla="*/ 0 w 4772243"/>
              <a:gd name="connsiteY684" fmla="*/ 6746983 h 8861755"/>
              <a:gd name="connsiteX685" fmla="*/ 69515 w 4772243"/>
              <a:gd name="connsiteY685" fmla="*/ 6754287 h 8861755"/>
              <a:gd name="connsiteX686" fmla="*/ 156586 w 4772243"/>
              <a:gd name="connsiteY686" fmla="*/ 6760533 h 8861755"/>
              <a:gd name="connsiteX687" fmla="*/ 192007 w 4772243"/>
              <a:gd name="connsiteY687" fmla="*/ 6761115 h 8861755"/>
              <a:gd name="connsiteX688" fmla="*/ 227958 w 4772243"/>
              <a:gd name="connsiteY688" fmla="*/ 6759386 h 8861755"/>
              <a:gd name="connsiteX689" fmla="*/ 264068 w 4772243"/>
              <a:gd name="connsiteY689" fmla="*/ 6755249 h 8861755"/>
              <a:gd name="connsiteX690" fmla="*/ 282527 w 4772243"/>
              <a:gd name="connsiteY690" fmla="*/ 6751970 h 8861755"/>
              <a:gd name="connsiteX691" fmla="*/ 229311 w 4772243"/>
              <a:gd name="connsiteY691" fmla="*/ 6698570 h 8861755"/>
              <a:gd name="connsiteX692" fmla="*/ 124941 w 4772243"/>
              <a:gd name="connsiteY692" fmla="*/ 6601542 h 8861755"/>
              <a:gd name="connsiteX693" fmla="*/ 47369 w 4772243"/>
              <a:gd name="connsiteY693" fmla="*/ 6531611 h 8861755"/>
              <a:gd name="connsiteX694" fmla="*/ 27901 w 4772243"/>
              <a:gd name="connsiteY694" fmla="*/ 6511576 h 8861755"/>
              <a:gd name="connsiteX695" fmla="*/ 26569 w 4772243"/>
              <a:gd name="connsiteY695" fmla="*/ 6508799 h 8861755"/>
              <a:gd name="connsiteX696" fmla="*/ 33843 w 4772243"/>
              <a:gd name="connsiteY696" fmla="*/ 6510955 h 8861755"/>
              <a:gd name="connsiteX697" fmla="*/ 46662 w 4772243"/>
              <a:gd name="connsiteY697" fmla="*/ 6518508 h 8861755"/>
              <a:gd name="connsiteX698" fmla="*/ 73246 w 4772243"/>
              <a:gd name="connsiteY698" fmla="*/ 6534893 h 8861755"/>
              <a:gd name="connsiteX699" fmla="*/ 125129 w 4772243"/>
              <a:gd name="connsiteY699" fmla="*/ 6569092 h 8861755"/>
              <a:gd name="connsiteX700" fmla="*/ 175362 w 4772243"/>
              <a:gd name="connsiteY700" fmla="*/ 6605327 h 8861755"/>
              <a:gd name="connsiteX701" fmla="*/ 223200 w 4772243"/>
              <a:gd name="connsiteY701" fmla="*/ 6643414 h 8861755"/>
              <a:gd name="connsiteX702" fmla="*/ 246475 w 4772243"/>
              <a:gd name="connsiteY702" fmla="*/ 6663171 h 8861755"/>
              <a:gd name="connsiteX703" fmla="*/ 269839 w 4772243"/>
              <a:gd name="connsiteY703" fmla="*/ 6682426 h 8861755"/>
              <a:gd name="connsiteX704" fmla="*/ 318461 w 4772243"/>
              <a:gd name="connsiteY704" fmla="*/ 6715991 h 8861755"/>
              <a:gd name="connsiteX705" fmla="*/ 357182 w 4772243"/>
              <a:gd name="connsiteY705" fmla="*/ 6737137 h 8861755"/>
              <a:gd name="connsiteX706" fmla="*/ 383441 w 4772243"/>
              <a:gd name="connsiteY706" fmla="*/ 6749423 h 8861755"/>
              <a:gd name="connsiteX707" fmla="*/ 410889 w 4772243"/>
              <a:gd name="connsiteY707" fmla="*/ 6760083 h 8861755"/>
              <a:gd name="connsiteX708" fmla="*/ 438694 w 4772243"/>
              <a:gd name="connsiteY708" fmla="*/ 6769434 h 8861755"/>
              <a:gd name="connsiteX709" fmla="*/ 467689 w 4772243"/>
              <a:gd name="connsiteY709" fmla="*/ 6777159 h 8861755"/>
              <a:gd name="connsiteX710" fmla="*/ 496668 w 4772243"/>
              <a:gd name="connsiteY710" fmla="*/ 6783481 h 8861755"/>
              <a:gd name="connsiteX711" fmla="*/ 526655 w 4772243"/>
              <a:gd name="connsiteY711" fmla="*/ 6788480 h 8861755"/>
              <a:gd name="connsiteX712" fmla="*/ 557553 w 4772243"/>
              <a:gd name="connsiteY712" fmla="*/ 6791959 h 8861755"/>
              <a:gd name="connsiteX713" fmla="*/ 604801 w 4772243"/>
              <a:gd name="connsiteY713" fmla="*/ 6794607 h 8861755"/>
              <a:gd name="connsiteX714" fmla="*/ 670128 w 4772243"/>
              <a:gd name="connsiteY714" fmla="*/ 6793183 h 8861755"/>
              <a:gd name="connsiteX715" fmla="*/ 704294 w 4772243"/>
              <a:gd name="connsiteY715" fmla="*/ 6789785 h 8861755"/>
              <a:gd name="connsiteX716" fmla="*/ 738365 w 4772243"/>
              <a:gd name="connsiteY716" fmla="*/ 6786191 h 8861755"/>
              <a:gd name="connsiteX717" fmla="*/ 772246 w 4772243"/>
              <a:gd name="connsiteY717" fmla="*/ 6782199 h 8861755"/>
              <a:gd name="connsiteX718" fmla="*/ 828030 w 4772243"/>
              <a:gd name="connsiteY718" fmla="*/ 6775259 h 8861755"/>
              <a:gd name="connsiteX719" fmla="*/ 911402 w 4772243"/>
              <a:gd name="connsiteY719" fmla="*/ 6766959 h 8861755"/>
              <a:gd name="connsiteX720" fmla="*/ 966940 w 4772243"/>
              <a:gd name="connsiteY720" fmla="*/ 6762929 h 8861755"/>
              <a:gd name="connsiteX721" fmla="*/ 1021954 w 4772243"/>
              <a:gd name="connsiteY721" fmla="*/ 6761915 h 8861755"/>
              <a:gd name="connsiteX722" fmla="*/ 1077001 w 4772243"/>
              <a:gd name="connsiteY722" fmla="*/ 6763701 h 8861755"/>
              <a:gd name="connsiteX723" fmla="*/ 1131348 w 4772243"/>
              <a:gd name="connsiteY723" fmla="*/ 6769511 h 8861755"/>
              <a:gd name="connsiteX724" fmla="*/ 1185466 w 4772243"/>
              <a:gd name="connsiteY724" fmla="*/ 6779630 h 8861755"/>
              <a:gd name="connsiteX725" fmla="*/ 1212406 w 4772243"/>
              <a:gd name="connsiteY725" fmla="*/ 6786493 h 8861755"/>
              <a:gd name="connsiteX726" fmla="*/ 1214216 w 4772243"/>
              <a:gd name="connsiteY726" fmla="*/ 6782051 h 8861755"/>
              <a:gd name="connsiteX727" fmla="*/ 1216301 w 4772243"/>
              <a:gd name="connsiteY727" fmla="*/ 6777502 h 8861755"/>
              <a:gd name="connsiteX728" fmla="*/ 1207980 w 4772243"/>
              <a:gd name="connsiteY728" fmla="*/ 6773163 h 8861755"/>
              <a:gd name="connsiteX729" fmla="*/ 1191050 w 4772243"/>
              <a:gd name="connsiteY729" fmla="*/ 6763893 h 8861755"/>
              <a:gd name="connsiteX730" fmla="*/ 1182102 w 4772243"/>
              <a:gd name="connsiteY730" fmla="*/ 6761671 h 8861755"/>
              <a:gd name="connsiteX731" fmla="*/ 1164214 w 4772243"/>
              <a:gd name="connsiteY731" fmla="*/ 6757927 h 8861755"/>
              <a:gd name="connsiteX732" fmla="*/ 1129530 w 4772243"/>
              <a:gd name="connsiteY732" fmla="*/ 6748617 h 8861755"/>
              <a:gd name="connsiteX733" fmla="*/ 1096584 w 4772243"/>
              <a:gd name="connsiteY733" fmla="*/ 6736767 h 8861755"/>
              <a:gd name="connsiteX734" fmla="*/ 1065011 w 4772243"/>
              <a:gd name="connsiteY734" fmla="*/ 6722987 h 8861755"/>
              <a:gd name="connsiteX735" fmla="*/ 1020499 w 4772243"/>
              <a:gd name="connsiteY735" fmla="*/ 6699354 h 8861755"/>
              <a:gd name="connsiteX736" fmla="*/ 965149 w 4772243"/>
              <a:gd name="connsiteY736" fmla="*/ 6662721 h 8861755"/>
              <a:gd name="connsiteX737" fmla="*/ 938438 w 4772243"/>
              <a:gd name="connsiteY737" fmla="*/ 6643333 h 8861755"/>
              <a:gd name="connsiteX738" fmla="*/ 913600 w 4772243"/>
              <a:gd name="connsiteY738" fmla="*/ 6625109 h 8861755"/>
              <a:gd name="connsiteX739" fmla="*/ 860995 w 4772243"/>
              <a:gd name="connsiteY739" fmla="*/ 6592827 h 8861755"/>
              <a:gd name="connsiteX740" fmla="*/ 819211 w 4772243"/>
              <a:gd name="connsiteY740" fmla="*/ 6572143 h 8861755"/>
              <a:gd name="connsiteX741" fmla="*/ 789701 w 4772243"/>
              <a:gd name="connsiteY741" fmla="*/ 6559923 h 8861755"/>
              <a:gd name="connsiteX742" fmla="*/ 759737 w 4772243"/>
              <a:gd name="connsiteY742" fmla="*/ 6548813 h 8861755"/>
              <a:gd name="connsiteX743" fmla="*/ 728307 w 4772243"/>
              <a:gd name="connsiteY743" fmla="*/ 6539436 h 8861755"/>
              <a:gd name="connsiteX744" fmla="*/ 712458 w 4772243"/>
              <a:gd name="connsiteY744" fmla="*/ 6535151 h 8861755"/>
              <a:gd name="connsiteX745" fmla="*/ 692601 w 4772243"/>
              <a:gd name="connsiteY745" fmla="*/ 6530046 h 8861755"/>
              <a:gd name="connsiteX746" fmla="*/ 655649 w 4772243"/>
              <a:gd name="connsiteY746" fmla="*/ 6517375 h 8861755"/>
              <a:gd name="connsiteX747" fmla="*/ 622473 w 4772243"/>
              <a:gd name="connsiteY747" fmla="*/ 6501624 h 8861755"/>
              <a:gd name="connsiteX748" fmla="*/ 594097 w 4772243"/>
              <a:gd name="connsiteY748" fmla="*/ 6482871 h 8861755"/>
              <a:gd name="connsiteX749" fmla="*/ 569591 w 4772243"/>
              <a:gd name="connsiteY749" fmla="*/ 6461237 h 8861755"/>
              <a:gd name="connsiteX750" fmla="*/ 550058 w 4772243"/>
              <a:gd name="connsiteY750" fmla="*/ 6435595 h 8861755"/>
              <a:gd name="connsiteX751" fmla="*/ 535135 w 4772243"/>
              <a:gd name="connsiteY751" fmla="*/ 6406555 h 8861755"/>
              <a:gd name="connsiteX752" fmla="*/ 525931 w 4772243"/>
              <a:gd name="connsiteY752" fmla="*/ 6373694 h 8861755"/>
              <a:gd name="connsiteX753" fmla="*/ 523494 w 4772243"/>
              <a:gd name="connsiteY753" fmla="*/ 6355616 h 8861755"/>
              <a:gd name="connsiteX754" fmla="*/ 520955 w 4772243"/>
              <a:gd name="connsiteY754" fmla="*/ 6336640 h 8861755"/>
              <a:gd name="connsiteX755" fmla="*/ 516074 w 4772243"/>
              <a:gd name="connsiteY755" fmla="*/ 6307998 h 8861755"/>
              <a:gd name="connsiteX756" fmla="*/ 515296 w 4772243"/>
              <a:gd name="connsiteY756" fmla="*/ 6288586 h 8861755"/>
              <a:gd name="connsiteX757" fmla="*/ 516295 w 4772243"/>
              <a:gd name="connsiteY757" fmla="*/ 6278351 h 8861755"/>
              <a:gd name="connsiteX758" fmla="*/ 530084 w 4772243"/>
              <a:gd name="connsiteY758" fmla="*/ 6322134 h 8861755"/>
              <a:gd name="connsiteX759" fmla="*/ 542478 w 4772243"/>
              <a:gd name="connsiteY759" fmla="*/ 6365747 h 8861755"/>
              <a:gd name="connsiteX760" fmla="*/ 545589 w 4772243"/>
              <a:gd name="connsiteY760" fmla="*/ 6377702 h 8861755"/>
              <a:gd name="connsiteX761" fmla="*/ 554109 w 4772243"/>
              <a:gd name="connsiteY761" fmla="*/ 6399561 h 8861755"/>
              <a:gd name="connsiteX762" fmla="*/ 565122 w 4772243"/>
              <a:gd name="connsiteY762" fmla="*/ 6419767 h 8861755"/>
              <a:gd name="connsiteX763" fmla="*/ 578530 w 4772243"/>
              <a:gd name="connsiteY763" fmla="*/ 6438122 h 8861755"/>
              <a:gd name="connsiteX764" fmla="*/ 594984 w 4772243"/>
              <a:gd name="connsiteY764" fmla="*/ 6454613 h 8861755"/>
              <a:gd name="connsiteX765" fmla="*/ 613920 w 4772243"/>
              <a:gd name="connsiteY765" fmla="*/ 6468750 h 8861755"/>
              <a:gd name="connsiteX766" fmla="*/ 636180 w 4772243"/>
              <a:gd name="connsiteY766" fmla="*/ 6480917 h 8861755"/>
              <a:gd name="connsiteX767" fmla="*/ 661113 w 4772243"/>
              <a:gd name="connsiteY767" fmla="*/ 6491128 h 8861755"/>
              <a:gd name="connsiteX768" fmla="*/ 674917 w 4772243"/>
              <a:gd name="connsiteY768" fmla="*/ 6495253 h 8861755"/>
              <a:gd name="connsiteX769" fmla="*/ 705316 w 4772243"/>
              <a:gd name="connsiteY769" fmla="*/ 6503850 h 8861755"/>
              <a:gd name="connsiteX770" fmla="*/ 766114 w 4772243"/>
              <a:gd name="connsiteY770" fmla="*/ 6521044 h 8861755"/>
              <a:gd name="connsiteX771" fmla="*/ 795878 w 4772243"/>
              <a:gd name="connsiteY771" fmla="*/ 6531056 h 8861755"/>
              <a:gd name="connsiteX772" fmla="*/ 818463 w 4772243"/>
              <a:gd name="connsiteY772" fmla="*/ 6539111 h 8861755"/>
              <a:gd name="connsiteX773" fmla="*/ 862738 w 4772243"/>
              <a:gd name="connsiteY773" fmla="*/ 6558141 h 8861755"/>
              <a:gd name="connsiteX774" fmla="*/ 884879 w 4772243"/>
              <a:gd name="connsiteY774" fmla="*/ 6568009 h 8861755"/>
              <a:gd name="connsiteX775" fmla="*/ 872645 w 4772243"/>
              <a:gd name="connsiteY775" fmla="*/ 6538413 h 8861755"/>
              <a:gd name="connsiteX776" fmla="*/ 860013 w 4772243"/>
              <a:gd name="connsiteY776" fmla="*/ 6506623 h 8861755"/>
              <a:gd name="connsiteX777" fmla="*/ 872612 w 4772243"/>
              <a:gd name="connsiteY777" fmla="*/ 6527397 h 8861755"/>
              <a:gd name="connsiteX778" fmla="*/ 900372 w 4772243"/>
              <a:gd name="connsiteY778" fmla="*/ 6565390 h 8861755"/>
              <a:gd name="connsiteX779" fmla="*/ 932367 w 4772243"/>
              <a:gd name="connsiteY779" fmla="*/ 6599892 h 8861755"/>
              <a:gd name="connsiteX780" fmla="*/ 968503 w 4772243"/>
              <a:gd name="connsiteY780" fmla="*/ 6630706 h 8861755"/>
              <a:gd name="connsiteX781" fmla="*/ 1007574 w 4772243"/>
              <a:gd name="connsiteY781" fmla="*/ 6658055 h 8861755"/>
              <a:gd name="connsiteX782" fmla="*/ 1050793 w 4772243"/>
              <a:gd name="connsiteY782" fmla="*/ 6682414 h 8861755"/>
              <a:gd name="connsiteX783" fmla="*/ 1096765 w 4772243"/>
              <a:gd name="connsiteY783" fmla="*/ 6703616 h 8861755"/>
              <a:gd name="connsiteX784" fmla="*/ 1146053 w 4772243"/>
              <a:gd name="connsiteY784" fmla="*/ 6722144 h 8861755"/>
              <a:gd name="connsiteX785" fmla="*/ 1171986 w 4772243"/>
              <a:gd name="connsiteY785" fmla="*/ 6730329 h 8861755"/>
              <a:gd name="connsiteX786" fmla="*/ 1194190 w 4772243"/>
              <a:gd name="connsiteY786" fmla="*/ 6737591 h 8861755"/>
              <a:gd name="connsiteX787" fmla="*/ 1237345 w 4772243"/>
              <a:gd name="connsiteY787" fmla="*/ 6756345 h 8861755"/>
              <a:gd name="connsiteX788" fmla="*/ 1257361 w 4772243"/>
              <a:gd name="connsiteY788" fmla="*/ 6767255 h 8861755"/>
              <a:gd name="connsiteX789" fmla="*/ 1283921 w 4772243"/>
              <a:gd name="connsiteY789" fmla="*/ 6781539 h 8861755"/>
              <a:gd name="connsiteX790" fmla="*/ 1323903 w 4772243"/>
              <a:gd name="connsiteY790" fmla="*/ 6799155 h 8861755"/>
              <a:gd name="connsiteX791" fmla="*/ 1351344 w 4772243"/>
              <a:gd name="connsiteY791" fmla="*/ 6809113 h 8861755"/>
              <a:gd name="connsiteX792" fmla="*/ 1378855 w 4772243"/>
              <a:gd name="connsiteY792" fmla="*/ 6817168 h 8861755"/>
              <a:gd name="connsiteX793" fmla="*/ 1406724 w 4772243"/>
              <a:gd name="connsiteY793" fmla="*/ 6823915 h 8861755"/>
              <a:gd name="connsiteX794" fmla="*/ 1434759 w 4772243"/>
              <a:gd name="connsiteY794" fmla="*/ 6828953 h 8861755"/>
              <a:gd name="connsiteX795" fmla="*/ 1463238 w 4772243"/>
              <a:gd name="connsiteY795" fmla="*/ 6832182 h 8861755"/>
              <a:gd name="connsiteX796" fmla="*/ 1492169 w 4772243"/>
              <a:gd name="connsiteY796" fmla="*/ 6834299 h 8861755"/>
              <a:gd name="connsiteX797" fmla="*/ 1521449 w 4772243"/>
              <a:gd name="connsiteY797" fmla="*/ 6834406 h 8861755"/>
              <a:gd name="connsiteX798" fmla="*/ 1550436 w 4772243"/>
              <a:gd name="connsiteY798" fmla="*/ 6833218 h 8861755"/>
              <a:gd name="connsiteX799" fmla="*/ 1580335 w 4772243"/>
              <a:gd name="connsiteY799" fmla="*/ 6830508 h 8861755"/>
              <a:gd name="connsiteX800" fmla="*/ 1625154 w 4772243"/>
              <a:gd name="connsiteY800" fmla="*/ 6823991 h 8861755"/>
              <a:gd name="connsiteX801" fmla="*/ 1686062 w 4772243"/>
              <a:gd name="connsiteY801" fmla="*/ 6809937 h 8861755"/>
              <a:gd name="connsiteX802" fmla="*/ 1717276 w 4772243"/>
              <a:gd name="connsiteY802" fmla="*/ 6800392 h 8861755"/>
              <a:gd name="connsiteX803" fmla="*/ 1777747 w 4772243"/>
              <a:gd name="connsiteY803" fmla="*/ 6780639 h 8861755"/>
              <a:gd name="connsiteX804" fmla="*/ 1850902 w 4772243"/>
              <a:gd name="connsiteY804" fmla="*/ 6756523 h 8861755"/>
              <a:gd name="connsiteX805" fmla="*/ 1828712 w 4772243"/>
              <a:gd name="connsiteY805" fmla="*/ 6734241 h 8861755"/>
              <a:gd name="connsiteX806" fmla="*/ 1798899 w 4772243"/>
              <a:gd name="connsiteY806" fmla="*/ 6703599 h 8861755"/>
              <a:gd name="connsiteX807" fmla="*/ 1778527 w 4772243"/>
              <a:gd name="connsiteY807" fmla="*/ 6685786 h 8861755"/>
              <a:gd name="connsiteX808" fmla="*/ 1767476 w 4772243"/>
              <a:gd name="connsiteY808" fmla="*/ 6678499 h 8861755"/>
              <a:gd name="connsiteX809" fmla="*/ 1727698 w 4772243"/>
              <a:gd name="connsiteY809" fmla="*/ 6654470 h 8861755"/>
              <a:gd name="connsiteX810" fmla="*/ 1666535 w 4772243"/>
              <a:gd name="connsiteY810" fmla="*/ 6621460 h 8861755"/>
              <a:gd name="connsiteX811" fmla="*/ 1624387 w 4772243"/>
              <a:gd name="connsiteY811" fmla="*/ 6601384 h 8861755"/>
              <a:gd name="connsiteX812" fmla="*/ 1581144 w 4772243"/>
              <a:gd name="connsiteY812" fmla="*/ 6583134 h 8861755"/>
              <a:gd name="connsiteX813" fmla="*/ 1536251 w 4772243"/>
              <a:gd name="connsiteY813" fmla="*/ 6566919 h 8861755"/>
              <a:gd name="connsiteX814" fmla="*/ 1490176 w 4772243"/>
              <a:gd name="connsiteY814" fmla="*/ 6553031 h 8861755"/>
              <a:gd name="connsiteX815" fmla="*/ 1442277 w 4772243"/>
              <a:gd name="connsiteY815" fmla="*/ 6542186 h 8861755"/>
              <a:gd name="connsiteX816" fmla="*/ 1417503 w 4772243"/>
              <a:gd name="connsiteY816" fmla="*/ 6537780 h 8861755"/>
              <a:gd name="connsiteX817" fmla="*/ 1400923 w 4772243"/>
              <a:gd name="connsiteY817" fmla="*/ 6534712 h 8861755"/>
              <a:gd name="connsiteX818" fmla="*/ 1369049 w 4772243"/>
              <a:gd name="connsiteY818" fmla="*/ 6527146 h 8861755"/>
              <a:gd name="connsiteX819" fmla="*/ 1338823 w 4772243"/>
              <a:gd name="connsiteY819" fmla="*/ 6517545 h 8861755"/>
              <a:gd name="connsiteX820" fmla="*/ 1310717 w 4772243"/>
              <a:gd name="connsiteY820" fmla="*/ 6506197 h 8861755"/>
              <a:gd name="connsiteX821" fmla="*/ 1283705 w 4772243"/>
              <a:gd name="connsiteY821" fmla="*/ 6493024 h 8861755"/>
              <a:gd name="connsiteX822" fmla="*/ 1258438 w 4772243"/>
              <a:gd name="connsiteY822" fmla="*/ 6478015 h 8861755"/>
              <a:gd name="connsiteX823" fmla="*/ 1233710 w 4772243"/>
              <a:gd name="connsiteY823" fmla="*/ 6461391 h 8861755"/>
              <a:gd name="connsiteX824" fmla="*/ 1210259 w 4772243"/>
              <a:gd name="connsiteY824" fmla="*/ 6442639 h 8861755"/>
              <a:gd name="connsiteX825" fmla="*/ 1198622 w 4772243"/>
              <a:gd name="connsiteY825" fmla="*/ 6432760 h 8861755"/>
              <a:gd name="connsiteX826" fmla="*/ 1177876 w 4772243"/>
              <a:gd name="connsiteY826" fmla="*/ 6414854 h 8861755"/>
              <a:gd name="connsiteX827" fmla="*/ 1131959 w 4772243"/>
              <a:gd name="connsiteY827" fmla="*/ 6382136 h 8861755"/>
              <a:gd name="connsiteX828" fmla="*/ 1083178 w 4772243"/>
              <a:gd name="connsiteY828" fmla="*/ 6350978 h 8861755"/>
              <a:gd name="connsiteX829" fmla="*/ 1035421 w 4772243"/>
              <a:gd name="connsiteY829" fmla="*/ 6319900 h 8861755"/>
              <a:gd name="connsiteX830" fmla="*/ 1012740 w 4772243"/>
              <a:gd name="connsiteY830" fmla="*/ 6303436 h 8861755"/>
              <a:gd name="connsiteX831" fmla="*/ 994835 w 4772243"/>
              <a:gd name="connsiteY831" fmla="*/ 6290080 h 8861755"/>
              <a:gd name="connsiteX832" fmla="*/ 961246 w 4772243"/>
              <a:gd name="connsiteY832" fmla="*/ 6262519 h 8861755"/>
              <a:gd name="connsiteX833" fmla="*/ 912885 w 4772243"/>
              <a:gd name="connsiteY833" fmla="*/ 6219235 h 8861755"/>
              <a:gd name="connsiteX834" fmla="*/ 881691 w 4772243"/>
              <a:gd name="connsiteY834" fmla="*/ 6189824 h 8861755"/>
              <a:gd name="connsiteX835" fmla="*/ 879334 w 4772243"/>
              <a:gd name="connsiteY835" fmla="*/ 6186968 h 8861755"/>
              <a:gd name="connsiteX836" fmla="*/ 879516 w 4772243"/>
              <a:gd name="connsiteY836" fmla="*/ 6178452 h 8861755"/>
              <a:gd name="connsiteX837" fmla="*/ 881999 w 4772243"/>
              <a:gd name="connsiteY837" fmla="*/ 6167886 h 8861755"/>
              <a:gd name="connsiteX838" fmla="*/ 883648 w 4772243"/>
              <a:gd name="connsiteY838" fmla="*/ 6157638 h 8861755"/>
              <a:gd name="connsiteX839" fmla="*/ 882759 w 4772243"/>
              <a:gd name="connsiteY839" fmla="*/ 6153049 h 8861755"/>
              <a:gd name="connsiteX840" fmla="*/ 876674 w 4772243"/>
              <a:gd name="connsiteY840" fmla="*/ 6132843 h 8861755"/>
              <a:gd name="connsiteX841" fmla="*/ 870896 w 4772243"/>
              <a:gd name="connsiteY841" fmla="*/ 6098911 h 8861755"/>
              <a:gd name="connsiteX842" fmla="*/ 870991 w 4772243"/>
              <a:gd name="connsiteY842" fmla="*/ 6082686 h 8861755"/>
              <a:gd name="connsiteX843" fmla="*/ 872974 w 4772243"/>
              <a:gd name="connsiteY843" fmla="*/ 6077238 h 8861755"/>
              <a:gd name="connsiteX844" fmla="*/ 876504 w 4772243"/>
              <a:gd name="connsiteY844" fmla="*/ 6077066 h 8861755"/>
              <a:gd name="connsiteX845" fmla="*/ 881406 w 4772243"/>
              <a:gd name="connsiteY845" fmla="*/ 6083175 h 8861755"/>
              <a:gd name="connsiteX846" fmla="*/ 884723 w 4772243"/>
              <a:gd name="connsiteY846" fmla="*/ 6088716 h 8861755"/>
              <a:gd name="connsiteX847" fmla="*/ 891499 w 4772243"/>
              <a:gd name="connsiteY847" fmla="*/ 6104202 h 8861755"/>
              <a:gd name="connsiteX848" fmla="*/ 900512 w 4772243"/>
              <a:gd name="connsiteY848" fmla="*/ 6136667 h 8861755"/>
              <a:gd name="connsiteX849" fmla="*/ 904043 w 4772243"/>
              <a:gd name="connsiteY849" fmla="*/ 6152918 h 8861755"/>
              <a:gd name="connsiteX850" fmla="*/ 906669 w 4772243"/>
              <a:gd name="connsiteY850" fmla="*/ 6163180 h 8861755"/>
              <a:gd name="connsiteX851" fmla="*/ 913858 w 4772243"/>
              <a:gd name="connsiteY851" fmla="*/ 6182261 h 8861755"/>
              <a:gd name="connsiteX852" fmla="*/ 922895 w 4772243"/>
              <a:gd name="connsiteY852" fmla="*/ 6200405 h 8861755"/>
              <a:gd name="connsiteX853" fmla="*/ 934239 w 4772243"/>
              <a:gd name="connsiteY853" fmla="*/ 6217200 h 8861755"/>
              <a:gd name="connsiteX854" fmla="*/ 948075 w 4772243"/>
              <a:gd name="connsiteY854" fmla="*/ 6232342 h 8861755"/>
              <a:gd name="connsiteX855" fmla="*/ 963387 w 4772243"/>
              <a:gd name="connsiteY855" fmla="*/ 6246453 h 8861755"/>
              <a:gd name="connsiteX856" fmla="*/ 980451 w 4772243"/>
              <a:gd name="connsiteY856" fmla="*/ 6259425 h 8861755"/>
              <a:gd name="connsiteX857" fmla="*/ 999919 w 4772243"/>
              <a:gd name="connsiteY857" fmla="*/ 6271248 h 8861755"/>
              <a:gd name="connsiteX858" fmla="*/ 1010017 w 4772243"/>
              <a:gd name="connsiteY858" fmla="*/ 6276552 h 8861755"/>
              <a:gd name="connsiteX859" fmla="*/ 1084993 w 4772243"/>
              <a:gd name="connsiteY859" fmla="*/ 6314389 h 8861755"/>
              <a:gd name="connsiteX860" fmla="*/ 1164736 w 4772243"/>
              <a:gd name="connsiteY860" fmla="*/ 6354632 h 8861755"/>
              <a:gd name="connsiteX861" fmla="*/ 1053440 w 4772243"/>
              <a:gd name="connsiteY861" fmla="*/ 6122750 h 8861755"/>
              <a:gd name="connsiteX862" fmla="*/ 1055939 w 4772243"/>
              <a:gd name="connsiteY862" fmla="*/ 6121797 h 8861755"/>
              <a:gd name="connsiteX863" fmla="*/ 1058533 w 4772243"/>
              <a:gd name="connsiteY863" fmla="*/ 6121044 h 8861755"/>
              <a:gd name="connsiteX864" fmla="*/ 1140654 w 4772243"/>
              <a:gd name="connsiteY864" fmla="*/ 6264089 h 8861755"/>
              <a:gd name="connsiteX865" fmla="*/ 1223140 w 4772243"/>
              <a:gd name="connsiteY865" fmla="*/ 6406526 h 8861755"/>
              <a:gd name="connsiteX866" fmla="*/ 1232233 w 4772243"/>
              <a:gd name="connsiteY866" fmla="*/ 6421363 h 8861755"/>
              <a:gd name="connsiteX867" fmla="*/ 1255200 w 4772243"/>
              <a:gd name="connsiteY867" fmla="*/ 6446635 h 8861755"/>
              <a:gd name="connsiteX868" fmla="*/ 1275548 w 4772243"/>
              <a:gd name="connsiteY868" fmla="*/ 6462345 h 8861755"/>
              <a:gd name="connsiteX869" fmla="*/ 1290803 w 4772243"/>
              <a:gd name="connsiteY869" fmla="*/ 6471550 h 8861755"/>
              <a:gd name="connsiteX870" fmla="*/ 1307248 w 4772243"/>
              <a:gd name="connsiteY870" fmla="*/ 6479128 h 8861755"/>
              <a:gd name="connsiteX871" fmla="*/ 1325725 w 4772243"/>
              <a:gd name="connsiteY871" fmla="*/ 6485463 h 8861755"/>
              <a:gd name="connsiteX872" fmla="*/ 1335331 w 4772243"/>
              <a:gd name="connsiteY872" fmla="*/ 6488373 h 8861755"/>
              <a:gd name="connsiteX873" fmla="*/ 1509666 w 4772243"/>
              <a:gd name="connsiteY873" fmla="*/ 6534110 h 8861755"/>
              <a:gd name="connsiteX874" fmla="*/ 1679153 w 4772243"/>
              <a:gd name="connsiteY874" fmla="*/ 6578643 h 8861755"/>
              <a:gd name="connsiteX875" fmla="*/ 1577474 w 4772243"/>
              <a:gd name="connsiteY875" fmla="*/ 6366794 h 8861755"/>
              <a:gd name="connsiteX876" fmla="*/ 1585168 w 4772243"/>
              <a:gd name="connsiteY876" fmla="*/ 6373248 h 8861755"/>
              <a:gd name="connsiteX877" fmla="*/ 1592301 w 4772243"/>
              <a:gd name="connsiteY877" fmla="*/ 6379211 h 8861755"/>
              <a:gd name="connsiteX878" fmla="*/ 1578461 w 4772243"/>
              <a:gd name="connsiteY878" fmla="*/ 6298374 h 8861755"/>
              <a:gd name="connsiteX879" fmla="*/ 1564319 w 4772243"/>
              <a:gd name="connsiteY879" fmla="*/ 6215540 h 8861755"/>
              <a:gd name="connsiteX880" fmla="*/ 1563518 w 4772243"/>
              <a:gd name="connsiteY880" fmla="*/ 6210449 h 8861755"/>
              <a:gd name="connsiteX881" fmla="*/ 1565350 w 4772243"/>
              <a:gd name="connsiteY881" fmla="*/ 6199897 h 8861755"/>
              <a:gd name="connsiteX882" fmla="*/ 1569712 w 4772243"/>
              <a:gd name="connsiteY882" fmla="*/ 6191196 h 8861755"/>
              <a:gd name="connsiteX883" fmla="*/ 1574202 w 4772243"/>
              <a:gd name="connsiteY883" fmla="*/ 6185497 h 8861755"/>
              <a:gd name="connsiteX884" fmla="*/ 1575868 w 4772243"/>
              <a:gd name="connsiteY884" fmla="*/ 6184863 h 8861755"/>
              <a:gd name="connsiteX885" fmla="*/ 1588269 w 4772243"/>
              <a:gd name="connsiteY885" fmla="*/ 6229176 h 8861755"/>
              <a:gd name="connsiteX886" fmla="*/ 1614280 w 4772243"/>
              <a:gd name="connsiteY886" fmla="*/ 6334001 h 8861755"/>
              <a:gd name="connsiteX887" fmla="*/ 1627554 w 4772243"/>
              <a:gd name="connsiteY887" fmla="*/ 6381501 h 8861755"/>
              <a:gd name="connsiteX888" fmla="*/ 1629386 w 4772243"/>
              <a:gd name="connsiteY888" fmla="*/ 6379161 h 8861755"/>
              <a:gd name="connsiteX889" fmla="*/ 1631052 w 4772243"/>
              <a:gd name="connsiteY889" fmla="*/ 6370314 h 8861755"/>
              <a:gd name="connsiteX890" fmla="*/ 1632828 w 4772243"/>
              <a:gd name="connsiteY890" fmla="*/ 6354856 h 8861755"/>
              <a:gd name="connsiteX891" fmla="*/ 1634541 w 4772243"/>
              <a:gd name="connsiteY891" fmla="*/ 6350215 h 8861755"/>
              <a:gd name="connsiteX892" fmla="*/ 1636382 w 4772243"/>
              <a:gd name="connsiteY892" fmla="*/ 6348574 h 8861755"/>
              <a:gd name="connsiteX893" fmla="*/ 1640181 w 4772243"/>
              <a:gd name="connsiteY893" fmla="*/ 6347596 h 8861755"/>
              <a:gd name="connsiteX894" fmla="*/ 1645393 w 4772243"/>
              <a:gd name="connsiteY894" fmla="*/ 6348191 h 8861755"/>
              <a:gd name="connsiteX895" fmla="*/ 1647741 w 4772243"/>
              <a:gd name="connsiteY895" fmla="*/ 6350347 h 8861755"/>
              <a:gd name="connsiteX896" fmla="*/ 1645957 w 4772243"/>
              <a:gd name="connsiteY896" fmla="*/ 6356893 h 8861755"/>
              <a:gd name="connsiteX897" fmla="*/ 1643801 w 4772243"/>
              <a:gd name="connsiteY897" fmla="*/ 6371558 h 8861755"/>
              <a:gd name="connsiteX898" fmla="*/ 1643905 w 4772243"/>
              <a:gd name="connsiteY898" fmla="*/ 6397094 h 8861755"/>
              <a:gd name="connsiteX899" fmla="*/ 1650015 w 4772243"/>
              <a:gd name="connsiteY899" fmla="*/ 6435826 h 8861755"/>
              <a:gd name="connsiteX900" fmla="*/ 1663322 w 4772243"/>
              <a:gd name="connsiteY900" fmla="*/ 6477917 h 8861755"/>
              <a:gd name="connsiteX901" fmla="*/ 1683703 w 4772243"/>
              <a:gd name="connsiteY901" fmla="*/ 6521066 h 8861755"/>
              <a:gd name="connsiteX902" fmla="*/ 1704228 w 4772243"/>
              <a:gd name="connsiteY902" fmla="*/ 6552196 h 8861755"/>
              <a:gd name="connsiteX903" fmla="*/ 1719697 w 4772243"/>
              <a:gd name="connsiteY903" fmla="*/ 6572112 h 8861755"/>
              <a:gd name="connsiteX904" fmla="*/ 1737103 w 4772243"/>
              <a:gd name="connsiteY904" fmla="*/ 6590586 h 8861755"/>
              <a:gd name="connsiteX905" fmla="*/ 1756730 w 4772243"/>
              <a:gd name="connsiteY905" fmla="*/ 6608215 h 8861755"/>
              <a:gd name="connsiteX906" fmla="*/ 1777729 w 4772243"/>
              <a:gd name="connsiteY906" fmla="*/ 6623912 h 8861755"/>
              <a:gd name="connsiteX907" fmla="*/ 1800751 w 4772243"/>
              <a:gd name="connsiteY907" fmla="*/ 6637667 h 8861755"/>
              <a:gd name="connsiteX908" fmla="*/ 1812810 w 4772243"/>
              <a:gd name="connsiteY908" fmla="*/ 6643631 h 8861755"/>
              <a:gd name="connsiteX909" fmla="*/ 1820005 w 4772243"/>
              <a:gd name="connsiteY909" fmla="*/ 6646990 h 8861755"/>
              <a:gd name="connsiteX910" fmla="*/ 1832832 w 4772243"/>
              <a:gd name="connsiteY910" fmla="*/ 6655243 h 8861755"/>
              <a:gd name="connsiteX911" fmla="*/ 1850849 w 4772243"/>
              <a:gd name="connsiteY911" fmla="*/ 6670200 h 8861755"/>
              <a:gd name="connsiteX912" fmla="*/ 1883241 w 4772243"/>
              <a:gd name="connsiteY912" fmla="*/ 6706896 h 8861755"/>
              <a:gd name="connsiteX913" fmla="*/ 1907422 w 4772243"/>
              <a:gd name="connsiteY913" fmla="*/ 6732645 h 8861755"/>
              <a:gd name="connsiteX914" fmla="*/ 1927135 w 4772243"/>
              <a:gd name="connsiteY914" fmla="*/ 6725135 h 8861755"/>
              <a:gd name="connsiteX915" fmla="*/ 1964754 w 4772243"/>
              <a:gd name="connsiteY915" fmla="*/ 6711924 h 8861755"/>
              <a:gd name="connsiteX916" fmla="*/ 1964581 w 4772243"/>
              <a:gd name="connsiteY916" fmla="*/ 6691254 h 8861755"/>
              <a:gd name="connsiteX917" fmla="*/ 1961258 w 4772243"/>
              <a:gd name="connsiteY917" fmla="*/ 6619424 h 8861755"/>
              <a:gd name="connsiteX918" fmla="*/ 1959748 w 4772243"/>
              <a:gd name="connsiteY918" fmla="*/ 6599785 h 8861755"/>
              <a:gd name="connsiteX919" fmla="*/ 1954009 w 4772243"/>
              <a:gd name="connsiteY919" fmla="*/ 6560238 h 8861755"/>
              <a:gd name="connsiteX920" fmla="*/ 1941625 w 4772243"/>
              <a:gd name="connsiteY920" fmla="*/ 6501322 h 8861755"/>
              <a:gd name="connsiteX921" fmla="*/ 1934839 w 4772243"/>
              <a:gd name="connsiteY921" fmla="*/ 6465542 h 8861755"/>
              <a:gd name="connsiteX922" fmla="*/ 1934839 w 4772243"/>
              <a:gd name="connsiteY922" fmla="*/ 6056212 h 8861755"/>
              <a:gd name="connsiteX923" fmla="*/ 1959748 w 4772243"/>
              <a:gd name="connsiteY923" fmla="*/ 6000664 h 8861755"/>
              <a:gd name="connsiteX924" fmla="*/ 2011700 w 4772243"/>
              <a:gd name="connsiteY924" fmla="*/ 5894130 h 8861755"/>
              <a:gd name="connsiteX925" fmla="*/ 2053986 w 4772243"/>
              <a:gd name="connsiteY925" fmla="*/ 5818265 h 8861755"/>
              <a:gd name="connsiteX926" fmla="*/ 2081473 w 4772243"/>
              <a:gd name="connsiteY926" fmla="*/ 5773337 h 8861755"/>
              <a:gd name="connsiteX927" fmla="*/ 2091010 w 4772243"/>
              <a:gd name="connsiteY927" fmla="*/ 5754708 h 8861755"/>
              <a:gd name="connsiteX928" fmla="*/ 2094789 w 4772243"/>
              <a:gd name="connsiteY928" fmla="*/ 5753197 h 8861755"/>
              <a:gd name="connsiteX929" fmla="*/ 2103882 w 4772243"/>
              <a:gd name="connsiteY929" fmla="*/ 5748367 h 8861755"/>
              <a:gd name="connsiteX930" fmla="*/ 2116669 w 4772243"/>
              <a:gd name="connsiteY930" fmla="*/ 5763424 h 8861755"/>
              <a:gd name="connsiteX931" fmla="*/ 2143664 w 4772243"/>
              <a:gd name="connsiteY931" fmla="*/ 5789561 h 8861755"/>
              <a:gd name="connsiteX932" fmla="*/ 2172364 w 4772243"/>
              <a:gd name="connsiteY932" fmla="*/ 5810868 h 8861755"/>
              <a:gd name="connsiteX933" fmla="*/ 2197462 w 4772243"/>
              <a:gd name="connsiteY933" fmla="*/ 5824809 h 8861755"/>
              <a:gd name="connsiteX934" fmla="*/ 2197156 w 4772243"/>
              <a:gd name="connsiteY934" fmla="*/ 5824991 h 8861755"/>
              <a:gd name="connsiteX935" fmla="*/ 2181751 w 4772243"/>
              <a:gd name="connsiteY935" fmla="*/ 5836827 h 8861755"/>
              <a:gd name="connsiteX936" fmla="*/ 2169971 w 4772243"/>
              <a:gd name="connsiteY936" fmla="*/ 5849741 h 8861755"/>
              <a:gd name="connsiteX937" fmla="*/ 2165743 w 4772243"/>
              <a:gd name="connsiteY937" fmla="*/ 5856466 h 8861755"/>
              <a:gd name="connsiteX938" fmla="*/ 2146412 w 4772243"/>
              <a:gd name="connsiteY938" fmla="*/ 5891171 h 8861755"/>
              <a:gd name="connsiteX939" fmla="*/ 2111375 w 4772243"/>
              <a:gd name="connsiteY939" fmla="*/ 5960579 h 8861755"/>
              <a:gd name="connsiteX940" fmla="*/ 2079962 w 4772243"/>
              <a:gd name="connsiteY940" fmla="*/ 6030257 h 8861755"/>
              <a:gd name="connsiteX941" fmla="*/ 2053684 w 4772243"/>
              <a:gd name="connsiteY941" fmla="*/ 6101011 h 8861755"/>
              <a:gd name="connsiteX942" fmla="*/ 2033447 w 4772243"/>
              <a:gd name="connsiteY942" fmla="*/ 6172840 h 8861755"/>
              <a:gd name="connsiteX943" fmla="*/ 2020157 w 4772243"/>
              <a:gd name="connsiteY943" fmla="*/ 6245747 h 8861755"/>
              <a:gd name="connsiteX944" fmla="*/ 2015022 w 4772243"/>
              <a:gd name="connsiteY944" fmla="*/ 6301435 h 8861755"/>
              <a:gd name="connsiteX945" fmla="*/ 2014116 w 4772243"/>
              <a:gd name="connsiteY945" fmla="*/ 6338829 h 8861755"/>
              <a:gd name="connsiteX946" fmla="*/ 2015627 w 4772243"/>
              <a:gd name="connsiteY946" fmla="*/ 6376763 h 8861755"/>
              <a:gd name="connsiteX947" fmla="*/ 2019250 w 4772243"/>
              <a:gd name="connsiteY947" fmla="*/ 6415234 h 8861755"/>
              <a:gd name="connsiteX948" fmla="*/ 2021969 w 4772243"/>
              <a:gd name="connsiteY948" fmla="*/ 6434334 h 8861755"/>
              <a:gd name="connsiteX949" fmla="*/ 2029520 w 4772243"/>
              <a:gd name="connsiteY949" fmla="*/ 6483834 h 8861755"/>
              <a:gd name="connsiteX950" fmla="*/ 2040696 w 4772243"/>
              <a:gd name="connsiteY950" fmla="*/ 6583374 h 8861755"/>
              <a:gd name="connsiteX951" fmla="*/ 2049153 w 4772243"/>
              <a:gd name="connsiteY951" fmla="*/ 6682913 h 8861755"/>
              <a:gd name="connsiteX952" fmla="*/ 2054590 w 4772243"/>
              <a:gd name="connsiteY952" fmla="*/ 6782722 h 8861755"/>
              <a:gd name="connsiteX953" fmla="*/ 2056403 w 4772243"/>
              <a:gd name="connsiteY953" fmla="*/ 6832492 h 8861755"/>
              <a:gd name="connsiteX954" fmla="*/ 2057007 w 4772243"/>
              <a:gd name="connsiteY954" fmla="*/ 6852401 h 8861755"/>
              <a:gd name="connsiteX955" fmla="*/ 2053684 w 4772243"/>
              <a:gd name="connsiteY955" fmla="*/ 6891140 h 8861755"/>
              <a:gd name="connsiteX956" fmla="*/ 2045227 w 4772243"/>
              <a:gd name="connsiteY956" fmla="*/ 6927996 h 8861755"/>
              <a:gd name="connsiteX957" fmla="*/ 2031333 w 4772243"/>
              <a:gd name="connsiteY957" fmla="*/ 6963239 h 8861755"/>
              <a:gd name="connsiteX958" fmla="*/ 2012304 w 4772243"/>
              <a:gd name="connsiteY958" fmla="*/ 6996867 h 8861755"/>
              <a:gd name="connsiteX959" fmla="*/ 1987536 w 4772243"/>
              <a:gd name="connsiteY959" fmla="*/ 7028074 h 8861755"/>
              <a:gd name="connsiteX960" fmla="*/ 1957029 w 4772243"/>
              <a:gd name="connsiteY960" fmla="*/ 7057397 h 8861755"/>
              <a:gd name="connsiteX961" fmla="*/ 1920482 w 4772243"/>
              <a:gd name="connsiteY961" fmla="*/ 7085107 h 8861755"/>
              <a:gd name="connsiteX962" fmla="*/ 1899943 w 4772243"/>
              <a:gd name="connsiteY962" fmla="*/ 7097483 h 8861755"/>
              <a:gd name="connsiteX963" fmla="*/ 1886955 w 4772243"/>
              <a:gd name="connsiteY963" fmla="*/ 7105553 h 8861755"/>
              <a:gd name="connsiteX964" fmla="*/ 1863093 w 4772243"/>
              <a:gd name="connsiteY964" fmla="*/ 7124117 h 8861755"/>
              <a:gd name="connsiteX965" fmla="*/ 1829868 w 4772243"/>
              <a:gd name="connsiteY965" fmla="*/ 7154516 h 8861755"/>
              <a:gd name="connsiteX966" fmla="*/ 1807517 w 4772243"/>
              <a:gd name="connsiteY966" fmla="*/ 7174693 h 8861755"/>
              <a:gd name="connsiteX967" fmla="*/ 1800872 w 4772243"/>
              <a:gd name="connsiteY967" fmla="*/ 7180881 h 8861755"/>
              <a:gd name="connsiteX968" fmla="*/ 1793925 w 4772243"/>
              <a:gd name="connsiteY968" fmla="*/ 7193525 h 8861755"/>
              <a:gd name="connsiteX969" fmla="*/ 1793019 w 4772243"/>
              <a:gd name="connsiteY969" fmla="*/ 7206707 h 8861755"/>
              <a:gd name="connsiteX970" fmla="*/ 1797247 w 4772243"/>
              <a:gd name="connsiteY970" fmla="*/ 7221773 h 8861755"/>
              <a:gd name="connsiteX971" fmla="*/ 1801174 w 4772243"/>
              <a:gd name="connsiteY971" fmla="*/ 7229843 h 8861755"/>
              <a:gd name="connsiteX972" fmla="*/ 1841950 w 4772243"/>
              <a:gd name="connsiteY972" fmla="*/ 7314855 h 8861755"/>
              <a:gd name="connsiteX973" fmla="*/ 1919878 w 4772243"/>
              <a:gd name="connsiteY973" fmla="*/ 7485957 h 8861755"/>
              <a:gd name="connsiteX974" fmla="*/ 1958539 w 4772243"/>
              <a:gd name="connsiteY974" fmla="*/ 7571507 h 8861755"/>
              <a:gd name="connsiteX975" fmla="*/ 1953405 w 4772243"/>
              <a:gd name="connsiteY975" fmla="*/ 7573121 h 8861755"/>
              <a:gd name="connsiteX976" fmla="*/ 1948270 w 4772243"/>
              <a:gd name="connsiteY976" fmla="*/ 7575004 h 8861755"/>
              <a:gd name="connsiteX977" fmla="*/ 1921086 w 4772243"/>
              <a:gd name="connsiteY977" fmla="*/ 7530077 h 8861755"/>
              <a:gd name="connsiteX978" fmla="*/ 1893298 w 4772243"/>
              <a:gd name="connsiteY978" fmla="*/ 7485417 h 8861755"/>
              <a:gd name="connsiteX979" fmla="*/ 1889673 w 4772243"/>
              <a:gd name="connsiteY979" fmla="*/ 7513935 h 8861755"/>
              <a:gd name="connsiteX980" fmla="*/ 1885143 w 4772243"/>
              <a:gd name="connsiteY980" fmla="*/ 7570700 h 8861755"/>
              <a:gd name="connsiteX981" fmla="*/ 1883028 w 4772243"/>
              <a:gd name="connsiteY981" fmla="*/ 7626927 h 8861755"/>
              <a:gd name="connsiteX982" fmla="*/ 1883028 w 4772243"/>
              <a:gd name="connsiteY982" fmla="*/ 7682345 h 8861755"/>
              <a:gd name="connsiteX983" fmla="*/ 1884237 w 4772243"/>
              <a:gd name="connsiteY983" fmla="*/ 7710323 h 8861755"/>
              <a:gd name="connsiteX984" fmla="*/ 1886955 w 4772243"/>
              <a:gd name="connsiteY984" fmla="*/ 7764937 h 8861755"/>
              <a:gd name="connsiteX985" fmla="*/ 1897224 w 4772243"/>
              <a:gd name="connsiteY985" fmla="*/ 7874699 h 8861755"/>
              <a:gd name="connsiteX986" fmla="*/ 1901755 w 4772243"/>
              <a:gd name="connsiteY986" fmla="*/ 7929581 h 8861755"/>
              <a:gd name="connsiteX987" fmla="*/ 1896318 w 4772243"/>
              <a:gd name="connsiteY987" fmla="*/ 7916667 h 8861755"/>
              <a:gd name="connsiteX988" fmla="*/ 1886955 w 4772243"/>
              <a:gd name="connsiteY988" fmla="*/ 7889765 h 8861755"/>
              <a:gd name="connsiteX989" fmla="*/ 1879404 w 4772243"/>
              <a:gd name="connsiteY989" fmla="*/ 7862861 h 8861755"/>
              <a:gd name="connsiteX990" fmla="*/ 1874571 w 4772243"/>
              <a:gd name="connsiteY990" fmla="*/ 7835690 h 8861755"/>
              <a:gd name="connsiteX991" fmla="*/ 1872758 w 4772243"/>
              <a:gd name="connsiteY991" fmla="*/ 7822239 h 8861755"/>
              <a:gd name="connsiteX992" fmla="*/ 1864604 w 4772243"/>
              <a:gd name="connsiteY992" fmla="*/ 7735075 h 8861755"/>
              <a:gd name="connsiteX993" fmla="*/ 1849803 w 4772243"/>
              <a:gd name="connsiteY993" fmla="*/ 7560207 h 8861755"/>
              <a:gd name="connsiteX994" fmla="*/ 1840742 w 4772243"/>
              <a:gd name="connsiteY994" fmla="*/ 7473043 h 8861755"/>
              <a:gd name="connsiteX995" fmla="*/ 1836815 w 4772243"/>
              <a:gd name="connsiteY995" fmla="*/ 7443719 h 8861755"/>
              <a:gd name="connsiteX996" fmla="*/ 1827754 w 4772243"/>
              <a:gd name="connsiteY996" fmla="*/ 7400944 h 8861755"/>
              <a:gd name="connsiteX997" fmla="*/ 1819599 w 4772243"/>
              <a:gd name="connsiteY997" fmla="*/ 7372427 h 8861755"/>
              <a:gd name="connsiteX998" fmla="*/ 1809329 w 4772243"/>
              <a:gd name="connsiteY998" fmla="*/ 7343641 h 8861755"/>
              <a:gd name="connsiteX999" fmla="*/ 1796643 w 4772243"/>
              <a:gd name="connsiteY999" fmla="*/ 7315931 h 8861755"/>
              <a:gd name="connsiteX1000" fmla="*/ 1781541 w 4772243"/>
              <a:gd name="connsiteY1000" fmla="*/ 7287953 h 8861755"/>
              <a:gd name="connsiteX1001" fmla="*/ 1763116 w 4772243"/>
              <a:gd name="connsiteY1001" fmla="*/ 7260513 h 8861755"/>
              <a:gd name="connsiteX1002" fmla="*/ 1753149 w 4772243"/>
              <a:gd name="connsiteY1002" fmla="*/ 7246792 h 8861755"/>
              <a:gd name="connsiteX1003" fmla="*/ 1728683 w 4772243"/>
              <a:gd name="connsiteY1003" fmla="*/ 7294679 h 8861755"/>
              <a:gd name="connsiteX1004" fmla="*/ 1705727 w 4772243"/>
              <a:gd name="connsiteY1004" fmla="*/ 7337185 h 8861755"/>
              <a:gd name="connsiteX1005" fmla="*/ 1691532 w 4772243"/>
              <a:gd name="connsiteY1005" fmla="*/ 7361667 h 8861755"/>
              <a:gd name="connsiteX1006" fmla="*/ 1667066 w 4772243"/>
              <a:gd name="connsiteY1006" fmla="*/ 7411435 h 8861755"/>
              <a:gd name="connsiteX1007" fmla="*/ 1646829 w 4772243"/>
              <a:gd name="connsiteY1007" fmla="*/ 7461743 h 8861755"/>
              <a:gd name="connsiteX1008" fmla="*/ 1631425 w 4772243"/>
              <a:gd name="connsiteY1008" fmla="*/ 7512859 h 8861755"/>
              <a:gd name="connsiteX1009" fmla="*/ 1619644 w 4772243"/>
              <a:gd name="connsiteY1009" fmla="*/ 7564511 h 8861755"/>
              <a:gd name="connsiteX1010" fmla="*/ 1612395 w 4772243"/>
              <a:gd name="connsiteY1010" fmla="*/ 7616434 h 8861755"/>
              <a:gd name="connsiteX1011" fmla="*/ 1609375 w 4772243"/>
              <a:gd name="connsiteY1011" fmla="*/ 7669432 h 8861755"/>
              <a:gd name="connsiteX1012" fmla="*/ 1610584 w 4772243"/>
              <a:gd name="connsiteY1012" fmla="*/ 7722699 h 8861755"/>
              <a:gd name="connsiteX1013" fmla="*/ 1612999 w 4772243"/>
              <a:gd name="connsiteY1013" fmla="*/ 7749871 h 8861755"/>
              <a:gd name="connsiteX1014" fmla="*/ 1616020 w 4772243"/>
              <a:gd name="connsiteY1014" fmla="*/ 7778925 h 8861755"/>
              <a:gd name="connsiteX1015" fmla="*/ 1627498 w 4772243"/>
              <a:gd name="connsiteY1015" fmla="*/ 7835421 h 8861755"/>
              <a:gd name="connsiteX1016" fmla="*/ 1644110 w 4772243"/>
              <a:gd name="connsiteY1016" fmla="*/ 7889495 h 8861755"/>
              <a:gd name="connsiteX1017" fmla="*/ 1667368 w 4772243"/>
              <a:gd name="connsiteY1017" fmla="*/ 7940610 h 8861755"/>
              <a:gd name="connsiteX1018" fmla="*/ 1689719 w 4772243"/>
              <a:gd name="connsiteY1018" fmla="*/ 7977467 h 8861755"/>
              <a:gd name="connsiteX1019" fmla="*/ 1706332 w 4772243"/>
              <a:gd name="connsiteY1019" fmla="*/ 8000603 h 8861755"/>
              <a:gd name="connsiteX1020" fmla="*/ 1725360 w 4772243"/>
              <a:gd name="connsiteY1020" fmla="*/ 8023470 h 8861755"/>
              <a:gd name="connsiteX1021" fmla="*/ 1745899 w 4772243"/>
              <a:gd name="connsiteY1021" fmla="*/ 8045262 h 8861755"/>
              <a:gd name="connsiteX1022" fmla="*/ 1768855 w 4772243"/>
              <a:gd name="connsiteY1022" fmla="*/ 8066245 h 8861755"/>
              <a:gd name="connsiteX1023" fmla="*/ 1793925 w 4772243"/>
              <a:gd name="connsiteY1023" fmla="*/ 8086422 h 8861755"/>
              <a:gd name="connsiteX1024" fmla="*/ 1820505 w 4772243"/>
              <a:gd name="connsiteY1024" fmla="*/ 8106061 h 8861755"/>
              <a:gd name="connsiteX1025" fmla="*/ 1849803 w 4772243"/>
              <a:gd name="connsiteY1025" fmla="*/ 8124625 h 8861755"/>
              <a:gd name="connsiteX1026" fmla="*/ 1865510 w 4772243"/>
              <a:gd name="connsiteY1026" fmla="*/ 8133503 h 8861755"/>
              <a:gd name="connsiteX1027" fmla="*/ 1883935 w 4772243"/>
              <a:gd name="connsiteY1027" fmla="*/ 8144801 h 8861755"/>
              <a:gd name="connsiteX1028" fmla="*/ 1928033 w 4772243"/>
              <a:gd name="connsiteY1028" fmla="*/ 8176008 h 8861755"/>
              <a:gd name="connsiteX1029" fmla="*/ 1997805 w 4772243"/>
              <a:gd name="connsiteY1029" fmla="*/ 8229813 h 8861755"/>
              <a:gd name="connsiteX1030" fmla="*/ 2035259 w 4772243"/>
              <a:gd name="connsiteY1030" fmla="*/ 8256178 h 8861755"/>
              <a:gd name="connsiteX1031" fmla="*/ 2066370 w 4772243"/>
              <a:gd name="connsiteY1031" fmla="*/ 8276624 h 8861755"/>
              <a:gd name="connsiteX1032" fmla="*/ 2123155 w 4772243"/>
              <a:gd name="connsiteY1032" fmla="*/ 8310789 h 8861755"/>
              <a:gd name="connsiteX1033" fmla="*/ 2195343 w 4772243"/>
              <a:gd name="connsiteY1033" fmla="*/ 8351143 h 8861755"/>
              <a:gd name="connsiteX1034" fmla="*/ 2260283 w 4772243"/>
              <a:gd name="connsiteY1034" fmla="*/ 8383965 h 8861755"/>
              <a:gd name="connsiteX1035" fmla="*/ 2282332 w 4772243"/>
              <a:gd name="connsiteY1035" fmla="*/ 8394726 h 8861755"/>
              <a:gd name="connsiteX1036" fmla="*/ 2577504 w 4772243"/>
              <a:gd name="connsiteY1036" fmla="*/ 1385215 h 8861755"/>
              <a:gd name="connsiteX1037" fmla="*/ 2574785 w 4772243"/>
              <a:gd name="connsiteY1037" fmla="*/ 1404585 h 8861755"/>
              <a:gd name="connsiteX1038" fmla="*/ 2565724 w 4772243"/>
              <a:gd name="connsiteY1038" fmla="*/ 1443056 h 8861755"/>
              <a:gd name="connsiteX1039" fmla="*/ 2546393 w 4772243"/>
              <a:gd name="connsiteY1039" fmla="*/ 1500897 h 8861755"/>
              <a:gd name="connsiteX1040" fmla="*/ 2515585 w 4772243"/>
              <a:gd name="connsiteY1040" fmla="*/ 1577300 h 8861755"/>
              <a:gd name="connsiteX1041" fmla="*/ 2496556 w 4772243"/>
              <a:gd name="connsiteY1041" fmla="*/ 1635140 h 8861755"/>
              <a:gd name="connsiteX1042" fmla="*/ 2487494 w 4772243"/>
              <a:gd name="connsiteY1042" fmla="*/ 1673879 h 8861755"/>
              <a:gd name="connsiteX1043" fmla="*/ 2484776 w 4772243"/>
              <a:gd name="connsiteY1043" fmla="*/ 1692981 h 8861755"/>
              <a:gd name="connsiteX1044" fmla="*/ 2481755 w 4772243"/>
              <a:gd name="connsiteY1044" fmla="*/ 1715041 h 8861755"/>
              <a:gd name="connsiteX1045" fmla="*/ 2469976 w 4772243"/>
              <a:gd name="connsiteY1045" fmla="*/ 1758354 h 8861755"/>
              <a:gd name="connsiteX1046" fmla="*/ 2462726 w 4772243"/>
              <a:gd name="connsiteY1046" fmla="*/ 1790638 h 8861755"/>
              <a:gd name="connsiteX1047" fmla="*/ 2461216 w 4772243"/>
              <a:gd name="connsiteY1047" fmla="*/ 1811891 h 8861755"/>
              <a:gd name="connsiteX1048" fmla="*/ 2463330 w 4772243"/>
              <a:gd name="connsiteY1048" fmla="*/ 1833143 h 8861755"/>
              <a:gd name="connsiteX1049" fmla="*/ 2470278 w 4772243"/>
              <a:gd name="connsiteY1049" fmla="*/ 1854396 h 8861755"/>
              <a:gd name="connsiteX1050" fmla="*/ 2476620 w 4772243"/>
              <a:gd name="connsiteY1050" fmla="*/ 1864889 h 8861755"/>
              <a:gd name="connsiteX1051" fmla="*/ 2484474 w 4772243"/>
              <a:gd name="connsiteY1051" fmla="*/ 1877533 h 8861755"/>
              <a:gd name="connsiteX1052" fmla="*/ 2497462 w 4772243"/>
              <a:gd name="connsiteY1052" fmla="*/ 1902820 h 8861755"/>
              <a:gd name="connsiteX1053" fmla="*/ 2507127 w 4772243"/>
              <a:gd name="connsiteY1053" fmla="*/ 1928648 h 8861755"/>
              <a:gd name="connsiteX1054" fmla="*/ 2513772 w 4772243"/>
              <a:gd name="connsiteY1054" fmla="*/ 1955012 h 8861755"/>
              <a:gd name="connsiteX1055" fmla="*/ 2518001 w 4772243"/>
              <a:gd name="connsiteY1055" fmla="*/ 1981108 h 8861755"/>
              <a:gd name="connsiteX1056" fmla="*/ 2519511 w 4772243"/>
              <a:gd name="connsiteY1056" fmla="*/ 2007472 h 8861755"/>
              <a:gd name="connsiteX1057" fmla="*/ 2518907 w 4772243"/>
              <a:gd name="connsiteY1057" fmla="*/ 2034106 h 8861755"/>
              <a:gd name="connsiteX1058" fmla="*/ 2516189 w 4772243"/>
              <a:gd name="connsiteY1058" fmla="*/ 2060470 h 8861755"/>
              <a:gd name="connsiteX1059" fmla="*/ 2513772 w 4772243"/>
              <a:gd name="connsiteY1059" fmla="*/ 2073921 h 8861755"/>
              <a:gd name="connsiteX1060" fmla="*/ 2485984 w 4772243"/>
              <a:gd name="connsiteY1060" fmla="*/ 2224307 h 8861755"/>
              <a:gd name="connsiteX1061" fmla="*/ 2441281 w 4772243"/>
              <a:gd name="connsiteY1061" fmla="*/ 2450021 h 8861755"/>
              <a:gd name="connsiteX1062" fmla="*/ 2409265 w 4772243"/>
              <a:gd name="connsiteY1062" fmla="*/ 2600406 h 8861755"/>
              <a:gd name="connsiteX1063" fmla="*/ 2392047 w 4772243"/>
              <a:gd name="connsiteY1063" fmla="*/ 2674926 h 8861755"/>
              <a:gd name="connsiteX1064" fmla="*/ 2382987 w 4772243"/>
              <a:gd name="connsiteY1064" fmla="*/ 2714741 h 8861755"/>
              <a:gd name="connsiteX1065" fmla="*/ 2372717 w 4772243"/>
              <a:gd name="connsiteY1065" fmla="*/ 2773658 h 8861755"/>
              <a:gd name="connsiteX1066" fmla="*/ 2368187 w 4772243"/>
              <a:gd name="connsiteY1066" fmla="*/ 2812667 h 8861755"/>
              <a:gd name="connsiteX1067" fmla="*/ 2366676 w 4772243"/>
              <a:gd name="connsiteY1067" fmla="*/ 2851675 h 8861755"/>
              <a:gd name="connsiteX1068" fmla="*/ 2367884 w 4772243"/>
              <a:gd name="connsiteY1068" fmla="*/ 2890684 h 8861755"/>
              <a:gd name="connsiteX1069" fmla="*/ 2372112 w 4772243"/>
              <a:gd name="connsiteY1069" fmla="*/ 2929962 h 8861755"/>
              <a:gd name="connsiteX1070" fmla="*/ 2380570 w 4772243"/>
              <a:gd name="connsiteY1070" fmla="*/ 2969240 h 8861755"/>
              <a:gd name="connsiteX1071" fmla="*/ 2386611 w 4772243"/>
              <a:gd name="connsiteY1071" fmla="*/ 2988879 h 8861755"/>
              <a:gd name="connsiteX1072" fmla="*/ 2389087 w 4772243"/>
              <a:gd name="connsiteY1072" fmla="*/ 2995935 h 8861755"/>
              <a:gd name="connsiteX1073" fmla="*/ 2359130 w 4772243"/>
              <a:gd name="connsiteY1073" fmla="*/ 2991852 h 8861755"/>
              <a:gd name="connsiteX1074" fmla="*/ 2327318 w 4772243"/>
              <a:gd name="connsiteY1074" fmla="*/ 2990717 h 8861755"/>
              <a:gd name="connsiteX1075" fmla="*/ 2295222 w 4772243"/>
              <a:gd name="connsiteY1075" fmla="*/ 2992704 h 8861755"/>
              <a:gd name="connsiteX1076" fmla="*/ 2263410 w 4772243"/>
              <a:gd name="connsiteY1076" fmla="*/ 2998097 h 8861755"/>
              <a:gd name="connsiteX1077" fmla="*/ 2231598 w 4772243"/>
              <a:gd name="connsiteY1077" fmla="*/ 3007464 h 8861755"/>
              <a:gd name="connsiteX1078" fmla="*/ 2200639 w 4772243"/>
              <a:gd name="connsiteY1078" fmla="*/ 3020238 h 8861755"/>
              <a:gd name="connsiteX1079" fmla="*/ 2170815 w 4772243"/>
              <a:gd name="connsiteY1079" fmla="*/ 3037270 h 8861755"/>
              <a:gd name="connsiteX1080" fmla="*/ 2142412 w 4772243"/>
              <a:gd name="connsiteY1080" fmla="*/ 3058275 h 8861755"/>
              <a:gd name="connsiteX1081" fmla="*/ 2131990 w 4772243"/>
              <a:gd name="connsiteY1081" fmla="*/ 3068355 h 8861755"/>
              <a:gd name="connsiteX1082" fmla="*/ 2127758 w 4772243"/>
              <a:gd name="connsiteY1082" fmla="*/ 3046181 h 8861755"/>
              <a:gd name="connsiteX1083" fmla="*/ 2123529 w 4772243"/>
              <a:gd name="connsiteY1083" fmla="*/ 3019548 h 8861755"/>
              <a:gd name="connsiteX1084" fmla="*/ 2121415 w 4772243"/>
              <a:gd name="connsiteY1084" fmla="*/ 3006903 h 8861755"/>
              <a:gd name="connsiteX1085" fmla="*/ 2115374 w 4772243"/>
              <a:gd name="connsiteY1085" fmla="*/ 2983498 h 8861755"/>
              <a:gd name="connsiteX1086" fmla="*/ 2105709 w 4772243"/>
              <a:gd name="connsiteY1086" fmla="*/ 2961976 h 8861755"/>
              <a:gd name="connsiteX1087" fmla="*/ 2093324 w 4772243"/>
              <a:gd name="connsiteY1087" fmla="*/ 2942875 h 8861755"/>
              <a:gd name="connsiteX1088" fmla="*/ 2077316 w 4772243"/>
              <a:gd name="connsiteY1088" fmla="*/ 2925389 h 8861755"/>
              <a:gd name="connsiteX1089" fmla="*/ 2057683 w 4772243"/>
              <a:gd name="connsiteY1089" fmla="*/ 2909516 h 8861755"/>
              <a:gd name="connsiteX1090" fmla="*/ 2033822 w 4772243"/>
              <a:gd name="connsiteY1090" fmla="*/ 2896065 h 8861755"/>
              <a:gd name="connsiteX1091" fmla="*/ 2005732 w 4772243"/>
              <a:gd name="connsiteY1091" fmla="*/ 2884496 h 8861755"/>
              <a:gd name="connsiteX1092" fmla="*/ 1990025 w 4772243"/>
              <a:gd name="connsiteY1092" fmla="*/ 2879385 h 8861755"/>
              <a:gd name="connsiteX1093" fmla="*/ 1957707 w 4772243"/>
              <a:gd name="connsiteY1093" fmla="*/ 2869162 h 8861755"/>
              <a:gd name="connsiteX1094" fmla="*/ 1898204 w 4772243"/>
              <a:gd name="connsiteY1094" fmla="*/ 2845219 h 8861755"/>
              <a:gd name="connsiteX1095" fmla="*/ 1844741 w 4772243"/>
              <a:gd name="connsiteY1095" fmla="*/ 2816434 h 8861755"/>
              <a:gd name="connsiteX1096" fmla="*/ 1796414 w 4772243"/>
              <a:gd name="connsiteY1096" fmla="*/ 2783612 h 8861755"/>
              <a:gd name="connsiteX1097" fmla="*/ 1753825 w 4772243"/>
              <a:gd name="connsiteY1097" fmla="*/ 2746755 h 8861755"/>
              <a:gd name="connsiteX1098" fmla="*/ 1743173 w 4772243"/>
              <a:gd name="connsiteY1098" fmla="*/ 2734778 h 8861755"/>
              <a:gd name="connsiteX1099" fmla="*/ 1727166 w 4772243"/>
              <a:gd name="connsiteY1099" fmla="*/ 2733837 h 8861755"/>
              <a:gd name="connsiteX1100" fmla="*/ 1650814 w 4772243"/>
              <a:gd name="connsiteY1100" fmla="*/ 2725759 h 8861755"/>
              <a:gd name="connsiteX1101" fmla="*/ 1578083 w 4772243"/>
              <a:gd name="connsiteY1101" fmla="*/ 2714180 h 8861755"/>
              <a:gd name="connsiteX1102" fmla="*/ 1507163 w 4772243"/>
              <a:gd name="connsiteY1102" fmla="*/ 2700179 h 8861755"/>
              <a:gd name="connsiteX1103" fmla="*/ 1435639 w 4772243"/>
              <a:gd name="connsiteY1103" fmla="*/ 2683216 h 8861755"/>
              <a:gd name="connsiteX1104" fmla="*/ 1324280 w 4772243"/>
              <a:gd name="connsiteY1104" fmla="*/ 2653597 h 8861755"/>
              <a:gd name="connsiteX1105" fmla="*/ 1241590 w 4772243"/>
              <a:gd name="connsiteY1105" fmla="*/ 2630440 h 8861755"/>
              <a:gd name="connsiteX1106" fmla="*/ 1219861 w 4772243"/>
              <a:gd name="connsiteY1106" fmla="*/ 2623977 h 8861755"/>
              <a:gd name="connsiteX1107" fmla="*/ 1169765 w 4772243"/>
              <a:gd name="connsiteY1107" fmla="*/ 2602975 h 8861755"/>
              <a:gd name="connsiteX1108" fmla="*/ 1085868 w 4772243"/>
              <a:gd name="connsiteY1108" fmla="*/ 2560700 h 8861755"/>
              <a:gd name="connsiteX1109" fmla="*/ 996539 w 4772243"/>
              <a:gd name="connsiteY1109" fmla="*/ 2513849 h 8861755"/>
              <a:gd name="connsiteX1110" fmla="*/ 937389 w 4772243"/>
              <a:gd name="connsiteY1110" fmla="*/ 2486116 h 8861755"/>
              <a:gd name="connsiteX1111" fmla="*/ 895139 w 4772243"/>
              <a:gd name="connsiteY1111" fmla="*/ 2469690 h 8861755"/>
              <a:gd name="connsiteX1112" fmla="*/ 867977 w 4772243"/>
              <a:gd name="connsiteY1112" fmla="*/ 2460804 h 8861755"/>
              <a:gd name="connsiteX1113" fmla="*/ 842325 w 4772243"/>
              <a:gd name="connsiteY1113" fmla="*/ 2454881 h 8861755"/>
              <a:gd name="connsiteX1114" fmla="*/ 818183 w 4772243"/>
              <a:gd name="connsiteY1114" fmla="*/ 2452188 h 8861755"/>
              <a:gd name="connsiteX1115" fmla="*/ 807017 w 4772243"/>
              <a:gd name="connsiteY1115" fmla="*/ 2452188 h 8861755"/>
              <a:gd name="connsiteX1116" fmla="*/ 821503 w 4772243"/>
              <a:gd name="connsiteY1116" fmla="*/ 2445187 h 8861755"/>
              <a:gd name="connsiteX1117" fmla="*/ 850172 w 4772243"/>
              <a:gd name="connsiteY1117" fmla="*/ 2436032 h 8861755"/>
              <a:gd name="connsiteX1118" fmla="*/ 879446 w 4772243"/>
              <a:gd name="connsiteY1118" fmla="*/ 2433070 h 8861755"/>
              <a:gd name="connsiteX1119" fmla="*/ 908417 w 4772243"/>
              <a:gd name="connsiteY1119" fmla="*/ 2434686 h 8861755"/>
              <a:gd name="connsiteX1120" fmla="*/ 937992 w 4772243"/>
              <a:gd name="connsiteY1120" fmla="*/ 2441419 h 8861755"/>
              <a:gd name="connsiteX1121" fmla="*/ 967869 w 4772243"/>
              <a:gd name="connsiteY1121" fmla="*/ 2451381 h 8861755"/>
              <a:gd name="connsiteX1122" fmla="*/ 1013741 w 4772243"/>
              <a:gd name="connsiteY1122" fmla="*/ 2472114 h 8861755"/>
              <a:gd name="connsiteX1123" fmla="*/ 1107597 w 4772243"/>
              <a:gd name="connsiteY1123" fmla="*/ 2525697 h 8861755"/>
              <a:gd name="connsiteX1124" fmla="*/ 1191192 w 4772243"/>
              <a:gd name="connsiteY1124" fmla="*/ 2572549 h 8861755"/>
              <a:gd name="connsiteX1125" fmla="*/ 1225897 w 4772243"/>
              <a:gd name="connsiteY1125" fmla="*/ 2588973 h 8861755"/>
              <a:gd name="connsiteX1126" fmla="*/ 1261508 w 4772243"/>
              <a:gd name="connsiteY1126" fmla="*/ 2603244 h 8861755"/>
              <a:gd name="connsiteX1127" fmla="*/ 1298326 w 4772243"/>
              <a:gd name="connsiteY1127" fmla="*/ 2614822 h 8861755"/>
              <a:gd name="connsiteX1128" fmla="*/ 1317037 w 4772243"/>
              <a:gd name="connsiteY1128" fmla="*/ 2618861 h 8861755"/>
              <a:gd name="connsiteX1129" fmla="*/ 1368341 w 4772243"/>
              <a:gd name="connsiteY1129" fmla="*/ 2629363 h 8861755"/>
              <a:gd name="connsiteX1130" fmla="*/ 1474871 w 4772243"/>
              <a:gd name="connsiteY1130" fmla="*/ 2651712 h 8861755"/>
              <a:gd name="connsiteX1131" fmla="*/ 1563597 w 4772243"/>
              <a:gd name="connsiteY1131" fmla="*/ 2666790 h 8861755"/>
              <a:gd name="connsiteX1132" fmla="*/ 1628783 w 4772243"/>
              <a:gd name="connsiteY1132" fmla="*/ 2674868 h 8861755"/>
              <a:gd name="connsiteX1133" fmla="*/ 1700492 w 4772243"/>
              <a:gd name="connsiteY1133" fmla="*/ 2680999 h 8861755"/>
              <a:gd name="connsiteX1134" fmla="*/ 1686167 w 4772243"/>
              <a:gd name="connsiteY1134" fmla="*/ 2659860 h 8861755"/>
              <a:gd name="connsiteX1135" fmla="*/ 1660796 w 4772243"/>
              <a:gd name="connsiteY1135" fmla="*/ 2610090 h 8861755"/>
              <a:gd name="connsiteX1136" fmla="*/ 1650526 w 4772243"/>
              <a:gd name="connsiteY1136" fmla="*/ 2583726 h 8861755"/>
              <a:gd name="connsiteX1137" fmla="*/ 1643579 w 4772243"/>
              <a:gd name="connsiteY1137" fmla="*/ 2566238 h 8861755"/>
              <a:gd name="connsiteX1138" fmla="*/ 1625456 w 4772243"/>
              <a:gd name="connsiteY1138" fmla="*/ 2532073 h 8861755"/>
              <a:gd name="connsiteX1139" fmla="*/ 1616395 w 4772243"/>
              <a:gd name="connsiteY1139" fmla="*/ 2514855 h 8861755"/>
              <a:gd name="connsiteX1140" fmla="*/ 1609448 w 4772243"/>
              <a:gd name="connsiteY1140" fmla="*/ 2501673 h 8861755"/>
              <a:gd name="connsiteX1141" fmla="*/ 1593742 w 4772243"/>
              <a:gd name="connsiteY1141" fmla="*/ 2476653 h 8861755"/>
              <a:gd name="connsiteX1142" fmla="*/ 1575619 w 4772243"/>
              <a:gd name="connsiteY1142" fmla="*/ 2452441 h 8861755"/>
              <a:gd name="connsiteX1143" fmla="*/ 1556287 w 4772243"/>
              <a:gd name="connsiteY1143" fmla="*/ 2430112 h 8861755"/>
              <a:gd name="connsiteX1144" fmla="*/ 1534238 w 4772243"/>
              <a:gd name="connsiteY1144" fmla="*/ 2408858 h 8861755"/>
              <a:gd name="connsiteX1145" fmla="*/ 1510377 w 4772243"/>
              <a:gd name="connsiteY1145" fmla="*/ 2389489 h 8861755"/>
              <a:gd name="connsiteX1146" fmla="*/ 1483797 w 4772243"/>
              <a:gd name="connsiteY1146" fmla="*/ 2371196 h 8861755"/>
              <a:gd name="connsiteX1147" fmla="*/ 1455102 w 4772243"/>
              <a:gd name="connsiteY1147" fmla="*/ 2354784 h 8861755"/>
              <a:gd name="connsiteX1148" fmla="*/ 1440000 w 4772243"/>
              <a:gd name="connsiteY1148" fmla="*/ 2347521 h 8861755"/>
              <a:gd name="connsiteX1149" fmla="*/ 1396204 w 4772243"/>
              <a:gd name="connsiteY1149" fmla="*/ 2327344 h 8861755"/>
              <a:gd name="connsiteX1150" fmla="*/ 1306798 w 4772243"/>
              <a:gd name="connsiteY1150" fmla="*/ 2290218 h 8861755"/>
              <a:gd name="connsiteX1151" fmla="*/ 1261793 w 4772243"/>
              <a:gd name="connsiteY1151" fmla="*/ 2272463 h 8861755"/>
              <a:gd name="connsiteX1152" fmla="*/ 1208030 w 4772243"/>
              <a:gd name="connsiteY1152" fmla="*/ 2252285 h 8861755"/>
              <a:gd name="connsiteX1153" fmla="*/ 1099595 w 4772243"/>
              <a:gd name="connsiteY1153" fmla="*/ 2213278 h 8861755"/>
              <a:gd name="connsiteX1154" fmla="*/ 1044622 w 4772243"/>
              <a:gd name="connsiteY1154" fmla="*/ 2195521 h 8861755"/>
              <a:gd name="connsiteX1155" fmla="*/ 1030729 w 4772243"/>
              <a:gd name="connsiteY1155" fmla="*/ 2191755 h 8861755"/>
              <a:gd name="connsiteX1156" fmla="*/ 1001732 w 4772243"/>
              <a:gd name="connsiteY1156" fmla="*/ 2185299 h 8861755"/>
              <a:gd name="connsiteX1157" fmla="*/ 957331 w 4772243"/>
              <a:gd name="connsiteY1157" fmla="*/ 2179110 h 8861755"/>
              <a:gd name="connsiteX1158" fmla="*/ 927429 w 4772243"/>
              <a:gd name="connsiteY1158" fmla="*/ 2176958 h 8861755"/>
              <a:gd name="connsiteX1159" fmla="*/ 888767 w 4772243"/>
              <a:gd name="connsiteY1159" fmla="*/ 2176421 h 8861755"/>
              <a:gd name="connsiteX1160" fmla="*/ 830472 w 4772243"/>
              <a:gd name="connsiteY1160" fmla="*/ 2178034 h 8861755"/>
              <a:gd name="connsiteX1161" fmla="*/ 792113 w 4772243"/>
              <a:gd name="connsiteY1161" fmla="*/ 2177766 h 8861755"/>
              <a:gd name="connsiteX1162" fmla="*/ 773084 w 4772243"/>
              <a:gd name="connsiteY1162" fmla="*/ 2175883 h 8861755"/>
              <a:gd name="connsiteX1163" fmla="*/ 735932 w 4772243"/>
              <a:gd name="connsiteY1163" fmla="*/ 2171308 h 8861755"/>
              <a:gd name="connsiteX1164" fmla="*/ 653474 w 4772243"/>
              <a:gd name="connsiteY1164" fmla="*/ 2162969 h 8861755"/>
              <a:gd name="connsiteX1165" fmla="*/ 588534 w 4772243"/>
              <a:gd name="connsiteY1165" fmla="*/ 2160010 h 8861755"/>
              <a:gd name="connsiteX1166" fmla="*/ 545040 w 4772243"/>
              <a:gd name="connsiteY1166" fmla="*/ 2160548 h 8861755"/>
              <a:gd name="connsiteX1167" fmla="*/ 503055 w 4772243"/>
              <a:gd name="connsiteY1167" fmla="*/ 2164046 h 8861755"/>
              <a:gd name="connsiteX1168" fmla="*/ 462883 w 4772243"/>
              <a:gd name="connsiteY1168" fmla="*/ 2171039 h 8861755"/>
              <a:gd name="connsiteX1169" fmla="*/ 443854 w 4772243"/>
              <a:gd name="connsiteY1169" fmla="*/ 2176421 h 8861755"/>
              <a:gd name="connsiteX1170" fmla="*/ 464394 w 4772243"/>
              <a:gd name="connsiteY1170" fmla="*/ 2167004 h 8861755"/>
              <a:gd name="connsiteX1171" fmla="*/ 510908 w 4772243"/>
              <a:gd name="connsiteY1171" fmla="*/ 2150056 h 8861755"/>
              <a:gd name="connsiteX1172" fmla="*/ 538395 w 4772243"/>
              <a:gd name="connsiteY1172" fmla="*/ 2143060 h 8861755"/>
              <a:gd name="connsiteX1173" fmla="*/ 547456 w 4772243"/>
              <a:gd name="connsiteY1173" fmla="*/ 2142791 h 8861755"/>
              <a:gd name="connsiteX1174" fmla="*/ 602428 w 4772243"/>
              <a:gd name="connsiteY1174" fmla="*/ 2144137 h 8861755"/>
              <a:gd name="connsiteX1175" fmla="*/ 713279 w 4772243"/>
              <a:gd name="connsiteY1175" fmla="*/ 2150056 h 8861755"/>
              <a:gd name="connsiteX1176" fmla="*/ 768553 w 4772243"/>
              <a:gd name="connsiteY1176" fmla="*/ 2152208 h 8861755"/>
              <a:gd name="connsiteX1177" fmla="*/ 856146 w 4772243"/>
              <a:gd name="connsiteY1177" fmla="*/ 2153553 h 8861755"/>
              <a:gd name="connsiteX1178" fmla="*/ 944041 w 4772243"/>
              <a:gd name="connsiteY1178" fmla="*/ 2152477 h 8861755"/>
              <a:gd name="connsiteX1179" fmla="*/ 945854 w 4772243"/>
              <a:gd name="connsiteY1179" fmla="*/ 2146020 h 8861755"/>
              <a:gd name="connsiteX1180" fmla="*/ 948270 w 4772243"/>
              <a:gd name="connsiteY1180" fmla="*/ 2139295 h 8861755"/>
              <a:gd name="connsiteX1181" fmla="*/ 864906 w 4772243"/>
              <a:gd name="connsiteY1181" fmla="*/ 2105128 h 8861755"/>
              <a:gd name="connsiteX1182" fmla="*/ 697573 w 4772243"/>
              <a:gd name="connsiteY1182" fmla="*/ 2036796 h 8861755"/>
              <a:gd name="connsiteX1183" fmla="*/ 615416 w 4772243"/>
              <a:gd name="connsiteY1183" fmla="*/ 2000478 h 8861755"/>
              <a:gd name="connsiteX1184" fmla="*/ 594575 w 4772243"/>
              <a:gd name="connsiteY1184" fmla="*/ 1991600 h 8861755"/>
              <a:gd name="connsiteX1185" fmla="*/ 552288 w 4772243"/>
              <a:gd name="connsiteY1185" fmla="*/ 1976265 h 8861755"/>
              <a:gd name="connsiteX1186" fmla="*/ 510002 w 4772243"/>
              <a:gd name="connsiteY1186" fmla="*/ 1964697 h 8861755"/>
              <a:gd name="connsiteX1187" fmla="*/ 467112 w 4772243"/>
              <a:gd name="connsiteY1187" fmla="*/ 1956357 h 8861755"/>
              <a:gd name="connsiteX1188" fmla="*/ 423617 w 4772243"/>
              <a:gd name="connsiteY1188" fmla="*/ 1951514 h 8861755"/>
              <a:gd name="connsiteX1189" fmla="*/ 379217 w 4772243"/>
              <a:gd name="connsiteY1189" fmla="*/ 1950439 h 8861755"/>
              <a:gd name="connsiteX1190" fmla="*/ 334816 w 4772243"/>
              <a:gd name="connsiteY1190" fmla="*/ 1952591 h 8861755"/>
              <a:gd name="connsiteX1191" fmla="*/ 289207 w 4772243"/>
              <a:gd name="connsiteY1191" fmla="*/ 1958509 h 8861755"/>
              <a:gd name="connsiteX1192" fmla="*/ 266554 w 4772243"/>
              <a:gd name="connsiteY1192" fmla="*/ 1962545 h 8861755"/>
              <a:gd name="connsiteX1193" fmla="*/ 254170 w 4772243"/>
              <a:gd name="connsiteY1193" fmla="*/ 1964428 h 8861755"/>
              <a:gd name="connsiteX1194" fmla="*/ 241484 w 4772243"/>
              <a:gd name="connsiteY1194" fmla="*/ 1965235 h 8861755"/>
              <a:gd name="connsiteX1195" fmla="*/ 239672 w 4772243"/>
              <a:gd name="connsiteY1195" fmla="*/ 1958778 h 8861755"/>
              <a:gd name="connsiteX1196" fmla="*/ 237558 w 4772243"/>
              <a:gd name="connsiteY1196" fmla="*/ 1952053 h 8861755"/>
              <a:gd name="connsiteX1197" fmla="*/ 275313 w 4772243"/>
              <a:gd name="connsiteY1197" fmla="*/ 1945058 h 8861755"/>
              <a:gd name="connsiteX1198" fmla="*/ 331192 w 4772243"/>
              <a:gd name="connsiteY1198" fmla="*/ 1934027 h 8861755"/>
              <a:gd name="connsiteX1199" fmla="*/ 368645 w 4772243"/>
              <a:gd name="connsiteY1199" fmla="*/ 1928648 h 8861755"/>
              <a:gd name="connsiteX1200" fmla="*/ 387675 w 4772243"/>
              <a:gd name="connsiteY1200" fmla="*/ 1927302 h 8861755"/>
              <a:gd name="connsiteX1201" fmla="*/ 419389 w 4772243"/>
              <a:gd name="connsiteY1201" fmla="*/ 1926764 h 8861755"/>
              <a:gd name="connsiteX1202" fmla="*/ 481610 w 4772243"/>
              <a:gd name="connsiteY1202" fmla="*/ 1928648 h 8861755"/>
              <a:gd name="connsiteX1203" fmla="*/ 541717 w 4772243"/>
              <a:gd name="connsiteY1203" fmla="*/ 1935374 h 8861755"/>
              <a:gd name="connsiteX1204" fmla="*/ 600918 w 4772243"/>
              <a:gd name="connsiteY1204" fmla="*/ 1945865 h 8861755"/>
              <a:gd name="connsiteX1205" fmla="*/ 659212 w 4772243"/>
              <a:gd name="connsiteY1205" fmla="*/ 1960123 h 8861755"/>
              <a:gd name="connsiteX1206" fmla="*/ 715997 w 4772243"/>
              <a:gd name="connsiteY1206" fmla="*/ 1977610 h 8861755"/>
              <a:gd name="connsiteX1207" fmla="*/ 772178 w 4772243"/>
              <a:gd name="connsiteY1207" fmla="*/ 1997518 h 8861755"/>
              <a:gd name="connsiteX1208" fmla="*/ 826848 w 4772243"/>
              <a:gd name="connsiteY1208" fmla="*/ 2019848 h 8861755"/>
              <a:gd name="connsiteX1209" fmla="*/ 854334 w 4772243"/>
              <a:gd name="connsiteY1209" fmla="*/ 2031685 h 8861755"/>
              <a:gd name="connsiteX1210" fmla="*/ 947364 w 4772243"/>
              <a:gd name="connsiteY1210" fmla="*/ 2073921 h 8861755"/>
              <a:gd name="connsiteX1211" fmla="*/ 1039591 w 4772243"/>
              <a:gd name="connsiteY1211" fmla="*/ 2116605 h 8861755"/>
              <a:gd name="connsiteX1212" fmla="*/ 1038582 w 4772243"/>
              <a:gd name="connsiteY1212" fmla="*/ 2117504 h 8861755"/>
              <a:gd name="connsiteX1213" fmla="*/ 1039790 w 4772243"/>
              <a:gd name="connsiteY1213" fmla="*/ 2116697 h 8861755"/>
              <a:gd name="connsiteX1214" fmla="*/ 1040696 w 4772243"/>
              <a:gd name="connsiteY1214" fmla="*/ 2115620 h 8861755"/>
              <a:gd name="connsiteX1215" fmla="*/ 1039628 w 4772243"/>
              <a:gd name="connsiteY1215" fmla="*/ 2116572 h 8861755"/>
              <a:gd name="connsiteX1216" fmla="*/ 1019553 w 4772243"/>
              <a:gd name="connsiteY1216" fmla="*/ 2101094 h 8861755"/>
              <a:gd name="connsiteX1217" fmla="*/ 981193 w 4772243"/>
              <a:gd name="connsiteY1217" fmla="*/ 2068542 h 8861755"/>
              <a:gd name="connsiteX1218" fmla="*/ 943135 w 4772243"/>
              <a:gd name="connsiteY1218" fmla="*/ 2035181 h 8861755"/>
              <a:gd name="connsiteX1219" fmla="*/ 904474 w 4772243"/>
              <a:gd name="connsiteY1219" fmla="*/ 2002630 h 8861755"/>
              <a:gd name="connsiteX1220" fmla="*/ 884237 w 4772243"/>
              <a:gd name="connsiteY1220" fmla="*/ 1987295 h 8861755"/>
              <a:gd name="connsiteX1221" fmla="*/ 906588 w 4772243"/>
              <a:gd name="connsiteY1221" fmla="*/ 1996979 h 8861755"/>
              <a:gd name="connsiteX1222" fmla="*/ 949479 w 4772243"/>
              <a:gd name="connsiteY1222" fmla="*/ 2018771 h 8861755"/>
              <a:gd name="connsiteX1223" fmla="*/ 989953 w 4772243"/>
              <a:gd name="connsiteY1223" fmla="*/ 2041638 h 8861755"/>
              <a:gd name="connsiteX1224" fmla="*/ 1029218 w 4772243"/>
              <a:gd name="connsiteY1224" fmla="*/ 2066927 h 8861755"/>
              <a:gd name="connsiteX1225" fmla="*/ 1047643 w 4772243"/>
              <a:gd name="connsiteY1225" fmla="*/ 2080109 h 8861755"/>
              <a:gd name="connsiteX1226" fmla="*/ 1066068 w 4772243"/>
              <a:gd name="connsiteY1226" fmla="*/ 2093022 h 8861755"/>
              <a:gd name="connsiteX1227" fmla="*/ 1103220 w 4772243"/>
              <a:gd name="connsiteY1227" fmla="*/ 2117773 h 8861755"/>
              <a:gd name="connsiteX1228" fmla="*/ 1161212 w 4772243"/>
              <a:gd name="connsiteY1228" fmla="*/ 2152477 h 8861755"/>
              <a:gd name="connsiteX1229" fmla="*/ 1242160 w 4772243"/>
              <a:gd name="connsiteY1229" fmla="*/ 2194176 h 8861755"/>
              <a:gd name="connsiteX1230" fmla="*/ 1327035 w 4772243"/>
              <a:gd name="connsiteY1230" fmla="*/ 2231033 h 8861755"/>
              <a:gd name="connsiteX1231" fmla="*/ 1371436 w 4772243"/>
              <a:gd name="connsiteY1231" fmla="*/ 2247713 h 8861755"/>
              <a:gd name="connsiteX1232" fmla="*/ 1398016 w 4772243"/>
              <a:gd name="connsiteY1232" fmla="*/ 2258204 h 8861755"/>
              <a:gd name="connsiteX1233" fmla="*/ 1449967 w 4772243"/>
              <a:gd name="connsiteY1233" fmla="*/ 2282685 h 8861755"/>
              <a:gd name="connsiteX1234" fmla="*/ 1525781 w 4772243"/>
              <a:gd name="connsiteY1234" fmla="*/ 2322771 h 8861755"/>
              <a:gd name="connsiteX1235" fmla="*/ 1576222 w 4772243"/>
              <a:gd name="connsiteY1235" fmla="*/ 2348866 h 8861755"/>
              <a:gd name="connsiteX1236" fmla="*/ 1584076 w 4772243"/>
              <a:gd name="connsiteY1236" fmla="*/ 2351825 h 8861755"/>
              <a:gd name="connsiteX1237" fmla="*/ 1594950 w 4772243"/>
              <a:gd name="connsiteY1237" fmla="*/ 2354515 h 8861755"/>
              <a:gd name="connsiteX1238" fmla="*/ 1584076 w 4772243"/>
              <a:gd name="connsiteY1238" fmla="*/ 2315775 h 8861755"/>
              <a:gd name="connsiteX1239" fmla="*/ 1560214 w 4772243"/>
              <a:gd name="connsiteY1239" fmla="*/ 2239372 h 8861755"/>
              <a:gd name="connsiteX1240" fmla="*/ 1522459 w 4772243"/>
              <a:gd name="connsiteY1240" fmla="*/ 2125843 h 8861755"/>
              <a:gd name="connsiteX1241" fmla="*/ 1487724 w 4772243"/>
              <a:gd name="connsiteY1241" fmla="*/ 2012853 h 8861755"/>
              <a:gd name="connsiteX1242" fmla="*/ 1468997 w 4772243"/>
              <a:gd name="connsiteY1242" fmla="*/ 1937795 h 8861755"/>
              <a:gd name="connsiteX1243" fmla="*/ 1455102 w 4772243"/>
              <a:gd name="connsiteY1243" fmla="*/ 1862736 h 8861755"/>
              <a:gd name="connsiteX1244" fmla="*/ 1449363 w 4772243"/>
              <a:gd name="connsiteY1244" fmla="*/ 1806240 h 8861755"/>
              <a:gd name="connsiteX1245" fmla="*/ 1447854 w 4772243"/>
              <a:gd name="connsiteY1245" fmla="*/ 1768576 h 8861755"/>
              <a:gd name="connsiteX1246" fmla="*/ 1447854 w 4772243"/>
              <a:gd name="connsiteY1246" fmla="*/ 1749476 h 8861755"/>
              <a:gd name="connsiteX1247" fmla="*/ 1402849 w 4772243"/>
              <a:gd name="connsiteY1247" fmla="*/ 1739791 h 8861755"/>
              <a:gd name="connsiteX1248" fmla="*/ 1339721 w 4772243"/>
              <a:gd name="connsiteY1248" fmla="*/ 1727684 h 8861755"/>
              <a:gd name="connsiteX1249" fmla="*/ 1311631 w 4772243"/>
              <a:gd name="connsiteY1249" fmla="*/ 1718807 h 8861755"/>
              <a:gd name="connsiteX1250" fmla="*/ 1294717 w 4772243"/>
              <a:gd name="connsiteY1250" fmla="*/ 1711544 h 8861755"/>
              <a:gd name="connsiteX1251" fmla="*/ 1286863 w 4772243"/>
              <a:gd name="connsiteY1251" fmla="*/ 1706970 h 8861755"/>
              <a:gd name="connsiteX1252" fmla="*/ 1273271 w 4772243"/>
              <a:gd name="connsiteY1252" fmla="*/ 1699437 h 8861755"/>
              <a:gd name="connsiteX1253" fmla="*/ 1244275 w 4772243"/>
              <a:gd name="connsiteY1253" fmla="*/ 1685986 h 8861755"/>
              <a:gd name="connsiteX1254" fmla="*/ 1213768 w 4772243"/>
              <a:gd name="connsiteY1254" fmla="*/ 1674956 h 8861755"/>
              <a:gd name="connsiteX1255" fmla="*/ 1181449 w 4772243"/>
              <a:gd name="connsiteY1255" fmla="*/ 1665809 h 8861755"/>
              <a:gd name="connsiteX1256" fmla="*/ 1149130 w 4772243"/>
              <a:gd name="connsiteY1256" fmla="*/ 1658814 h 8861755"/>
              <a:gd name="connsiteX1257" fmla="*/ 1115905 w 4772243"/>
              <a:gd name="connsiteY1257" fmla="*/ 1653973 h 8861755"/>
              <a:gd name="connsiteX1258" fmla="*/ 1065766 w 4772243"/>
              <a:gd name="connsiteY1258" fmla="*/ 1649399 h 8861755"/>
              <a:gd name="connsiteX1259" fmla="*/ 1000222 w 4772243"/>
              <a:gd name="connsiteY1259" fmla="*/ 1649668 h 8861755"/>
              <a:gd name="connsiteX1260" fmla="*/ 939511 w 4772243"/>
              <a:gd name="connsiteY1260" fmla="*/ 1655317 h 8861755"/>
              <a:gd name="connsiteX1261" fmla="*/ 886653 w 4772243"/>
              <a:gd name="connsiteY1261" fmla="*/ 1665540 h 8861755"/>
              <a:gd name="connsiteX1262" fmla="*/ 853730 w 4772243"/>
              <a:gd name="connsiteY1262" fmla="*/ 1675494 h 8861755"/>
              <a:gd name="connsiteX1263" fmla="*/ 835909 w 4772243"/>
              <a:gd name="connsiteY1263" fmla="*/ 1683027 h 8861755"/>
              <a:gd name="connsiteX1264" fmla="*/ 828358 w 4772243"/>
              <a:gd name="connsiteY1264" fmla="*/ 1687062 h 8861755"/>
              <a:gd name="connsiteX1265" fmla="*/ 824432 w 4772243"/>
              <a:gd name="connsiteY1265" fmla="*/ 1685986 h 8861755"/>
              <a:gd name="connsiteX1266" fmla="*/ 821109 w 4772243"/>
              <a:gd name="connsiteY1266" fmla="*/ 1681951 h 8861755"/>
              <a:gd name="connsiteX1267" fmla="*/ 820505 w 4772243"/>
              <a:gd name="connsiteY1267" fmla="*/ 1678454 h 8861755"/>
              <a:gd name="connsiteX1268" fmla="*/ 821713 w 4772243"/>
              <a:gd name="connsiteY1268" fmla="*/ 1676301 h 8861755"/>
              <a:gd name="connsiteX1269" fmla="*/ 826848 w 4772243"/>
              <a:gd name="connsiteY1269" fmla="*/ 1673073 h 8861755"/>
              <a:gd name="connsiteX1270" fmla="*/ 845877 w 4772243"/>
              <a:gd name="connsiteY1270" fmla="*/ 1665540 h 8861755"/>
              <a:gd name="connsiteX1271" fmla="*/ 856448 w 4772243"/>
              <a:gd name="connsiteY1271" fmla="*/ 1660697 h 8861755"/>
              <a:gd name="connsiteX1272" fmla="*/ 858563 w 4772243"/>
              <a:gd name="connsiteY1272" fmla="*/ 1658277 h 8861755"/>
              <a:gd name="connsiteX1273" fmla="*/ 790904 w 4772243"/>
              <a:gd name="connsiteY1273" fmla="*/ 1666078 h 8861755"/>
              <a:gd name="connsiteX1274" fmla="*/ 643204 w 4772243"/>
              <a:gd name="connsiteY1274" fmla="*/ 1685986 h 8861755"/>
              <a:gd name="connsiteX1275" fmla="*/ 580077 w 4772243"/>
              <a:gd name="connsiteY1275" fmla="*/ 1693249 h 8861755"/>
              <a:gd name="connsiteX1276" fmla="*/ 580077 w 4772243"/>
              <a:gd name="connsiteY1276" fmla="*/ 1691636 h 8861755"/>
              <a:gd name="connsiteX1277" fmla="*/ 585212 w 4772243"/>
              <a:gd name="connsiteY1277" fmla="*/ 1685717 h 8861755"/>
              <a:gd name="connsiteX1278" fmla="*/ 594273 w 4772243"/>
              <a:gd name="connsiteY1278" fmla="*/ 1678722 h 8861755"/>
              <a:gd name="connsiteX1279" fmla="*/ 606959 w 4772243"/>
              <a:gd name="connsiteY1279" fmla="*/ 1673073 h 8861755"/>
              <a:gd name="connsiteX1280" fmla="*/ 613905 w 4772243"/>
              <a:gd name="connsiteY1280" fmla="*/ 1671727 h 8861755"/>
              <a:gd name="connsiteX1281" fmla="*/ 727475 w 4772243"/>
              <a:gd name="connsiteY1281" fmla="*/ 1650744 h 8861755"/>
              <a:gd name="connsiteX1282" fmla="*/ 838326 w 4772243"/>
              <a:gd name="connsiteY1282" fmla="*/ 1630298 h 8861755"/>
              <a:gd name="connsiteX1283" fmla="*/ 827150 w 4772243"/>
              <a:gd name="connsiteY1283" fmla="*/ 1626800 h 8861755"/>
              <a:gd name="connsiteX1284" fmla="*/ 815068 w 4772243"/>
              <a:gd name="connsiteY1284" fmla="*/ 1623034 h 8861755"/>
              <a:gd name="connsiteX1285" fmla="*/ 1137653 w 4772243"/>
              <a:gd name="connsiteY1285" fmla="*/ 1623034 h 8861755"/>
              <a:gd name="connsiteX1286" fmla="*/ 997202 w 4772243"/>
              <a:gd name="connsiteY1286" fmla="*/ 1501703 h 8861755"/>
              <a:gd name="connsiteX1287" fmla="*/ 852824 w 4772243"/>
              <a:gd name="connsiteY1287" fmla="*/ 1376875 h 8861755"/>
              <a:gd name="connsiteX1288" fmla="*/ 844367 w 4772243"/>
              <a:gd name="connsiteY1288" fmla="*/ 1370149 h 8861755"/>
              <a:gd name="connsiteX1289" fmla="*/ 827150 w 4772243"/>
              <a:gd name="connsiteY1289" fmla="*/ 1357505 h 8861755"/>
              <a:gd name="connsiteX1290" fmla="*/ 809329 w 4772243"/>
              <a:gd name="connsiteY1290" fmla="*/ 1347014 h 8861755"/>
              <a:gd name="connsiteX1291" fmla="*/ 789998 w 4772243"/>
              <a:gd name="connsiteY1291" fmla="*/ 1338136 h 8861755"/>
              <a:gd name="connsiteX1292" fmla="*/ 759794 w 4772243"/>
              <a:gd name="connsiteY1292" fmla="*/ 1327643 h 8861755"/>
              <a:gd name="connsiteX1293" fmla="*/ 715997 w 4772243"/>
              <a:gd name="connsiteY1293" fmla="*/ 1318766 h 8861755"/>
              <a:gd name="connsiteX1294" fmla="*/ 692438 w 4772243"/>
              <a:gd name="connsiteY1294" fmla="*/ 1317152 h 8861755"/>
              <a:gd name="connsiteX1295" fmla="*/ 468623 w 4772243"/>
              <a:gd name="connsiteY1295" fmla="*/ 1305583 h 8861755"/>
              <a:gd name="connsiteX1296" fmla="*/ 244202 w 4772243"/>
              <a:gd name="connsiteY1296" fmla="*/ 1294553 h 8861755"/>
              <a:gd name="connsiteX1297" fmla="*/ 243900 w 4772243"/>
              <a:gd name="connsiteY1297" fmla="*/ 1292132 h 8861755"/>
              <a:gd name="connsiteX1298" fmla="*/ 243900 w 4772243"/>
              <a:gd name="connsiteY1298" fmla="*/ 1289711 h 8861755"/>
              <a:gd name="connsiteX1299" fmla="*/ 596991 w 4772243"/>
              <a:gd name="connsiteY1299" fmla="*/ 1289711 h 8861755"/>
              <a:gd name="connsiteX1300" fmla="*/ 506076 w 4772243"/>
              <a:gd name="connsiteY1300" fmla="*/ 1240210 h 8861755"/>
              <a:gd name="connsiteX1301" fmla="*/ 420597 w 4772243"/>
              <a:gd name="connsiteY1301" fmla="*/ 1193668 h 8861755"/>
              <a:gd name="connsiteX1302" fmla="*/ 408817 w 4772243"/>
              <a:gd name="connsiteY1302" fmla="*/ 1187480 h 8861755"/>
              <a:gd name="connsiteX1303" fmla="*/ 384050 w 4772243"/>
              <a:gd name="connsiteY1303" fmla="*/ 1176182 h 8861755"/>
              <a:gd name="connsiteX1304" fmla="*/ 358980 w 4772243"/>
              <a:gd name="connsiteY1304" fmla="*/ 1167304 h 8861755"/>
              <a:gd name="connsiteX1305" fmla="*/ 333306 w 4772243"/>
              <a:gd name="connsiteY1305" fmla="*/ 1160310 h 8861755"/>
              <a:gd name="connsiteX1306" fmla="*/ 307028 w 4772243"/>
              <a:gd name="connsiteY1306" fmla="*/ 1154928 h 8861755"/>
              <a:gd name="connsiteX1307" fmla="*/ 279844 w 4772243"/>
              <a:gd name="connsiteY1307" fmla="*/ 1152239 h 8861755"/>
              <a:gd name="connsiteX1308" fmla="*/ 252055 w 4772243"/>
              <a:gd name="connsiteY1308" fmla="*/ 1151970 h 8861755"/>
              <a:gd name="connsiteX1309" fmla="*/ 223965 w 4772243"/>
              <a:gd name="connsiteY1309" fmla="*/ 1153584 h 8861755"/>
              <a:gd name="connsiteX1310" fmla="*/ 209467 w 4772243"/>
              <a:gd name="connsiteY1310" fmla="*/ 1155467 h 8861755"/>
              <a:gd name="connsiteX1311" fmla="*/ 186814 w 4772243"/>
              <a:gd name="connsiteY1311" fmla="*/ 1158964 h 8861755"/>
              <a:gd name="connsiteX1312" fmla="*/ 140601 w 4772243"/>
              <a:gd name="connsiteY1312" fmla="*/ 1164345 h 8861755"/>
              <a:gd name="connsiteX1313" fmla="*/ 117343 w 4772243"/>
              <a:gd name="connsiteY1313" fmla="*/ 1164883 h 8861755"/>
              <a:gd name="connsiteX1314" fmla="*/ 108584 w 4772243"/>
              <a:gd name="connsiteY1314" fmla="*/ 1164345 h 8861755"/>
              <a:gd name="connsiteX1315" fmla="*/ 98315 w 4772243"/>
              <a:gd name="connsiteY1315" fmla="*/ 1162730 h 8861755"/>
              <a:gd name="connsiteX1316" fmla="*/ 96804 w 4772243"/>
              <a:gd name="connsiteY1316" fmla="*/ 1159772 h 8861755"/>
              <a:gd name="connsiteX1317" fmla="*/ 102845 w 4772243"/>
              <a:gd name="connsiteY1317" fmla="*/ 1156005 h 8861755"/>
              <a:gd name="connsiteX1318" fmla="*/ 123686 w 4772243"/>
              <a:gd name="connsiteY1318" fmla="*/ 1149548 h 8861755"/>
              <a:gd name="connsiteX1319" fmla="*/ 170202 w 4772243"/>
              <a:gd name="connsiteY1319" fmla="*/ 1140939 h 8861755"/>
              <a:gd name="connsiteX1320" fmla="*/ 199198 w 4772243"/>
              <a:gd name="connsiteY1320" fmla="*/ 1137980 h 8861755"/>
              <a:gd name="connsiteX1321" fmla="*/ 205541 w 4772243"/>
              <a:gd name="connsiteY1321" fmla="*/ 1136904 h 8861755"/>
              <a:gd name="connsiteX1322" fmla="*/ 217925 w 4772243"/>
              <a:gd name="connsiteY1322" fmla="*/ 1131524 h 8861755"/>
              <a:gd name="connsiteX1323" fmla="*/ 230309 w 4772243"/>
              <a:gd name="connsiteY1323" fmla="*/ 1125336 h 8861755"/>
              <a:gd name="connsiteX1324" fmla="*/ 241182 w 4772243"/>
              <a:gd name="connsiteY1324" fmla="*/ 1121838 h 8861755"/>
              <a:gd name="connsiteX1325" fmla="*/ 246015 w 4772243"/>
              <a:gd name="connsiteY1325" fmla="*/ 1122645 h 8861755"/>
              <a:gd name="connsiteX1326" fmla="*/ 299174 w 4772243"/>
              <a:gd name="connsiteY1326" fmla="*/ 1136635 h 8861755"/>
              <a:gd name="connsiteX1327" fmla="*/ 378613 w 4772243"/>
              <a:gd name="connsiteY1327" fmla="*/ 1159233 h 8861755"/>
              <a:gd name="connsiteX1328" fmla="*/ 430565 w 4772243"/>
              <a:gd name="connsiteY1328" fmla="*/ 1175914 h 8861755"/>
              <a:gd name="connsiteX1329" fmla="*/ 456540 w 4772243"/>
              <a:gd name="connsiteY1329" fmla="*/ 1185329 h 8861755"/>
              <a:gd name="connsiteX1330" fmla="*/ 488859 w 4772243"/>
              <a:gd name="connsiteY1330" fmla="*/ 1197435 h 8861755"/>
              <a:gd name="connsiteX1331" fmla="*/ 552288 w 4772243"/>
              <a:gd name="connsiteY1331" fmla="*/ 1224337 h 8861755"/>
              <a:gd name="connsiteX1332" fmla="*/ 616322 w 4772243"/>
              <a:gd name="connsiteY1332" fmla="*/ 1252047 h 8861755"/>
              <a:gd name="connsiteX1333" fmla="*/ 680960 w 4772243"/>
              <a:gd name="connsiteY1333" fmla="*/ 1276798 h 8861755"/>
              <a:gd name="connsiteX1334" fmla="*/ 714185 w 4772243"/>
              <a:gd name="connsiteY1334" fmla="*/ 1286751 h 8861755"/>
              <a:gd name="connsiteX1335" fmla="*/ 732610 w 4772243"/>
              <a:gd name="connsiteY1335" fmla="*/ 1292401 h 8861755"/>
              <a:gd name="connsiteX1336" fmla="*/ 768251 w 4772243"/>
              <a:gd name="connsiteY1336" fmla="*/ 1304238 h 8861755"/>
              <a:gd name="connsiteX1337" fmla="*/ 801778 w 4772243"/>
              <a:gd name="connsiteY1337" fmla="*/ 1317959 h 8861755"/>
              <a:gd name="connsiteX1338" fmla="*/ 833493 w 4772243"/>
              <a:gd name="connsiteY1338" fmla="*/ 1332755 h 8861755"/>
              <a:gd name="connsiteX1339" fmla="*/ 863698 w 4772243"/>
              <a:gd name="connsiteY1339" fmla="*/ 1349703 h 8861755"/>
              <a:gd name="connsiteX1340" fmla="*/ 892089 w 4772243"/>
              <a:gd name="connsiteY1340" fmla="*/ 1368266 h 8861755"/>
              <a:gd name="connsiteX1341" fmla="*/ 919274 w 4772243"/>
              <a:gd name="connsiteY1341" fmla="*/ 1389251 h 8861755"/>
              <a:gd name="connsiteX1342" fmla="*/ 944646 w 4772243"/>
              <a:gd name="connsiteY1342" fmla="*/ 1412387 h 8861755"/>
              <a:gd name="connsiteX1343" fmla="*/ 956727 w 4772243"/>
              <a:gd name="connsiteY1343" fmla="*/ 1424762 h 8861755"/>
              <a:gd name="connsiteX1344" fmla="*/ 974548 w 4772243"/>
              <a:gd name="connsiteY1344" fmla="*/ 1443324 h 8861755"/>
              <a:gd name="connsiteX1345" fmla="*/ 1012002 w 4772243"/>
              <a:gd name="connsiteY1345" fmla="*/ 1478298 h 8861755"/>
              <a:gd name="connsiteX1346" fmla="*/ 1052476 w 4772243"/>
              <a:gd name="connsiteY1346" fmla="*/ 1510581 h 8861755"/>
              <a:gd name="connsiteX1347" fmla="*/ 1095366 w 4772243"/>
              <a:gd name="connsiteY1347" fmla="*/ 1540981 h 8861755"/>
              <a:gd name="connsiteX1348" fmla="*/ 1140069 w 4772243"/>
              <a:gd name="connsiteY1348" fmla="*/ 1569229 h 8861755"/>
              <a:gd name="connsiteX1349" fmla="*/ 1186584 w 4772243"/>
              <a:gd name="connsiteY1349" fmla="*/ 1595863 h 8861755"/>
              <a:gd name="connsiteX1350" fmla="*/ 1259075 w 4772243"/>
              <a:gd name="connsiteY1350" fmla="*/ 1632988 h 8861755"/>
              <a:gd name="connsiteX1351" fmla="*/ 1309517 w 4772243"/>
              <a:gd name="connsiteY1351" fmla="*/ 1656124 h 8861755"/>
              <a:gd name="connsiteX1352" fmla="*/ 1324317 w 4772243"/>
              <a:gd name="connsiteY1352" fmla="*/ 1662312 h 8861755"/>
              <a:gd name="connsiteX1353" fmla="*/ 1357240 w 4772243"/>
              <a:gd name="connsiteY1353" fmla="*/ 1671997 h 8861755"/>
              <a:gd name="connsiteX1354" fmla="*/ 1411306 w 4772243"/>
              <a:gd name="connsiteY1354" fmla="*/ 1684371 h 8861755"/>
              <a:gd name="connsiteX1355" fmla="*/ 1450874 w 4772243"/>
              <a:gd name="connsiteY1355" fmla="*/ 1693788 h 8861755"/>
              <a:gd name="connsiteX1356" fmla="*/ 1446041 w 4772243"/>
              <a:gd name="connsiteY1356" fmla="*/ 1624379 h 8861755"/>
              <a:gd name="connsiteX1357" fmla="*/ 1441813 w 4772243"/>
              <a:gd name="connsiteY1357" fmla="*/ 1567077 h 8861755"/>
              <a:gd name="connsiteX1358" fmla="*/ 1438792 w 4772243"/>
              <a:gd name="connsiteY1358" fmla="*/ 1537753 h 8861755"/>
              <a:gd name="connsiteX1359" fmla="*/ 1427012 w 4772243"/>
              <a:gd name="connsiteY1359" fmla="*/ 1482333 h 8861755"/>
              <a:gd name="connsiteX1360" fmla="*/ 1413420 w 4772243"/>
              <a:gd name="connsiteY1360" fmla="*/ 1443056 h 8861755"/>
              <a:gd name="connsiteX1361" fmla="*/ 1402245 w 4772243"/>
              <a:gd name="connsiteY1361" fmla="*/ 1417498 h 8861755"/>
              <a:gd name="connsiteX1362" fmla="*/ 1389558 w 4772243"/>
              <a:gd name="connsiteY1362" fmla="*/ 1393286 h 8861755"/>
              <a:gd name="connsiteX1363" fmla="*/ 1375061 w 4772243"/>
              <a:gd name="connsiteY1363" fmla="*/ 1369343 h 8861755"/>
              <a:gd name="connsiteX1364" fmla="*/ 1358146 w 4772243"/>
              <a:gd name="connsiteY1364" fmla="*/ 1346475 h 8861755"/>
              <a:gd name="connsiteX1365" fmla="*/ 1340024 w 4772243"/>
              <a:gd name="connsiteY1365" fmla="*/ 1324415 h 8861755"/>
              <a:gd name="connsiteX1366" fmla="*/ 1319787 w 4772243"/>
              <a:gd name="connsiteY1366" fmla="*/ 1303431 h 8861755"/>
              <a:gd name="connsiteX1367" fmla="*/ 1297435 w 4772243"/>
              <a:gd name="connsiteY1367" fmla="*/ 1283254 h 8861755"/>
              <a:gd name="connsiteX1368" fmla="*/ 1273573 w 4772243"/>
              <a:gd name="connsiteY1368" fmla="*/ 1263885 h 8861755"/>
              <a:gd name="connsiteX1369" fmla="*/ 1247295 w 4772243"/>
              <a:gd name="connsiteY1369" fmla="*/ 1245321 h 8861755"/>
              <a:gd name="connsiteX1370" fmla="*/ 1205009 w 4772243"/>
              <a:gd name="connsiteY1370" fmla="*/ 1219494 h 8861755"/>
              <a:gd name="connsiteX1371" fmla="*/ 1173596 w 4772243"/>
              <a:gd name="connsiteY1371" fmla="*/ 1203353 h 8861755"/>
              <a:gd name="connsiteX1372" fmla="*/ 1149734 w 4772243"/>
              <a:gd name="connsiteY1372" fmla="*/ 1191246 h 8861755"/>
              <a:gd name="connsiteX1373" fmla="*/ 1104427 w 4772243"/>
              <a:gd name="connsiteY1373" fmla="*/ 1163269 h 8861755"/>
              <a:gd name="connsiteX1374" fmla="*/ 1084190 w 4772243"/>
              <a:gd name="connsiteY1374" fmla="*/ 1147935 h 8861755"/>
              <a:gd name="connsiteX1375" fmla="*/ 1060933 w 4772243"/>
              <a:gd name="connsiteY1375" fmla="*/ 1129910 h 8861755"/>
              <a:gd name="connsiteX1376" fmla="*/ 1012908 w 4772243"/>
              <a:gd name="connsiteY1376" fmla="*/ 1096819 h 8861755"/>
              <a:gd name="connsiteX1377" fmla="*/ 963070 w 4772243"/>
              <a:gd name="connsiteY1377" fmla="*/ 1067495 h 8861755"/>
              <a:gd name="connsiteX1378" fmla="*/ 910515 w 4772243"/>
              <a:gd name="connsiteY1378" fmla="*/ 1041669 h 8861755"/>
              <a:gd name="connsiteX1379" fmla="*/ 856146 w 4772243"/>
              <a:gd name="connsiteY1379" fmla="*/ 1020416 h 8861755"/>
              <a:gd name="connsiteX1380" fmla="*/ 798758 w 4772243"/>
              <a:gd name="connsiteY1380" fmla="*/ 1002929 h 8861755"/>
              <a:gd name="connsiteX1381" fmla="*/ 738651 w 4772243"/>
              <a:gd name="connsiteY1381" fmla="*/ 990285 h 8861755"/>
              <a:gd name="connsiteX1382" fmla="*/ 676127 w 4772243"/>
              <a:gd name="connsiteY1382" fmla="*/ 982483 h 8861755"/>
              <a:gd name="connsiteX1383" fmla="*/ 643204 w 4772243"/>
              <a:gd name="connsiteY1383" fmla="*/ 980330 h 8861755"/>
              <a:gd name="connsiteX1384" fmla="*/ 690323 w 4772243"/>
              <a:gd name="connsiteY1384" fmla="*/ 978178 h 8861755"/>
              <a:gd name="connsiteX1385" fmla="*/ 734422 w 4772243"/>
              <a:gd name="connsiteY1385" fmla="*/ 976565 h 8861755"/>
              <a:gd name="connsiteX1386" fmla="*/ 710862 w 4772243"/>
              <a:gd name="connsiteY1386" fmla="*/ 962306 h 8861755"/>
              <a:gd name="connsiteX1387" fmla="*/ 664649 w 4772243"/>
              <a:gd name="connsiteY1387" fmla="*/ 933520 h 8861755"/>
              <a:gd name="connsiteX1388" fmla="*/ 643204 w 4772243"/>
              <a:gd name="connsiteY1388" fmla="*/ 918186 h 8861755"/>
              <a:gd name="connsiteX1389" fmla="*/ 615718 w 4772243"/>
              <a:gd name="connsiteY1389" fmla="*/ 897740 h 8861755"/>
              <a:gd name="connsiteX1390" fmla="*/ 563766 w 4772243"/>
              <a:gd name="connsiteY1390" fmla="*/ 854696 h 8861755"/>
              <a:gd name="connsiteX1391" fmla="*/ 537790 w 4772243"/>
              <a:gd name="connsiteY1391" fmla="*/ 833174 h 8861755"/>
              <a:gd name="connsiteX1392" fmla="*/ 525709 w 4772243"/>
              <a:gd name="connsiteY1392" fmla="*/ 823489 h 8861755"/>
              <a:gd name="connsiteX1393" fmla="*/ 500337 w 4772243"/>
              <a:gd name="connsiteY1393" fmla="*/ 807079 h 8861755"/>
              <a:gd name="connsiteX1394" fmla="*/ 473757 w 4772243"/>
              <a:gd name="connsiteY1394" fmla="*/ 793626 h 8861755"/>
              <a:gd name="connsiteX1395" fmla="*/ 446270 w 4772243"/>
              <a:gd name="connsiteY1395" fmla="*/ 783673 h 8861755"/>
              <a:gd name="connsiteX1396" fmla="*/ 416972 w 4772243"/>
              <a:gd name="connsiteY1396" fmla="*/ 776678 h 8861755"/>
              <a:gd name="connsiteX1397" fmla="*/ 386768 w 4772243"/>
              <a:gd name="connsiteY1397" fmla="*/ 772912 h 8861755"/>
              <a:gd name="connsiteX1398" fmla="*/ 355355 w 4772243"/>
              <a:gd name="connsiteY1398" fmla="*/ 771835 h 8861755"/>
              <a:gd name="connsiteX1399" fmla="*/ 323036 w 4772243"/>
              <a:gd name="connsiteY1399" fmla="*/ 773450 h 8861755"/>
              <a:gd name="connsiteX1400" fmla="*/ 306122 w 4772243"/>
              <a:gd name="connsiteY1400" fmla="*/ 775602 h 8861755"/>
              <a:gd name="connsiteX1401" fmla="*/ 243900 w 4772243"/>
              <a:gd name="connsiteY1401" fmla="*/ 782597 h 8861755"/>
              <a:gd name="connsiteX1402" fmla="*/ 180773 w 4772243"/>
              <a:gd name="connsiteY1402" fmla="*/ 788515 h 8861755"/>
              <a:gd name="connsiteX1403" fmla="*/ 193459 w 4772243"/>
              <a:gd name="connsiteY1403" fmla="*/ 783673 h 8861755"/>
              <a:gd name="connsiteX1404" fmla="*/ 218830 w 4772243"/>
              <a:gd name="connsiteY1404" fmla="*/ 776678 h 8861755"/>
              <a:gd name="connsiteX1405" fmla="*/ 258096 w 4772243"/>
              <a:gd name="connsiteY1405" fmla="*/ 769415 h 8861755"/>
              <a:gd name="connsiteX1406" fmla="*/ 283770 w 4772243"/>
              <a:gd name="connsiteY1406" fmla="*/ 764034 h 8861755"/>
              <a:gd name="connsiteX1407" fmla="*/ 308236 w 4772243"/>
              <a:gd name="connsiteY1407" fmla="*/ 758922 h 8861755"/>
              <a:gd name="connsiteX1408" fmla="*/ 355053 w 4772243"/>
              <a:gd name="connsiteY1408" fmla="*/ 753542 h 8861755"/>
              <a:gd name="connsiteX1409" fmla="*/ 399756 w 4772243"/>
              <a:gd name="connsiteY1409" fmla="*/ 754349 h 8861755"/>
              <a:gd name="connsiteX1410" fmla="*/ 442344 w 4772243"/>
              <a:gd name="connsiteY1410" fmla="*/ 760268 h 8861755"/>
              <a:gd name="connsiteX1411" fmla="*/ 482214 w 4772243"/>
              <a:gd name="connsiteY1411" fmla="*/ 771835 h 8861755"/>
              <a:gd name="connsiteX1412" fmla="*/ 520272 w 4772243"/>
              <a:gd name="connsiteY1412" fmla="*/ 787708 h 8861755"/>
              <a:gd name="connsiteX1413" fmla="*/ 556819 w 4772243"/>
              <a:gd name="connsiteY1413" fmla="*/ 808692 h 8861755"/>
              <a:gd name="connsiteX1414" fmla="*/ 591253 w 4772243"/>
              <a:gd name="connsiteY1414" fmla="*/ 833980 h 8861755"/>
              <a:gd name="connsiteX1415" fmla="*/ 607563 w 4772243"/>
              <a:gd name="connsiteY1415" fmla="*/ 848239 h 8861755"/>
              <a:gd name="connsiteX1416" fmla="*/ 620853 w 4772243"/>
              <a:gd name="connsiteY1416" fmla="*/ 859538 h 8861755"/>
              <a:gd name="connsiteX1417" fmla="*/ 648339 w 4772243"/>
              <a:gd name="connsiteY1417" fmla="*/ 881599 h 8861755"/>
              <a:gd name="connsiteX1418" fmla="*/ 677336 w 4772243"/>
              <a:gd name="connsiteY1418" fmla="*/ 901776 h 8861755"/>
              <a:gd name="connsiteX1419" fmla="*/ 707540 w 4772243"/>
              <a:gd name="connsiteY1419" fmla="*/ 921145 h 8861755"/>
              <a:gd name="connsiteX1420" fmla="*/ 754659 w 4772243"/>
              <a:gd name="connsiteY1420" fmla="*/ 947240 h 8861755"/>
              <a:gd name="connsiteX1421" fmla="*/ 822015 w 4772243"/>
              <a:gd name="connsiteY1421" fmla="*/ 977641 h 8861755"/>
              <a:gd name="connsiteX1422" fmla="*/ 857656 w 4772243"/>
              <a:gd name="connsiteY1422" fmla="*/ 990823 h 8861755"/>
              <a:gd name="connsiteX1423" fmla="*/ 895714 w 4772243"/>
              <a:gd name="connsiteY1423" fmla="*/ 1005081 h 8861755"/>
              <a:gd name="connsiteX1424" fmla="*/ 970018 w 4772243"/>
              <a:gd name="connsiteY1424" fmla="*/ 1036019 h 8861755"/>
              <a:gd name="connsiteX1425" fmla="*/ 1022271 w 4772243"/>
              <a:gd name="connsiteY1425" fmla="*/ 1063191 h 8861755"/>
              <a:gd name="connsiteX1426" fmla="*/ 1055496 w 4772243"/>
              <a:gd name="connsiteY1426" fmla="*/ 1083636 h 8861755"/>
              <a:gd name="connsiteX1427" fmla="*/ 1086909 w 4772243"/>
              <a:gd name="connsiteY1427" fmla="*/ 1105966 h 8861755"/>
              <a:gd name="connsiteX1428" fmla="*/ 1115905 w 4772243"/>
              <a:gd name="connsiteY1428" fmla="*/ 1130717 h 8861755"/>
              <a:gd name="connsiteX1429" fmla="*/ 1129497 w 4772243"/>
              <a:gd name="connsiteY1429" fmla="*/ 1143898 h 8861755"/>
              <a:gd name="connsiteX1430" fmla="*/ 1136747 w 4772243"/>
              <a:gd name="connsiteY1430" fmla="*/ 1150355 h 8861755"/>
              <a:gd name="connsiteX1431" fmla="*/ 1156984 w 4772243"/>
              <a:gd name="connsiteY1431" fmla="*/ 1160578 h 8861755"/>
              <a:gd name="connsiteX1432" fmla="*/ 1166649 w 4772243"/>
              <a:gd name="connsiteY1432" fmla="*/ 1165689 h 8861755"/>
              <a:gd name="connsiteX1433" fmla="*/ 1171481 w 4772243"/>
              <a:gd name="connsiteY1433" fmla="*/ 1162192 h 8861755"/>
              <a:gd name="connsiteX1434" fmla="*/ 1176314 w 4772243"/>
              <a:gd name="connsiteY1434" fmla="*/ 1158964 h 8861755"/>
              <a:gd name="connsiteX1435" fmla="*/ 1154265 w 4772243"/>
              <a:gd name="connsiteY1435" fmla="*/ 1139594 h 8861755"/>
              <a:gd name="connsiteX1436" fmla="*/ 1114697 w 4772243"/>
              <a:gd name="connsiteY1436" fmla="*/ 1099240 h 8861755"/>
              <a:gd name="connsiteX1437" fmla="*/ 1080566 w 4772243"/>
              <a:gd name="connsiteY1437" fmla="*/ 1057003 h 8861755"/>
              <a:gd name="connsiteX1438" fmla="*/ 1051268 w 4772243"/>
              <a:gd name="connsiteY1438" fmla="*/ 1012614 h 8861755"/>
              <a:gd name="connsiteX1439" fmla="*/ 1025594 w 4772243"/>
              <a:gd name="connsiteY1439" fmla="*/ 967148 h 8861755"/>
              <a:gd name="connsiteX1440" fmla="*/ 1003544 w 4772243"/>
              <a:gd name="connsiteY1440" fmla="*/ 920069 h 8861755"/>
              <a:gd name="connsiteX1441" fmla="*/ 973340 w 4772243"/>
              <a:gd name="connsiteY1441" fmla="*/ 848509 h 8861755"/>
              <a:gd name="connsiteX1442" fmla="*/ 954915 w 4772243"/>
              <a:gd name="connsiteY1442" fmla="*/ 800083 h 8861755"/>
              <a:gd name="connsiteX1443" fmla="*/ 943437 w 4772243"/>
              <a:gd name="connsiteY1443" fmla="*/ 770760 h 8861755"/>
              <a:gd name="connsiteX1444" fmla="*/ 931356 w 4772243"/>
              <a:gd name="connsiteY1444" fmla="*/ 741436 h 8861755"/>
              <a:gd name="connsiteX1445" fmla="*/ 918972 w 4772243"/>
              <a:gd name="connsiteY1445" fmla="*/ 712112 h 8861755"/>
              <a:gd name="connsiteX1446" fmla="*/ 888767 w 4772243"/>
              <a:gd name="connsiteY1446" fmla="*/ 658038 h 8861755"/>
              <a:gd name="connsiteX1447" fmla="*/ 862187 w 4772243"/>
              <a:gd name="connsiteY1447" fmla="*/ 620375 h 8861755"/>
              <a:gd name="connsiteX1448" fmla="*/ 842554 w 4772243"/>
              <a:gd name="connsiteY1448" fmla="*/ 596431 h 8861755"/>
              <a:gd name="connsiteX1449" fmla="*/ 821411 w 4772243"/>
              <a:gd name="connsiteY1449" fmla="*/ 573832 h 8861755"/>
              <a:gd name="connsiteX1450" fmla="*/ 799060 w 4772243"/>
              <a:gd name="connsiteY1450" fmla="*/ 552579 h 8861755"/>
              <a:gd name="connsiteX1451" fmla="*/ 774896 w 4772243"/>
              <a:gd name="connsiteY1451" fmla="*/ 531864 h 8861755"/>
              <a:gd name="connsiteX1452" fmla="*/ 749222 w 4772243"/>
              <a:gd name="connsiteY1452" fmla="*/ 512764 h 8861755"/>
              <a:gd name="connsiteX1453" fmla="*/ 722038 w 4772243"/>
              <a:gd name="connsiteY1453" fmla="*/ 494470 h 8861755"/>
              <a:gd name="connsiteX1454" fmla="*/ 693344 w 4772243"/>
              <a:gd name="connsiteY1454" fmla="*/ 477790 h 8861755"/>
              <a:gd name="connsiteX1455" fmla="*/ 647131 w 4772243"/>
              <a:gd name="connsiteY1455" fmla="*/ 454386 h 8861755"/>
              <a:gd name="connsiteX1456" fmla="*/ 580077 w 4772243"/>
              <a:gd name="connsiteY1456" fmla="*/ 427751 h 8861755"/>
              <a:gd name="connsiteX1457" fmla="*/ 543832 w 4772243"/>
              <a:gd name="connsiteY1457" fmla="*/ 416183 h 8861755"/>
              <a:gd name="connsiteX1458" fmla="*/ 506982 w 4772243"/>
              <a:gd name="connsiteY1458" fmla="*/ 404885 h 8861755"/>
              <a:gd name="connsiteX1459" fmla="*/ 434491 w 4772243"/>
              <a:gd name="connsiteY1459" fmla="*/ 380672 h 8861755"/>
              <a:gd name="connsiteX1460" fmla="*/ 363209 w 4772243"/>
              <a:gd name="connsiteY1460" fmla="*/ 353769 h 8861755"/>
              <a:gd name="connsiteX1461" fmla="*/ 293738 w 4772243"/>
              <a:gd name="connsiteY1461" fmla="*/ 324715 h 8861755"/>
              <a:gd name="connsiteX1462" fmla="*/ 259607 w 4772243"/>
              <a:gd name="connsiteY1462" fmla="*/ 309380 h 8861755"/>
              <a:gd name="connsiteX1463" fmla="*/ 243598 w 4772243"/>
              <a:gd name="connsiteY1463" fmla="*/ 301848 h 8861755"/>
              <a:gd name="connsiteX1464" fmla="*/ 237255 w 4772243"/>
              <a:gd name="connsiteY1464" fmla="*/ 296736 h 8861755"/>
              <a:gd name="connsiteX1465" fmla="*/ 241484 w 4772243"/>
              <a:gd name="connsiteY1465" fmla="*/ 296736 h 8861755"/>
              <a:gd name="connsiteX1466" fmla="*/ 276824 w 4772243"/>
              <a:gd name="connsiteY1466" fmla="*/ 304807 h 8861755"/>
              <a:gd name="connsiteX1467" fmla="*/ 404891 w 4772243"/>
              <a:gd name="connsiteY1467" fmla="*/ 340856 h 8861755"/>
              <a:gd name="connsiteX1468" fmla="*/ 580983 w 4772243"/>
              <a:gd name="connsiteY1468" fmla="*/ 388205 h 8861755"/>
              <a:gd name="connsiteX1469" fmla="*/ 675825 w 4772243"/>
              <a:gd name="connsiteY1469" fmla="*/ 410803 h 8861755"/>
              <a:gd name="connsiteX1470" fmla="*/ 670993 w 4772243"/>
              <a:gd name="connsiteY1470" fmla="*/ 394392 h 8861755"/>
              <a:gd name="connsiteX1471" fmla="*/ 658608 w 4772243"/>
              <a:gd name="connsiteY1471" fmla="*/ 363186 h 8861755"/>
              <a:gd name="connsiteX1472" fmla="*/ 643204 w 4772243"/>
              <a:gd name="connsiteY1472" fmla="*/ 333054 h 8861755"/>
              <a:gd name="connsiteX1473" fmla="*/ 625081 w 4772243"/>
              <a:gd name="connsiteY1473" fmla="*/ 304268 h 8861755"/>
              <a:gd name="connsiteX1474" fmla="*/ 574338 w 4772243"/>
              <a:gd name="connsiteY1474" fmla="*/ 235398 h 8861755"/>
              <a:gd name="connsiteX1475" fmla="*/ 530843 w 4772243"/>
              <a:gd name="connsiteY1475" fmla="*/ 181324 h 8861755"/>
              <a:gd name="connsiteX1476" fmla="*/ 543529 w 4772243"/>
              <a:gd name="connsiteY1476" fmla="*/ 186435 h 8861755"/>
              <a:gd name="connsiteX1477" fmla="*/ 567391 w 4772243"/>
              <a:gd name="connsiteY1477" fmla="*/ 192354 h 8861755"/>
              <a:gd name="connsiteX1478" fmla="*/ 580077 w 4772243"/>
              <a:gd name="connsiteY1478" fmla="*/ 197466 h 8861755"/>
              <a:gd name="connsiteX1479" fmla="*/ 584003 w 4772243"/>
              <a:gd name="connsiteY1479" fmla="*/ 201232 h 8861755"/>
              <a:gd name="connsiteX1480" fmla="*/ 599407 w 4772243"/>
              <a:gd name="connsiteY1480" fmla="*/ 223561 h 8861755"/>
              <a:gd name="connsiteX1481" fmla="*/ 625988 w 4772243"/>
              <a:gd name="connsiteY1481" fmla="*/ 270371 h 8861755"/>
              <a:gd name="connsiteX1482" fmla="*/ 650756 w 4772243"/>
              <a:gd name="connsiteY1482" fmla="*/ 318258 h 8861755"/>
              <a:gd name="connsiteX1483" fmla="*/ 677336 w 4772243"/>
              <a:gd name="connsiteY1483" fmla="*/ 364530 h 8861755"/>
              <a:gd name="connsiteX1484" fmla="*/ 693344 w 4772243"/>
              <a:gd name="connsiteY1484" fmla="*/ 386859 h 8861755"/>
              <a:gd name="connsiteX1485" fmla="*/ 706936 w 4772243"/>
              <a:gd name="connsiteY1485" fmla="*/ 404885 h 8861755"/>
              <a:gd name="connsiteX1486" fmla="*/ 730797 w 4772243"/>
              <a:gd name="connsiteY1486" fmla="*/ 430980 h 8861755"/>
              <a:gd name="connsiteX1487" fmla="*/ 748920 w 4772243"/>
              <a:gd name="connsiteY1487" fmla="*/ 445777 h 8861755"/>
              <a:gd name="connsiteX1488" fmla="*/ 759492 w 4772243"/>
              <a:gd name="connsiteY1488" fmla="*/ 451695 h 8861755"/>
              <a:gd name="connsiteX1489" fmla="*/ 774292 w 4772243"/>
              <a:gd name="connsiteY1489" fmla="*/ 459227 h 8861755"/>
              <a:gd name="connsiteX1490" fmla="*/ 802080 w 4772243"/>
              <a:gd name="connsiteY1490" fmla="*/ 475638 h 8861755"/>
              <a:gd name="connsiteX1491" fmla="*/ 828660 w 4772243"/>
              <a:gd name="connsiteY1491" fmla="*/ 493662 h 8861755"/>
              <a:gd name="connsiteX1492" fmla="*/ 853126 w 4772243"/>
              <a:gd name="connsiteY1492" fmla="*/ 512226 h 8861755"/>
              <a:gd name="connsiteX1493" fmla="*/ 875477 w 4772243"/>
              <a:gd name="connsiteY1493" fmla="*/ 532672 h 8861755"/>
              <a:gd name="connsiteX1494" fmla="*/ 895714 w 4772243"/>
              <a:gd name="connsiteY1494" fmla="*/ 553925 h 8861755"/>
              <a:gd name="connsiteX1495" fmla="*/ 914139 w 4772243"/>
              <a:gd name="connsiteY1495" fmla="*/ 576792 h 8861755"/>
              <a:gd name="connsiteX1496" fmla="*/ 930148 w 4772243"/>
              <a:gd name="connsiteY1496" fmla="*/ 601005 h 8861755"/>
              <a:gd name="connsiteX1497" fmla="*/ 937094 w 4772243"/>
              <a:gd name="connsiteY1497" fmla="*/ 613380 h 8861755"/>
              <a:gd name="connsiteX1498" fmla="*/ 972434 w 4772243"/>
              <a:gd name="connsiteY1498" fmla="*/ 678753 h 8861755"/>
              <a:gd name="connsiteX1499" fmla="*/ 1022271 w 4772243"/>
              <a:gd name="connsiteY1499" fmla="*/ 777754 h 8861755"/>
              <a:gd name="connsiteX1500" fmla="*/ 1051872 w 4772243"/>
              <a:gd name="connsiteY1500" fmla="*/ 844742 h 8861755"/>
              <a:gd name="connsiteX1501" fmla="*/ 1064859 w 4772243"/>
              <a:gd name="connsiteY1501" fmla="*/ 878101 h 8861755"/>
              <a:gd name="connsiteX1502" fmla="*/ 1076338 w 4772243"/>
              <a:gd name="connsiteY1502" fmla="*/ 906080 h 8861755"/>
              <a:gd name="connsiteX1503" fmla="*/ 1104125 w 4772243"/>
              <a:gd name="connsiteY1503" fmla="*/ 958002 h 8861755"/>
              <a:gd name="connsiteX1504" fmla="*/ 1137351 w 4772243"/>
              <a:gd name="connsiteY1504" fmla="*/ 1007233 h 8861755"/>
              <a:gd name="connsiteX1505" fmla="*/ 1175710 w 4772243"/>
              <a:gd name="connsiteY1505" fmla="*/ 1053775 h 8861755"/>
              <a:gd name="connsiteX1506" fmla="*/ 1217695 w 4772243"/>
              <a:gd name="connsiteY1506" fmla="*/ 1098434 h 8861755"/>
              <a:gd name="connsiteX1507" fmla="*/ 1262699 w 4772243"/>
              <a:gd name="connsiteY1507" fmla="*/ 1141746 h 8861755"/>
              <a:gd name="connsiteX1508" fmla="*/ 1333076 w 4772243"/>
              <a:gd name="connsiteY1508" fmla="*/ 1205506 h 8861755"/>
              <a:gd name="connsiteX1509" fmla="*/ 1381706 w 4772243"/>
              <a:gd name="connsiteY1509" fmla="*/ 1248012 h 8861755"/>
              <a:gd name="connsiteX1510" fmla="*/ 1391673 w 4772243"/>
              <a:gd name="connsiteY1510" fmla="*/ 1213846 h 8861755"/>
              <a:gd name="connsiteX1511" fmla="*/ 1402849 w 4772243"/>
              <a:gd name="connsiteY1511" fmla="*/ 1162730 h 8861755"/>
              <a:gd name="connsiteX1512" fmla="*/ 1404359 w 4772243"/>
              <a:gd name="connsiteY1512" fmla="*/ 1137173 h 8861755"/>
              <a:gd name="connsiteX1513" fmla="*/ 1403151 w 4772243"/>
              <a:gd name="connsiteY1513" fmla="*/ 1120762 h 8861755"/>
              <a:gd name="connsiteX1514" fmla="*/ 1401641 w 4772243"/>
              <a:gd name="connsiteY1514" fmla="*/ 1112422 h 8861755"/>
              <a:gd name="connsiteX1515" fmla="*/ 1391673 w 4772243"/>
              <a:gd name="connsiteY1515" fmla="*/ 1065612 h 8861755"/>
              <a:gd name="connsiteX1516" fmla="*/ 1372946 w 4772243"/>
              <a:gd name="connsiteY1516" fmla="*/ 996741 h 8861755"/>
              <a:gd name="connsiteX1517" fmla="*/ 1357844 w 4772243"/>
              <a:gd name="connsiteY1517" fmla="*/ 951007 h 8861755"/>
              <a:gd name="connsiteX1518" fmla="*/ 1339721 w 4772243"/>
              <a:gd name="connsiteY1518" fmla="*/ 906349 h 8861755"/>
              <a:gd name="connsiteX1519" fmla="*/ 1318578 w 4772243"/>
              <a:gd name="connsiteY1519" fmla="*/ 862497 h 8861755"/>
              <a:gd name="connsiteX1520" fmla="*/ 1293508 w 4772243"/>
              <a:gd name="connsiteY1520" fmla="*/ 819454 h 8861755"/>
              <a:gd name="connsiteX1521" fmla="*/ 1264814 w 4772243"/>
              <a:gd name="connsiteY1521" fmla="*/ 777754 h 8861755"/>
              <a:gd name="connsiteX1522" fmla="*/ 1248504 w 4772243"/>
              <a:gd name="connsiteY1522" fmla="*/ 757578 h 8861755"/>
              <a:gd name="connsiteX1523" fmla="*/ 1240348 w 4772243"/>
              <a:gd name="connsiteY1523" fmla="*/ 747085 h 8861755"/>
              <a:gd name="connsiteX1524" fmla="*/ 1227360 w 4772243"/>
              <a:gd name="connsiteY1524" fmla="*/ 726101 h 8861755"/>
              <a:gd name="connsiteX1525" fmla="*/ 1217695 w 4772243"/>
              <a:gd name="connsiteY1525" fmla="*/ 704848 h 8861755"/>
              <a:gd name="connsiteX1526" fmla="*/ 1210747 w 4772243"/>
              <a:gd name="connsiteY1526" fmla="*/ 682789 h 8861755"/>
              <a:gd name="connsiteX1527" fmla="*/ 1205009 w 4772243"/>
              <a:gd name="connsiteY1527" fmla="*/ 649698 h 8861755"/>
              <a:gd name="connsiteX1528" fmla="*/ 1204103 w 4772243"/>
              <a:gd name="connsiteY1528" fmla="*/ 603426 h 8861755"/>
              <a:gd name="connsiteX1529" fmla="*/ 1205915 w 4772243"/>
              <a:gd name="connsiteY1529" fmla="*/ 579751 h 8861755"/>
              <a:gd name="connsiteX1530" fmla="*/ 1207425 w 4772243"/>
              <a:gd name="connsiteY1530" fmla="*/ 553117 h 8861755"/>
              <a:gd name="connsiteX1531" fmla="*/ 1207425 w 4772243"/>
              <a:gd name="connsiteY1531" fmla="*/ 500119 h 8861755"/>
              <a:gd name="connsiteX1532" fmla="*/ 1203801 w 4772243"/>
              <a:gd name="connsiteY1532" fmla="*/ 446852 h 8861755"/>
              <a:gd name="connsiteX1533" fmla="*/ 1197458 w 4772243"/>
              <a:gd name="connsiteY1533" fmla="*/ 393854 h 8861755"/>
              <a:gd name="connsiteX1534" fmla="*/ 1193229 w 4772243"/>
              <a:gd name="connsiteY1534" fmla="*/ 367759 h 8861755"/>
              <a:gd name="connsiteX1535" fmla="*/ 1189604 w 4772243"/>
              <a:gd name="connsiteY1535" fmla="*/ 347313 h 8861755"/>
              <a:gd name="connsiteX1536" fmla="*/ 1183866 w 4772243"/>
              <a:gd name="connsiteY1536" fmla="*/ 308035 h 8861755"/>
              <a:gd name="connsiteX1537" fmla="*/ 1182658 w 4772243"/>
              <a:gd name="connsiteY1537" fmla="*/ 268488 h 8861755"/>
              <a:gd name="connsiteX1538" fmla="*/ 1186584 w 4772243"/>
              <a:gd name="connsiteY1538" fmla="*/ 238896 h 8861755"/>
              <a:gd name="connsiteX1539" fmla="*/ 1192021 w 4772243"/>
              <a:gd name="connsiteY1539" fmla="*/ 218987 h 8861755"/>
              <a:gd name="connsiteX1540" fmla="*/ 1195947 w 4772243"/>
              <a:gd name="connsiteY1540" fmla="*/ 209303 h 8861755"/>
              <a:gd name="connsiteX1541" fmla="*/ 1199270 w 4772243"/>
              <a:gd name="connsiteY1541" fmla="*/ 200694 h 8861755"/>
              <a:gd name="connsiteX1542" fmla="*/ 1198666 w 4772243"/>
              <a:gd name="connsiteY1542" fmla="*/ 185629 h 8861755"/>
              <a:gd name="connsiteX1543" fmla="*/ 1194437 w 4772243"/>
              <a:gd name="connsiteY1543" fmla="*/ 173522 h 8861755"/>
              <a:gd name="connsiteX1544" fmla="*/ 1190510 w 4772243"/>
              <a:gd name="connsiteY1544" fmla="*/ 162222 h 8861755"/>
              <a:gd name="connsiteX1545" fmla="*/ 1190510 w 4772243"/>
              <a:gd name="connsiteY1545" fmla="*/ 156573 h 8861755"/>
              <a:gd name="connsiteX1546" fmla="*/ 1190812 w 4772243"/>
              <a:gd name="connsiteY1546" fmla="*/ 154959 h 8861755"/>
              <a:gd name="connsiteX1547" fmla="*/ 1194135 w 4772243"/>
              <a:gd name="connsiteY1547" fmla="*/ 152807 h 8861755"/>
              <a:gd name="connsiteX1548" fmla="*/ 1201384 w 4772243"/>
              <a:gd name="connsiteY1548" fmla="*/ 151462 h 8861755"/>
              <a:gd name="connsiteX1549" fmla="*/ 1205915 w 4772243"/>
              <a:gd name="connsiteY1549" fmla="*/ 152538 h 8861755"/>
              <a:gd name="connsiteX1550" fmla="*/ 1211351 w 4772243"/>
              <a:gd name="connsiteY1550" fmla="*/ 164107 h 8861755"/>
              <a:gd name="connsiteX1551" fmla="*/ 1218299 w 4772243"/>
              <a:gd name="connsiteY1551" fmla="*/ 179440 h 8861755"/>
              <a:gd name="connsiteX1552" fmla="*/ 1231287 w 4772243"/>
              <a:gd name="connsiteY1552" fmla="*/ 169487 h 8861755"/>
              <a:gd name="connsiteX1553" fmla="*/ 1254847 w 4772243"/>
              <a:gd name="connsiteY1553" fmla="*/ 149847 h 8861755"/>
              <a:gd name="connsiteX1554" fmla="*/ 1275990 w 4772243"/>
              <a:gd name="connsiteY1554" fmla="*/ 128864 h 8861755"/>
              <a:gd name="connsiteX1555" fmla="*/ 1294717 w 4772243"/>
              <a:gd name="connsiteY1555" fmla="*/ 107073 h 8861755"/>
              <a:gd name="connsiteX1556" fmla="*/ 1311631 w 4772243"/>
              <a:gd name="connsiteY1556" fmla="*/ 84744 h 8861755"/>
              <a:gd name="connsiteX1557" fmla="*/ 1326129 w 4772243"/>
              <a:gd name="connsiteY1557" fmla="*/ 61876 h 8861755"/>
              <a:gd name="connsiteX1558" fmla="*/ 1338815 w 4772243"/>
              <a:gd name="connsiteY1558" fmla="*/ 37663 h 8861755"/>
              <a:gd name="connsiteX1559" fmla="*/ 1349387 w 4772243"/>
              <a:gd name="connsiteY1559" fmla="*/ 12913 h 8861755"/>
              <a:gd name="connsiteX1560" fmla="*/ 1354219 w 4772243"/>
              <a:gd name="connsiteY1560" fmla="*/ 0 h 8861755"/>
              <a:gd name="connsiteX1561" fmla="*/ 1354219 w 4772243"/>
              <a:gd name="connsiteY1561" fmla="*/ 10493 h 8861755"/>
              <a:gd name="connsiteX1562" fmla="*/ 1351501 w 4772243"/>
              <a:gd name="connsiteY1562" fmla="*/ 31207 h 8861755"/>
              <a:gd name="connsiteX1563" fmla="*/ 1346064 w 4772243"/>
              <a:gd name="connsiteY1563" fmla="*/ 50577 h 8861755"/>
              <a:gd name="connsiteX1564" fmla="*/ 1338211 w 4772243"/>
              <a:gd name="connsiteY1564" fmla="*/ 69409 h 8861755"/>
              <a:gd name="connsiteX1565" fmla="*/ 1322806 w 4772243"/>
              <a:gd name="connsiteY1565" fmla="*/ 96311 h 8861755"/>
              <a:gd name="connsiteX1566" fmla="*/ 1295321 w 4772243"/>
              <a:gd name="connsiteY1566" fmla="*/ 129940 h 8861755"/>
              <a:gd name="connsiteX1567" fmla="*/ 1279916 w 4772243"/>
              <a:gd name="connsiteY1567" fmla="*/ 145543 h 8861755"/>
              <a:gd name="connsiteX1568" fmla="*/ 1269345 w 4772243"/>
              <a:gd name="connsiteY1568" fmla="*/ 156035 h 8861755"/>
              <a:gd name="connsiteX1569" fmla="*/ 1251222 w 4772243"/>
              <a:gd name="connsiteY1569" fmla="*/ 177557 h 8861755"/>
              <a:gd name="connsiteX1570" fmla="*/ 1236421 w 4772243"/>
              <a:gd name="connsiteY1570" fmla="*/ 199617 h 8861755"/>
              <a:gd name="connsiteX1571" fmla="*/ 1225246 w 4772243"/>
              <a:gd name="connsiteY1571" fmla="*/ 222216 h 8861755"/>
              <a:gd name="connsiteX1572" fmla="*/ 1217695 w 4772243"/>
              <a:gd name="connsiteY1572" fmla="*/ 245621 h 8861755"/>
              <a:gd name="connsiteX1573" fmla="*/ 1213768 w 4772243"/>
              <a:gd name="connsiteY1573" fmla="*/ 270102 h 8861755"/>
              <a:gd name="connsiteX1574" fmla="*/ 1213164 w 4772243"/>
              <a:gd name="connsiteY1574" fmla="*/ 294853 h 8861755"/>
              <a:gd name="connsiteX1575" fmla="*/ 1216486 w 4772243"/>
              <a:gd name="connsiteY1575" fmla="*/ 320679 h 8861755"/>
              <a:gd name="connsiteX1576" fmla="*/ 1219507 w 4772243"/>
              <a:gd name="connsiteY1576" fmla="*/ 333862 h 8861755"/>
              <a:gd name="connsiteX1577" fmla="*/ 1240348 w 4772243"/>
              <a:gd name="connsiteY1577" fmla="*/ 419681 h 8861755"/>
              <a:gd name="connsiteX1578" fmla="*/ 1258773 w 4772243"/>
              <a:gd name="connsiteY1578" fmla="*/ 501465 h 8861755"/>
              <a:gd name="connsiteX1579" fmla="*/ 1292602 w 4772243"/>
              <a:gd name="connsiteY1579" fmla="*/ 448466 h 8861755"/>
              <a:gd name="connsiteX1580" fmla="*/ 1330358 w 4772243"/>
              <a:gd name="connsiteY1580" fmla="*/ 390625 h 8861755"/>
              <a:gd name="connsiteX1581" fmla="*/ 1336701 w 4772243"/>
              <a:gd name="connsiteY1581" fmla="*/ 393047 h 8861755"/>
              <a:gd name="connsiteX1582" fmla="*/ 1343345 w 4772243"/>
              <a:gd name="connsiteY1582" fmla="*/ 395468 h 8861755"/>
              <a:gd name="connsiteX1583" fmla="*/ 1340326 w 4772243"/>
              <a:gd name="connsiteY1583" fmla="*/ 403808 h 8861755"/>
              <a:gd name="connsiteX1584" fmla="*/ 1337003 w 4772243"/>
              <a:gd name="connsiteY1584" fmla="*/ 412417 h 8861755"/>
              <a:gd name="connsiteX1585" fmla="*/ 1313745 w 4772243"/>
              <a:gd name="connsiteY1585" fmla="*/ 455461 h 8861755"/>
              <a:gd name="connsiteX1586" fmla="*/ 1279010 w 4772243"/>
              <a:gd name="connsiteY1586" fmla="*/ 520835 h 8861755"/>
              <a:gd name="connsiteX1587" fmla="*/ 1258773 w 4772243"/>
              <a:gd name="connsiteY1587" fmla="*/ 564685 h 8861755"/>
              <a:gd name="connsiteX1588" fmla="*/ 1250920 w 4772243"/>
              <a:gd name="connsiteY1588" fmla="*/ 587015 h 8861755"/>
              <a:gd name="connsiteX1589" fmla="*/ 1246993 w 4772243"/>
              <a:gd name="connsiteY1589" fmla="*/ 601005 h 8861755"/>
              <a:gd name="connsiteX1590" fmla="*/ 1243369 w 4772243"/>
              <a:gd name="connsiteY1590" fmla="*/ 630597 h 8861755"/>
              <a:gd name="connsiteX1591" fmla="*/ 1245785 w 4772243"/>
              <a:gd name="connsiteY1591" fmla="*/ 660998 h 8861755"/>
              <a:gd name="connsiteX1592" fmla="*/ 1253638 w 4772243"/>
              <a:gd name="connsiteY1592" fmla="*/ 689783 h 8861755"/>
              <a:gd name="connsiteX1593" fmla="*/ 1259679 w 4772243"/>
              <a:gd name="connsiteY1593" fmla="*/ 702965 h 8861755"/>
              <a:gd name="connsiteX1594" fmla="*/ 1280218 w 4772243"/>
              <a:gd name="connsiteY1594" fmla="*/ 741167 h 8861755"/>
              <a:gd name="connsiteX1595" fmla="*/ 1323713 w 4772243"/>
              <a:gd name="connsiteY1595" fmla="*/ 815687 h 8861755"/>
              <a:gd name="connsiteX1596" fmla="*/ 1391673 w 4772243"/>
              <a:gd name="connsiteY1596" fmla="*/ 926525 h 8861755"/>
              <a:gd name="connsiteX1597" fmla="*/ 1436376 w 4772243"/>
              <a:gd name="connsiteY1597" fmla="*/ 999700 h 8861755"/>
              <a:gd name="connsiteX1598" fmla="*/ 1452686 w 4772243"/>
              <a:gd name="connsiteY1598" fmla="*/ 977641 h 8861755"/>
              <a:gd name="connsiteX1599" fmla="*/ 1483797 w 4772243"/>
              <a:gd name="connsiteY1599" fmla="*/ 931368 h 8861755"/>
              <a:gd name="connsiteX1600" fmla="*/ 1514303 w 4772243"/>
              <a:gd name="connsiteY1600" fmla="*/ 884019 h 8861755"/>
              <a:gd name="connsiteX1601" fmla="*/ 1546018 w 4772243"/>
              <a:gd name="connsiteY1601" fmla="*/ 836940 h 8861755"/>
              <a:gd name="connsiteX1602" fmla="*/ 1580753 w 4772243"/>
              <a:gd name="connsiteY1602" fmla="*/ 791206 h 8861755"/>
              <a:gd name="connsiteX1603" fmla="*/ 1620321 w 4772243"/>
              <a:gd name="connsiteY1603" fmla="*/ 748162 h 8861755"/>
              <a:gd name="connsiteX1604" fmla="*/ 1654453 w 4772243"/>
              <a:gd name="connsiteY1604" fmla="*/ 718030 h 8861755"/>
              <a:gd name="connsiteX1605" fmla="*/ 1679523 w 4772243"/>
              <a:gd name="connsiteY1605" fmla="*/ 699199 h 8861755"/>
              <a:gd name="connsiteX1606" fmla="*/ 1706404 w 4772243"/>
              <a:gd name="connsiteY1606" fmla="*/ 681711 h 8861755"/>
              <a:gd name="connsiteX1607" fmla="*/ 1736307 w 4772243"/>
              <a:gd name="connsiteY1607" fmla="*/ 666109 h 8861755"/>
              <a:gd name="connsiteX1608" fmla="*/ 1752013 w 4772243"/>
              <a:gd name="connsiteY1608" fmla="*/ 658845 h 8861755"/>
              <a:gd name="connsiteX1609" fmla="*/ 1739327 w 4772243"/>
              <a:gd name="connsiteY1609" fmla="*/ 667185 h 8861755"/>
              <a:gd name="connsiteX1610" fmla="*/ 1715768 w 4772243"/>
              <a:gd name="connsiteY1610" fmla="*/ 684671 h 8861755"/>
              <a:gd name="connsiteX1611" fmla="*/ 1694323 w 4772243"/>
              <a:gd name="connsiteY1611" fmla="*/ 703503 h 8861755"/>
              <a:gd name="connsiteX1612" fmla="*/ 1674086 w 4772243"/>
              <a:gd name="connsiteY1612" fmla="*/ 723412 h 8861755"/>
              <a:gd name="connsiteX1613" fmla="*/ 1655661 w 4772243"/>
              <a:gd name="connsiteY1613" fmla="*/ 744665 h 8861755"/>
              <a:gd name="connsiteX1614" fmla="*/ 1638747 w 4772243"/>
              <a:gd name="connsiteY1614" fmla="*/ 766993 h 8861755"/>
              <a:gd name="connsiteX1615" fmla="*/ 1616093 w 4772243"/>
              <a:gd name="connsiteY1615" fmla="*/ 802773 h 8861755"/>
              <a:gd name="connsiteX1616" fmla="*/ 1602803 w 4772243"/>
              <a:gd name="connsiteY1616" fmla="*/ 828600 h 8861755"/>
              <a:gd name="connsiteX1617" fmla="*/ 1665024 w 4772243"/>
              <a:gd name="connsiteY1617" fmla="*/ 807078 h 8861755"/>
              <a:gd name="connsiteX1618" fmla="*/ 1704290 w 4772243"/>
              <a:gd name="connsiteY1618" fmla="*/ 792282 h 8861755"/>
              <a:gd name="connsiteX1619" fmla="*/ 1712143 w 4772243"/>
              <a:gd name="connsiteY1619" fmla="*/ 795779 h 8861755"/>
              <a:gd name="connsiteX1620" fmla="*/ 1720601 w 4772243"/>
              <a:gd name="connsiteY1620" fmla="*/ 802773 h 8861755"/>
              <a:gd name="connsiteX1621" fmla="*/ 1720601 w 4772243"/>
              <a:gd name="connsiteY1621" fmla="*/ 809499 h 8861755"/>
              <a:gd name="connsiteX1622" fmla="*/ 1713049 w 4772243"/>
              <a:gd name="connsiteY1622" fmla="*/ 814610 h 8861755"/>
              <a:gd name="connsiteX1623" fmla="*/ 1707008 w 4772243"/>
              <a:gd name="connsiteY1623" fmla="*/ 816763 h 8861755"/>
              <a:gd name="connsiteX1624" fmla="*/ 1687979 w 4772243"/>
              <a:gd name="connsiteY1624" fmla="*/ 821874 h 8861755"/>
              <a:gd name="connsiteX1625" fmla="*/ 1654453 w 4772243"/>
              <a:gd name="connsiteY1625" fmla="*/ 834788 h 8861755"/>
              <a:gd name="connsiteX1626" fmla="*/ 1624550 w 4772243"/>
              <a:gd name="connsiteY1626" fmla="*/ 849584 h 8861755"/>
              <a:gd name="connsiteX1627" fmla="*/ 1598876 w 4772243"/>
              <a:gd name="connsiteY1627" fmla="*/ 865995 h 8861755"/>
              <a:gd name="connsiteX1628" fmla="*/ 1566859 w 4772243"/>
              <a:gd name="connsiteY1628" fmla="*/ 891284 h 8861755"/>
              <a:gd name="connsiteX1629" fmla="*/ 1534540 w 4772243"/>
              <a:gd name="connsiteY1629" fmla="*/ 923567 h 8861755"/>
              <a:gd name="connsiteX1630" fmla="*/ 1522459 w 4772243"/>
              <a:gd name="connsiteY1630" fmla="*/ 935942 h 8861755"/>
              <a:gd name="connsiteX1631" fmla="*/ 1503732 w 4772243"/>
              <a:gd name="connsiteY1631" fmla="*/ 955581 h 8861755"/>
              <a:gd name="connsiteX1632" fmla="*/ 1481381 w 4772243"/>
              <a:gd name="connsiteY1632" fmla="*/ 984366 h 8861755"/>
              <a:gd name="connsiteX1633" fmla="*/ 1470507 w 4772243"/>
              <a:gd name="connsiteY1633" fmla="*/ 1003736 h 8861755"/>
              <a:gd name="connsiteX1634" fmla="*/ 1462654 w 4772243"/>
              <a:gd name="connsiteY1634" fmla="*/ 1023644 h 8861755"/>
              <a:gd name="connsiteX1635" fmla="*/ 1458425 w 4772243"/>
              <a:gd name="connsiteY1635" fmla="*/ 1043821 h 8861755"/>
              <a:gd name="connsiteX1636" fmla="*/ 1457519 w 4772243"/>
              <a:gd name="connsiteY1636" fmla="*/ 1065343 h 8861755"/>
              <a:gd name="connsiteX1637" fmla="*/ 1461446 w 4772243"/>
              <a:gd name="connsiteY1637" fmla="*/ 1088480 h 8861755"/>
              <a:gd name="connsiteX1638" fmla="*/ 1465070 w 4772243"/>
              <a:gd name="connsiteY1638" fmla="*/ 1100585 h 8861755"/>
              <a:gd name="connsiteX1639" fmla="*/ 1468091 w 4772243"/>
              <a:gd name="connsiteY1639" fmla="*/ 1111347 h 8861755"/>
              <a:gd name="connsiteX1640" fmla="*/ 1470809 w 4772243"/>
              <a:gd name="connsiteY1640" fmla="*/ 1134483 h 8861755"/>
              <a:gd name="connsiteX1641" fmla="*/ 1470204 w 4772243"/>
              <a:gd name="connsiteY1641" fmla="*/ 1157888 h 8861755"/>
              <a:gd name="connsiteX1642" fmla="*/ 1466581 w 4772243"/>
              <a:gd name="connsiteY1642" fmla="*/ 1181024 h 8861755"/>
              <a:gd name="connsiteX1643" fmla="*/ 1457821 w 4772243"/>
              <a:gd name="connsiteY1643" fmla="*/ 1215728 h 8861755"/>
              <a:gd name="connsiteX1644" fmla="*/ 1443323 w 4772243"/>
              <a:gd name="connsiteY1644" fmla="*/ 1257159 h 8861755"/>
              <a:gd name="connsiteX1645" fmla="*/ 1437282 w 4772243"/>
              <a:gd name="connsiteY1645" fmla="*/ 1274645 h 8861755"/>
              <a:gd name="connsiteX1646" fmla="*/ 1431241 w 4772243"/>
              <a:gd name="connsiteY1646" fmla="*/ 1289711 h 8861755"/>
              <a:gd name="connsiteX1647" fmla="*/ 1427918 w 4772243"/>
              <a:gd name="connsiteY1647" fmla="*/ 1306659 h 8861755"/>
              <a:gd name="connsiteX1648" fmla="*/ 1432449 w 4772243"/>
              <a:gd name="connsiteY1648" fmla="*/ 1318766 h 8861755"/>
              <a:gd name="connsiteX1649" fmla="*/ 1437886 w 4772243"/>
              <a:gd name="connsiteY1649" fmla="*/ 1325761 h 8861755"/>
              <a:gd name="connsiteX1650" fmla="*/ 1450874 w 4772243"/>
              <a:gd name="connsiteY1650" fmla="*/ 1341094 h 8861755"/>
              <a:gd name="connsiteX1651" fmla="*/ 1473829 w 4772243"/>
              <a:gd name="connsiteY1651" fmla="*/ 1372571 h 8861755"/>
              <a:gd name="connsiteX1652" fmla="*/ 1492858 w 4772243"/>
              <a:gd name="connsiteY1652" fmla="*/ 1405123 h 8861755"/>
              <a:gd name="connsiteX1653" fmla="*/ 1508565 w 4772243"/>
              <a:gd name="connsiteY1653" fmla="*/ 1438214 h 8861755"/>
              <a:gd name="connsiteX1654" fmla="*/ 1520042 w 4772243"/>
              <a:gd name="connsiteY1654" fmla="*/ 1472380 h 8861755"/>
              <a:gd name="connsiteX1655" fmla="*/ 1529104 w 4772243"/>
              <a:gd name="connsiteY1655" fmla="*/ 1507083 h 8861755"/>
              <a:gd name="connsiteX1656" fmla="*/ 1535144 w 4772243"/>
              <a:gd name="connsiteY1656" fmla="*/ 1542864 h 8861755"/>
              <a:gd name="connsiteX1657" fmla="*/ 1538165 w 4772243"/>
              <a:gd name="connsiteY1657" fmla="*/ 1578914 h 8861755"/>
              <a:gd name="connsiteX1658" fmla="*/ 1538467 w 4772243"/>
              <a:gd name="connsiteY1658" fmla="*/ 1597746 h 8861755"/>
              <a:gd name="connsiteX1659" fmla="*/ 1539373 w 4772243"/>
              <a:gd name="connsiteY1659" fmla="*/ 1667961 h 8861755"/>
              <a:gd name="connsiteX1660" fmla="*/ 1543904 w 4772243"/>
              <a:gd name="connsiteY1660" fmla="*/ 1772881 h 8861755"/>
              <a:gd name="connsiteX1661" fmla="*/ 1552361 w 4772243"/>
              <a:gd name="connsiteY1661" fmla="*/ 1842559 h 8861755"/>
              <a:gd name="connsiteX1662" fmla="*/ 1558402 w 4772243"/>
              <a:gd name="connsiteY1662" fmla="*/ 1877264 h 8861755"/>
              <a:gd name="connsiteX1663" fmla="*/ 1566859 w 4772243"/>
              <a:gd name="connsiteY1663" fmla="*/ 1916810 h 8861755"/>
              <a:gd name="connsiteX1664" fmla="*/ 1586794 w 4772243"/>
              <a:gd name="connsiteY1664" fmla="*/ 1996173 h 8861755"/>
              <a:gd name="connsiteX1665" fmla="*/ 1609750 w 4772243"/>
              <a:gd name="connsiteY1665" fmla="*/ 2074459 h 8861755"/>
              <a:gd name="connsiteX1666" fmla="*/ 1635726 w 4772243"/>
              <a:gd name="connsiteY1666" fmla="*/ 2152208 h 8861755"/>
              <a:gd name="connsiteX1667" fmla="*/ 1664118 w 4772243"/>
              <a:gd name="connsiteY1667" fmla="*/ 2229688 h 8861755"/>
              <a:gd name="connsiteX1668" fmla="*/ 1695229 w 4772243"/>
              <a:gd name="connsiteY1668" fmla="*/ 2306629 h 8861755"/>
              <a:gd name="connsiteX1669" fmla="*/ 1744462 w 4772243"/>
              <a:gd name="connsiteY1669" fmla="*/ 2421233 h 8861755"/>
              <a:gd name="connsiteX1670" fmla="*/ 1780104 w 4772243"/>
              <a:gd name="connsiteY1670" fmla="*/ 2497100 h 8861755"/>
              <a:gd name="connsiteX1671" fmla="*/ 1787957 w 4772243"/>
              <a:gd name="connsiteY1671" fmla="*/ 2513779 h 8861755"/>
              <a:gd name="connsiteX1672" fmla="*/ 1806080 w 4772243"/>
              <a:gd name="connsiteY1672" fmla="*/ 2544986 h 8861755"/>
              <a:gd name="connsiteX1673" fmla="*/ 1826317 w 4772243"/>
              <a:gd name="connsiteY1673" fmla="*/ 2573771 h 8861755"/>
              <a:gd name="connsiteX1674" fmla="*/ 1848668 w 4772243"/>
              <a:gd name="connsiteY1674" fmla="*/ 2601481 h 8861755"/>
              <a:gd name="connsiteX1675" fmla="*/ 1872832 w 4772243"/>
              <a:gd name="connsiteY1675" fmla="*/ 2626770 h 8861755"/>
              <a:gd name="connsiteX1676" fmla="*/ 1898808 w 4772243"/>
              <a:gd name="connsiteY1676" fmla="*/ 2650982 h 8861755"/>
              <a:gd name="connsiteX1677" fmla="*/ 1940188 w 4772243"/>
              <a:gd name="connsiteY1677" fmla="*/ 2685149 h 8861755"/>
              <a:gd name="connsiteX1678" fmla="*/ 2000597 w 4772243"/>
              <a:gd name="connsiteY1678" fmla="*/ 2726309 h 8861755"/>
              <a:gd name="connsiteX1679" fmla="*/ 2064631 w 4772243"/>
              <a:gd name="connsiteY1679" fmla="*/ 2764511 h 8861755"/>
              <a:gd name="connsiteX1680" fmla="*/ 2164910 w 4772243"/>
              <a:gd name="connsiteY1680" fmla="*/ 2819392 h 8861755"/>
              <a:gd name="connsiteX1681" fmla="*/ 2232568 w 4772243"/>
              <a:gd name="connsiteY1681" fmla="*/ 2855441 h 8861755"/>
              <a:gd name="connsiteX1682" fmla="*/ 2243139 w 4772243"/>
              <a:gd name="connsiteY1682" fmla="*/ 2808900 h 8861755"/>
              <a:gd name="connsiteX1683" fmla="*/ 2258242 w 4772243"/>
              <a:gd name="connsiteY1683" fmla="*/ 2739760 h 8861755"/>
              <a:gd name="connsiteX1684" fmla="*/ 2269417 w 4772243"/>
              <a:gd name="connsiteY1684" fmla="*/ 2694564 h 8861755"/>
              <a:gd name="connsiteX1685" fmla="*/ 2276062 w 4772243"/>
              <a:gd name="connsiteY1685" fmla="*/ 2672235 h 8861755"/>
              <a:gd name="connsiteX1686" fmla="*/ 2298716 w 4772243"/>
              <a:gd name="connsiteY1686" fmla="*/ 2599867 h 8861755"/>
              <a:gd name="connsiteX1687" fmla="*/ 2322574 w 4772243"/>
              <a:gd name="connsiteY1687" fmla="*/ 2516327 h 8861755"/>
              <a:gd name="connsiteX1688" fmla="*/ 2284422 w 4772243"/>
              <a:gd name="connsiteY1688" fmla="*/ 2500623 h 8861755"/>
              <a:gd name="connsiteX1689" fmla="*/ 2256613 w 4772243"/>
              <a:gd name="connsiteY1689" fmla="*/ 2491213 h 8861755"/>
              <a:gd name="connsiteX1690" fmla="*/ 2243010 w 4772243"/>
              <a:gd name="connsiteY1690" fmla="*/ 2486643 h 8861755"/>
              <a:gd name="connsiteX1691" fmla="*/ 2217922 w 4772243"/>
              <a:gd name="connsiteY1691" fmla="*/ 2475621 h 8861755"/>
              <a:gd name="connsiteX1692" fmla="*/ 2195251 w 4772243"/>
              <a:gd name="connsiteY1692" fmla="*/ 2462450 h 8861755"/>
              <a:gd name="connsiteX1693" fmla="*/ 2174998 w 4772243"/>
              <a:gd name="connsiteY1693" fmla="*/ 2447665 h 8861755"/>
              <a:gd name="connsiteX1694" fmla="*/ 2147189 w 4772243"/>
              <a:gd name="connsiteY1694" fmla="*/ 2422932 h 8861755"/>
              <a:gd name="connsiteX1695" fmla="*/ 2114242 w 4772243"/>
              <a:gd name="connsiteY1695" fmla="*/ 2385297 h 8861755"/>
              <a:gd name="connsiteX1696" fmla="*/ 2098523 w 4772243"/>
              <a:gd name="connsiteY1696" fmla="*/ 2365135 h 8861755"/>
              <a:gd name="connsiteX1697" fmla="*/ 2081293 w 4772243"/>
              <a:gd name="connsiteY1697" fmla="*/ 2342823 h 8861755"/>
              <a:gd name="connsiteX1698" fmla="*/ 2044114 w 4772243"/>
              <a:gd name="connsiteY1698" fmla="*/ 2299274 h 8861755"/>
              <a:gd name="connsiteX1699" fmla="*/ 2003609 w 4772243"/>
              <a:gd name="connsiteY1699" fmla="*/ 2257606 h 8861755"/>
              <a:gd name="connsiteX1700" fmla="*/ 1961291 w 4772243"/>
              <a:gd name="connsiteY1700" fmla="*/ 2216745 h 8861755"/>
              <a:gd name="connsiteX1701" fmla="*/ 1939829 w 4772243"/>
              <a:gd name="connsiteY1701" fmla="*/ 2197121 h 8861755"/>
              <a:gd name="connsiteX1702" fmla="*/ 1922902 w 4772243"/>
              <a:gd name="connsiteY1702" fmla="*/ 2182336 h 8861755"/>
              <a:gd name="connsiteX1703" fmla="*/ 1890558 w 4772243"/>
              <a:gd name="connsiteY1703" fmla="*/ 2152497 h 8861755"/>
              <a:gd name="connsiteX1704" fmla="*/ 1861842 w 4772243"/>
              <a:gd name="connsiteY1704" fmla="*/ 2121045 h 8861755"/>
              <a:gd name="connsiteX1705" fmla="*/ 1844310 w 4772243"/>
              <a:gd name="connsiteY1705" fmla="*/ 2094700 h 8861755"/>
              <a:gd name="connsiteX1706" fmla="*/ 1834637 w 4772243"/>
              <a:gd name="connsiteY1706" fmla="*/ 2076420 h 8861755"/>
              <a:gd name="connsiteX1707" fmla="*/ 1831010 w 4772243"/>
              <a:gd name="connsiteY1707" fmla="*/ 2066205 h 8861755"/>
              <a:gd name="connsiteX1708" fmla="*/ 1827383 w 4772243"/>
              <a:gd name="connsiteY1708" fmla="*/ 2057602 h 8861755"/>
              <a:gd name="connsiteX1709" fmla="*/ 1816501 w 4772243"/>
              <a:gd name="connsiteY1709" fmla="*/ 2045775 h 8861755"/>
              <a:gd name="connsiteX1710" fmla="*/ 1804107 w 4772243"/>
              <a:gd name="connsiteY1710" fmla="*/ 2037709 h 8861755"/>
              <a:gd name="connsiteX1711" fmla="*/ 1793528 w 4772243"/>
              <a:gd name="connsiteY1711" fmla="*/ 2030452 h 8861755"/>
              <a:gd name="connsiteX1712" fmla="*/ 1789598 w 4772243"/>
              <a:gd name="connsiteY1712" fmla="*/ 2025881 h 8861755"/>
              <a:gd name="connsiteX1713" fmla="*/ 1788994 w 4772243"/>
              <a:gd name="connsiteY1713" fmla="*/ 2023999 h 8861755"/>
              <a:gd name="connsiteX1714" fmla="*/ 1789598 w 4772243"/>
              <a:gd name="connsiteY1714" fmla="*/ 2021043 h 8861755"/>
              <a:gd name="connsiteX1715" fmla="*/ 1794435 w 4772243"/>
              <a:gd name="connsiteY1715" fmla="*/ 2016742 h 8861755"/>
              <a:gd name="connsiteX1716" fmla="*/ 1798667 w 4772243"/>
              <a:gd name="connsiteY1716" fmla="*/ 2015129 h 8861755"/>
              <a:gd name="connsiteX1717" fmla="*/ 1810757 w 4772243"/>
              <a:gd name="connsiteY1717" fmla="*/ 2022387 h 8861755"/>
              <a:gd name="connsiteX1718" fmla="*/ 1827383 w 4772243"/>
              <a:gd name="connsiteY1718" fmla="*/ 2031796 h 8861755"/>
              <a:gd name="connsiteX1719" fmla="*/ 1831010 w 4772243"/>
              <a:gd name="connsiteY1719" fmla="*/ 2017816 h 8861755"/>
              <a:gd name="connsiteX1720" fmla="*/ 1835242 w 4772243"/>
              <a:gd name="connsiteY1720" fmla="*/ 1990665 h 8861755"/>
              <a:gd name="connsiteX1721" fmla="*/ 1837660 w 4772243"/>
              <a:gd name="connsiteY1721" fmla="*/ 1963783 h 8861755"/>
              <a:gd name="connsiteX1722" fmla="*/ 1837660 w 4772243"/>
              <a:gd name="connsiteY1722" fmla="*/ 1937707 h 8861755"/>
              <a:gd name="connsiteX1723" fmla="*/ 1834637 w 4772243"/>
              <a:gd name="connsiteY1723" fmla="*/ 1911900 h 8861755"/>
              <a:gd name="connsiteX1724" fmla="*/ 1830103 w 4772243"/>
              <a:gd name="connsiteY1724" fmla="*/ 1886093 h 8861755"/>
              <a:gd name="connsiteX1725" fmla="*/ 1823453 w 4772243"/>
              <a:gd name="connsiteY1725" fmla="*/ 1860555 h 8861755"/>
              <a:gd name="connsiteX1726" fmla="*/ 1814385 w 4772243"/>
              <a:gd name="connsiteY1726" fmla="*/ 1835555 h 8861755"/>
              <a:gd name="connsiteX1727" fmla="*/ 1809246 w 4772243"/>
              <a:gd name="connsiteY1727" fmla="*/ 1822920 h 8861755"/>
              <a:gd name="connsiteX1728" fmla="*/ 1816501 w 4772243"/>
              <a:gd name="connsiteY1728" fmla="*/ 1831791 h 8861755"/>
              <a:gd name="connsiteX1729" fmla="*/ 1828894 w 4772243"/>
              <a:gd name="connsiteY1729" fmla="*/ 1849533 h 8861755"/>
              <a:gd name="connsiteX1730" fmla="*/ 1838264 w 4772243"/>
              <a:gd name="connsiteY1730" fmla="*/ 1868082 h 8861755"/>
              <a:gd name="connsiteX1731" fmla="*/ 1845217 w 4772243"/>
              <a:gd name="connsiteY1731" fmla="*/ 1887169 h 8861755"/>
              <a:gd name="connsiteX1732" fmla="*/ 1851565 w 4772243"/>
              <a:gd name="connsiteY1732" fmla="*/ 1915933 h 8861755"/>
              <a:gd name="connsiteX1733" fmla="*/ 1853680 w 4772243"/>
              <a:gd name="connsiteY1733" fmla="*/ 1955719 h 8861755"/>
              <a:gd name="connsiteX1734" fmla="*/ 1852471 w 4772243"/>
              <a:gd name="connsiteY1734" fmla="*/ 1975880 h 8861755"/>
              <a:gd name="connsiteX1735" fmla="*/ 1851263 w 4772243"/>
              <a:gd name="connsiteY1735" fmla="*/ 1989322 h 8861755"/>
              <a:gd name="connsiteX1736" fmla="*/ 1852169 w 4772243"/>
              <a:gd name="connsiteY1736" fmla="*/ 2015129 h 8861755"/>
              <a:gd name="connsiteX1737" fmla="*/ 1855797 w 4772243"/>
              <a:gd name="connsiteY1737" fmla="*/ 2039860 h 8861755"/>
              <a:gd name="connsiteX1738" fmla="*/ 1863051 w 4772243"/>
              <a:gd name="connsiteY1738" fmla="*/ 2063517 h 8861755"/>
              <a:gd name="connsiteX1739" fmla="*/ 1873631 w 4772243"/>
              <a:gd name="connsiteY1739" fmla="*/ 2086366 h 8861755"/>
              <a:gd name="connsiteX1740" fmla="*/ 1887233 w 4772243"/>
              <a:gd name="connsiteY1740" fmla="*/ 2108141 h 8861755"/>
              <a:gd name="connsiteX1741" fmla="*/ 1904463 w 4772243"/>
              <a:gd name="connsiteY1741" fmla="*/ 2128572 h 8861755"/>
              <a:gd name="connsiteX1742" fmla="*/ 1925017 w 4772243"/>
              <a:gd name="connsiteY1742" fmla="*/ 2148196 h 8861755"/>
              <a:gd name="connsiteX1743" fmla="*/ 1937109 w 4772243"/>
              <a:gd name="connsiteY1743" fmla="*/ 2157604 h 8861755"/>
              <a:gd name="connsiteX1744" fmla="*/ 2013584 w 4772243"/>
              <a:gd name="connsiteY1744" fmla="*/ 2218358 h 8861755"/>
              <a:gd name="connsiteX1745" fmla="*/ 2085223 w 4772243"/>
              <a:gd name="connsiteY1745" fmla="*/ 2276962 h 8861755"/>
              <a:gd name="connsiteX1746" fmla="*/ 2075248 w 4772243"/>
              <a:gd name="connsiteY1746" fmla="*/ 2218089 h 8861755"/>
              <a:gd name="connsiteX1747" fmla="*/ 2064064 w 4772243"/>
              <a:gd name="connsiteY1747" fmla="*/ 2153572 h 8861755"/>
              <a:gd name="connsiteX1748" fmla="*/ 2071016 w 4772243"/>
              <a:gd name="connsiteY1748" fmla="*/ 2152497 h 8861755"/>
              <a:gd name="connsiteX1749" fmla="*/ 2077968 w 4772243"/>
              <a:gd name="connsiteY1749" fmla="*/ 2151690 h 8861755"/>
              <a:gd name="connsiteX1750" fmla="*/ 2081596 w 4772243"/>
              <a:gd name="connsiteY1750" fmla="*/ 2160024 h 8861755"/>
              <a:gd name="connsiteX1751" fmla="*/ 2084618 w 4772243"/>
              <a:gd name="connsiteY1751" fmla="*/ 2168358 h 8861755"/>
              <a:gd name="connsiteX1752" fmla="*/ 2097012 w 4772243"/>
              <a:gd name="connsiteY1752" fmla="*/ 2214326 h 8861755"/>
              <a:gd name="connsiteX1753" fmla="*/ 2114846 w 4772243"/>
              <a:gd name="connsiteY1753" fmla="*/ 2283682 h 8861755"/>
              <a:gd name="connsiteX1754" fmla="*/ 2129657 w 4772243"/>
              <a:gd name="connsiteY1754" fmla="*/ 2328844 h 8861755"/>
              <a:gd name="connsiteX1755" fmla="*/ 2139330 w 4772243"/>
              <a:gd name="connsiteY1755" fmla="*/ 2350888 h 8861755"/>
              <a:gd name="connsiteX1756" fmla="*/ 2145980 w 4772243"/>
              <a:gd name="connsiteY1756" fmla="*/ 2363792 h 8861755"/>
              <a:gd name="connsiteX1757" fmla="*/ 2163815 w 4772243"/>
              <a:gd name="connsiteY1757" fmla="*/ 2389868 h 8861755"/>
              <a:gd name="connsiteX1758" fmla="*/ 2187090 w 4772243"/>
              <a:gd name="connsiteY1758" fmla="*/ 2413524 h 8861755"/>
              <a:gd name="connsiteX1759" fmla="*/ 2213690 w 4772243"/>
              <a:gd name="connsiteY1759" fmla="*/ 2433686 h 8861755"/>
              <a:gd name="connsiteX1760" fmla="*/ 2227896 w 4772243"/>
              <a:gd name="connsiteY1760" fmla="*/ 2441750 h 8861755"/>
              <a:gd name="connsiteX1761" fmla="*/ 2311324 w 4772243"/>
              <a:gd name="connsiteY1761" fmla="*/ 2484762 h 8861755"/>
              <a:gd name="connsiteX1762" fmla="*/ 2329185 w 4772243"/>
              <a:gd name="connsiteY1762" fmla="*/ 2493176 h 8861755"/>
              <a:gd name="connsiteX1763" fmla="*/ 2329524 w 4772243"/>
              <a:gd name="connsiteY1763" fmla="*/ 2491988 h 8861755"/>
              <a:gd name="connsiteX1764" fmla="*/ 2347043 w 4772243"/>
              <a:gd name="connsiteY1764" fmla="*/ 2419351 h 8861755"/>
              <a:gd name="connsiteX1765" fmla="*/ 2360937 w 4772243"/>
              <a:gd name="connsiteY1765" fmla="*/ 2346445 h 8861755"/>
              <a:gd name="connsiteX1766" fmla="*/ 2371508 w 4772243"/>
              <a:gd name="connsiteY1766" fmla="*/ 2273001 h 8861755"/>
              <a:gd name="connsiteX1767" fmla="*/ 2376643 w 4772243"/>
              <a:gd name="connsiteY1767" fmla="*/ 2199018 h 8861755"/>
              <a:gd name="connsiteX1768" fmla="*/ 2376643 w 4772243"/>
              <a:gd name="connsiteY1768" fmla="*/ 2124767 h 8861755"/>
              <a:gd name="connsiteX1769" fmla="*/ 2373925 w 4772243"/>
              <a:gd name="connsiteY1769" fmla="*/ 2087104 h 8861755"/>
              <a:gd name="connsiteX1770" fmla="*/ 2371206 w 4772243"/>
              <a:gd name="connsiteY1770" fmla="*/ 2060470 h 8861755"/>
              <a:gd name="connsiteX1771" fmla="*/ 2362750 w 4772243"/>
              <a:gd name="connsiteY1771" fmla="*/ 2022268 h 8861755"/>
              <a:gd name="connsiteX1772" fmla="*/ 2354896 w 4772243"/>
              <a:gd name="connsiteY1772" fmla="*/ 1997788 h 8861755"/>
              <a:gd name="connsiteX1773" fmla="*/ 2344627 w 4772243"/>
              <a:gd name="connsiteY1773" fmla="*/ 1973844 h 8861755"/>
              <a:gd name="connsiteX1774" fmla="*/ 2332243 w 4772243"/>
              <a:gd name="connsiteY1774" fmla="*/ 1950707 h 8861755"/>
              <a:gd name="connsiteX1775" fmla="*/ 2316536 w 4772243"/>
              <a:gd name="connsiteY1775" fmla="*/ 1928648 h 8861755"/>
              <a:gd name="connsiteX1776" fmla="*/ 2298112 w 4772243"/>
              <a:gd name="connsiteY1776" fmla="*/ 1907395 h 8861755"/>
              <a:gd name="connsiteX1777" fmla="*/ 2287540 w 4772243"/>
              <a:gd name="connsiteY1777" fmla="*/ 1897440 h 8861755"/>
              <a:gd name="connsiteX1778" fmla="*/ 2251597 w 4772243"/>
              <a:gd name="connsiteY1778" fmla="*/ 1863543 h 8861755"/>
              <a:gd name="connsiteX1779" fmla="*/ 2175481 w 4772243"/>
              <a:gd name="connsiteY1779" fmla="*/ 1798977 h 8861755"/>
              <a:gd name="connsiteX1780" fmla="*/ 2136517 w 4772243"/>
              <a:gd name="connsiteY1780" fmla="*/ 1767770 h 8861755"/>
              <a:gd name="connsiteX1781" fmla="*/ 2118394 w 4772243"/>
              <a:gd name="connsiteY1781" fmla="*/ 1752973 h 8861755"/>
              <a:gd name="connsiteX1782" fmla="*/ 2085170 w 4772243"/>
              <a:gd name="connsiteY1782" fmla="*/ 1722036 h 8861755"/>
              <a:gd name="connsiteX1783" fmla="*/ 2055871 w 4772243"/>
              <a:gd name="connsiteY1783" fmla="*/ 1690021 h 8861755"/>
              <a:gd name="connsiteX1784" fmla="*/ 2029895 w 4772243"/>
              <a:gd name="connsiteY1784" fmla="*/ 1655855 h 8861755"/>
              <a:gd name="connsiteX1785" fmla="*/ 2018115 w 4772243"/>
              <a:gd name="connsiteY1785" fmla="*/ 1637831 h 8861755"/>
              <a:gd name="connsiteX1786" fmla="*/ 1959821 w 4772243"/>
              <a:gd name="connsiteY1786" fmla="*/ 1629222 h 8861755"/>
              <a:gd name="connsiteX1787" fmla="*/ 1864978 w 4772243"/>
              <a:gd name="connsiteY1787" fmla="*/ 1612542 h 8861755"/>
              <a:gd name="connsiteX1788" fmla="*/ 1794601 w 4772243"/>
              <a:gd name="connsiteY1788" fmla="*/ 1596669 h 8861755"/>
              <a:gd name="connsiteX1789" fmla="*/ 1744160 w 4772243"/>
              <a:gd name="connsiteY1789" fmla="*/ 1582411 h 8861755"/>
              <a:gd name="connsiteX1790" fmla="*/ 1710331 w 4772243"/>
              <a:gd name="connsiteY1790" fmla="*/ 1570036 h 8861755"/>
              <a:gd name="connsiteX1791" fmla="*/ 1690094 w 4772243"/>
              <a:gd name="connsiteY1791" fmla="*/ 1559006 h 8861755"/>
              <a:gd name="connsiteX1792" fmla="*/ 1679221 w 4772243"/>
              <a:gd name="connsiteY1792" fmla="*/ 1550398 h 8861755"/>
              <a:gd name="connsiteX1793" fmla="*/ 1674388 w 4772243"/>
              <a:gd name="connsiteY1793" fmla="*/ 1543671 h 8861755"/>
              <a:gd name="connsiteX1794" fmla="*/ 1673179 w 4772243"/>
              <a:gd name="connsiteY1794" fmla="*/ 1541789 h 8861755"/>
              <a:gd name="connsiteX1795" fmla="*/ 1675294 w 4772243"/>
              <a:gd name="connsiteY1795" fmla="*/ 1540711 h 8861755"/>
              <a:gd name="connsiteX1796" fmla="*/ 1700666 w 4772243"/>
              <a:gd name="connsiteY1796" fmla="*/ 1543133 h 8861755"/>
              <a:gd name="connsiteX1797" fmla="*/ 1771042 w 4772243"/>
              <a:gd name="connsiteY1797" fmla="*/ 1553087 h 8861755"/>
              <a:gd name="connsiteX1798" fmla="*/ 1890954 w 4772243"/>
              <a:gd name="connsiteY1798" fmla="*/ 1571650 h 8861755"/>
              <a:gd name="connsiteX1799" fmla="*/ 1961633 w 4772243"/>
              <a:gd name="connsiteY1799" fmla="*/ 1581872 h 8861755"/>
              <a:gd name="connsiteX1800" fmla="*/ 1987307 w 4772243"/>
              <a:gd name="connsiteY1800" fmla="*/ 1584294 h 8861755"/>
              <a:gd name="connsiteX1801" fmla="*/ 1989119 w 4772243"/>
              <a:gd name="connsiteY1801" fmla="*/ 1583487 h 8861755"/>
              <a:gd name="connsiteX1802" fmla="*/ 1982776 w 4772243"/>
              <a:gd name="connsiteY1802" fmla="*/ 1568960 h 8861755"/>
              <a:gd name="connsiteX1803" fmla="*/ 1977037 w 4772243"/>
              <a:gd name="connsiteY1803" fmla="*/ 1554163 h 8861755"/>
              <a:gd name="connsiteX1804" fmla="*/ 1964955 w 4772243"/>
              <a:gd name="connsiteY1804" fmla="*/ 1522150 h 8861755"/>
              <a:gd name="connsiteX1805" fmla="*/ 1938376 w 4772243"/>
              <a:gd name="connsiteY1805" fmla="*/ 1458928 h 8861755"/>
              <a:gd name="connsiteX1806" fmla="*/ 1896089 w 4772243"/>
              <a:gd name="connsiteY1806" fmla="*/ 1364500 h 8861755"/>
              <a:gd name="connsiteX1807" fmla="*/ 1868301 w 4772243"/>
              <a:gd name="connsiteY1807" fmla="*/ 1301548 h 8861755"/>
              <a:gd name="connsiteX1808" fmla="*/ 1866489 w 4772243"/>
              <a:gd name="connsiteY1808" fmla="*/ 1294822 h 8861755"/>
              <a:gd name="connsiteX1809" fmla="*/ 1866489 w 4772243"/>
              <a:gd name="connsiteY1809" fmla="*/ 1287827 h 8861755"/>
              <a:gd name="connsiteX1810" fmla="*/ 1869509 w 4772243"/>
              <a:gd name="connsiteY1810" fmla="*/ 1287020 h 8861755"/>
              <a:gd name="connsiteX1811" fmla="*/ 1872228 w 4772243"/>
              <a:gd name="connsiteY1811" fmla="*/ 1286482 h 8861755"/>
              <a:gd name="connsiteX1812" fmla="*/ 1911191 w 4772243"/>
              <a:gd name="connsiteY1812" fmla="*/ 1354815 h 8861755"/>
              <a:gd name="connsiteX1813" fmla="*/ 1950457 w 4772243"/>
              <a:gd name="connsiteY1813" fmla="*/ 1422879 h 8861755"/>
              <a:gd name="connsiteX1814" fmla="*/ 1957102 w 4772243"/>
              <a:gd name="connsiteY1814" fmla="*/ 1422072 h 8861755"/>
              <a:gd name="connsiteX1815" fmla="*/ 1963748 w 4772243"/>
              <a:gd name="connsiteY1815" fmla="*/ 1420995 h 8861755"/>
              <a:gd name="connsiteX1816" fmla="*/ 1962237 w 4772243"/>
              <a:gd name="connsiteY1816" fmla="*/ 1380642 h 8861755"/>
              <a:gd name="connsiteX1817" fmla="*/ 1964050 w 4772243"/>
              <a:gd name="connsiteY1817" fmla="*/ 1299664 h 8861755"/>
              <a:gd name="connsiteX1818" fmla="*/ 1974017 w 4772243"/>
              <a:gd name="connsiteY1818" fmla="*/ 1178603 h 8861755"/>
              <a:gd name="connsiteX1819" fmla="*/ 1980964 w 4772243"/>
              <a:gd name="connsiteY1819" fmla="*/ 1098165 h 8861755"/>
              <a:gd name="connsiteX1820" fmla="*/ 1982776 w 4772243"/>
              <a:gd name="connsiteY1820" fmla="*/ 1079601 h 8861755"/>
              <a:gd name="connsiteX1821" fmla="*/ 1987609 w 4772243"/>
              <a:gd name="connsiteY1821" fmla="*/ 1066150 h 8861755"/>
              <a:gd name="connsiteX1822" fmla="*/ 1990629 w 4772243"/>
              <a:gd name="connsiteY1822" fmla="*/ 1063191 h 8861755"/>
              <a:gd name="connsiteX1823" fmla="*/ 1994254 w 4772243"/>
              <a:gd name="connsiteY1823" fmla="*/ 1065612 h 8861755"/>
              <a:gd name="connsiteX1824" fmla="*/ 1997274 w 4772243"/>
              <a:gd name="connsiteY1824" fmla="*/ 1072338 h 8861755"/>
              <a:gd name="connsiteX1825" fmla="*/ 2000597 w 4772243"/>
              <a:gd name="connsiteY1825" fmla="*/ 1089017 h 8861755"/>
              <a:gd name="connsiteX1826" fmla="*/ 2000899 w 4772243"/>
              <a:gd name="connsiteY1826" fmla="*/ 1104352 h 8861755"/>
              <a:gd name="connsiteX1827" fmla="*/ 1999087 w 4772243"/>
              <a:gd name="connsiteY1827" fmla="*/ 1176181 h 8861755"/>
              <a:gd name="connsiteX1828" fmla="*/ 1994556 w 4772243"/>
              <a:gd name="connsiteY1828" fmla="*/ 1284060 h 8861755"/>
              <a:gd name="connsiteX1829" fmla="*/ 1994556 w 4772243"/>
              <a:gd name="connsiteY1829" fmla="*/ 1355891 h 8861755"/>
              <a:gd name="connsiteX1830" fmla="*/ 1996972 w 4772243"/>
              <a:gd name="connsiteY1830" fmla="*/ 1392210 h 8861755"/>
              <a:gd name="connsiteX1831" fmla="*/ 1999389 w 4772243"/>
              <a:gd name="connsiteY1831" fmla="*/ 1420457 h 8861755"/>
              <a:gd name="connsiteX1832" fmla="*/ 2008752 w 4772243"/>
              <a:gd name="connsiteY1832" fmla="*/ 1475069 h 8861755"/>
              <a:gd name="connsiteX1833" fmla="*/ 2024157 w 4772243"/>
              <a:gd name="connsiteY1833" fmla="*/ 1527529 h 8861755"/>
              <a:gd name="connsiteX1834" fmla="*/ 2044696 w 4772243"/>
              <a:gd name="connsiteY1834" fmla="*/ 1577299 h 8861755"/>
              <a:gd name="connsiteX1835" fmla="*/ 2071879 w 4772243"/>
              <a:gd name="connsiteY1835" fmla="*/ 1624917 h 8861755"/>
              <a:gd name="connsiteX1836" fmla="*/ 2105105 w 4772243"/>
              <a:gd name="connsiteY1836" fmla="*/ 1670382 h 8861755"/>
              <a:gd name="connsiteX1837" fmla="*/ 2144975 w 4772243"/>
              <a:gd name="connsiteY1837" fmla="*/ 1713158 h 8861755"/>
              <a:gd name="connsiteX1838" fmla="*/ 2191490 w 4772243"/>
              <a:gd name="connsiteY1838" fmla="*/ 1754050 h 8861755"/>
              <a:gd name="connsiteX1839" fmla="*/ 2217768 w 4772243"/>
              <a:gd name="connsiteY1839" fmla="*/ 1773150 h 8861755"/>
              <a:gd name="connsiteX1840" fmla="*/ 2247066 w 4772243"/>
              <a:gd name="connsiteY1840" fmla="*/ 1794403 h 8861755"/>
              <a:gd name="connsiteX1841" fmla="*/ 2303549 w 4772243"/>
              <a:gd name="connsiteY1841" fmla="*/ 1838524 h 8861755"/>
              <a:gd name="connsiteX1842" fmla="*/ 2342815 w 4772243"/>
              <a:gd name="connsiteY1842" fmla="*/ 1873766 h 8861755"/>
              <a:gd name="connsiteX1843" fmla="*/ 2366978 w 4772243"/>
              <a:gd name="connsiteY1843" fmla="*/ 1897979 h 8861755"/>
              <a:gd name="connsiteX1844" fmla="*/ 2389330 w 4772243"/>
              <a:gd name="connsiteY1844" fmla="*/ 1924343 h 8861755"/>
              <a:gd name="connsiteX1845" fmla="*/ 2409265 w 4772243"/>
              <a:gd name="connsiteY1845" fmla="*/ 1951514 h 8861755"/>
              <a:gd name="connsiteX1846" fmla="*/ 2418628 w 4772243"/>
              <a:gd name="connsiteY1846" fmla="*/ 1965773 h 8861755"/>
              <a:gd name="connsiteX1847" fmla="*/ 2423461 w 4772243"/>
              <a:gd name="connsiteY1847" fmla="*/ 1968733 h 8861755"/>
              <a:gd name="connsiteX1848" fmla="*/ 2444604 w 4772243"/>
              <a:gd name="connsiteY1848" fmla="*/ 1977611 h 8861755"/>
              <a:gd name="connsiteX1849" fmla="*/ 2395974 w 4772243"/>
              <a:gd name="connsiteY1849" fmla="*/ 1840138 h 8861755"/>
              <a:gd name="connsiteX1850" fmla="*/ 2350969 w 4772243"/>
              <a:gd name="connsiteY1850" fmla="*/ 1711813 h 8861755"/>
              <a:gd name="connsiteX1851" fmla="*/ 2340096 w 4772243"/>
              <a:gd name="connsiteY1851" fmla="*/ 1679799 h 8861755"/>
              <a:gd name="connsiteX1852" fmla="*/ 2320765 w 4772243"/>
              <a:gd name="connsiteY1852" fmla="*/ 1614963 h 8861755"/>
              <a:gd name="connsiteX1853" fmla="*/ 2311099 w 4772243"/>
              <a:gd name="connsiteY1853" fmla="*/ 1565731 h 8861755"/>
              <a:gd name="connsiteX1854" fmla="*/ 2307173 w 4772243"/>
              <a:gd name="connsiteY1854" fmla="*/ 1532641 h 8861755"/>
              <a:gd name="connsiteX1855" fmla="*/ 2305964 w 4772243"/>
              <a:gd name="connsiteY1855" fmla="*/ 1499282 h 8861755"/>
              <a:gd name="connsiteX1856" fmla="*/ 2307777 w 4772243"/>
              <a:gd name="connsiteY1856" fmla="*/ 1465653 h 8861755"/>
              <a:gd name="connsiteX1857" fmla="*/ 2310495 w 4772243"/>
              <a:gd name="connsiteY1857" fmla="*/ 1448705 h 8861755"/>
              <a:gd name="connsiteX1858" fmla="*/ 2319255 w 4772243"/>
              <a:gd name="connsiteY1858" fmla="*/ 1487983 h 8861755"/>
              <a:gd name="connsiteX1859" fmla="*/ 2341908 w 4772243"/>
              <a:gd name="connsiteY1859" fmla="*/ 1565193 h 8861755"/>
              <a:gd name="connsiteX1860" fmla="*/ 2370904 w 4772243"/>
              <a:gd name="connsiteY1860" fmla="*/ 1640251 h 8861755"/>
              <a:gd name="connsiteX1861" fmla="*/ 2404130 w 4772243"/>
              <a:gd name="connsiteY1861" fmla="*/ 1714234 h 8861755"/>
              <a:gd name="connsiteX1862" fmla="*/ 2422554 w 4772243"/>
              <a:gd name="connsiteY1862" fmla="*/ 1750822 h 8861755"/>
              <a:gd name="connsiteX1863" fmla="*/ 2430106 w 4772243"/>
              <a:gd name="connsiteY1863" fmla="*/ 1749745 h 8861755"/>
              <a:gd name="connsiteX1864" fmla="*/ 2437958 w 4772243"/>
              <a:gd name="connsiteY1864" fmla="*/ 1748939 h 8861755"/>
              <a:gd name="connsiteX1865" fmla="*/ 2442489 w 4772243"/>
              <a:gd name="connsiteY1865" fmla="*/ 1724995 h 8861755"/>
              <a:gd name="connsiteX1866" fmla="*/ 2454270 w 4772243"/>
              <a:gd name="connsiteY1866" fmla="*/ 1677915 h 8861755"/>
              <a:gd name="connsiteX1867" fmla="*/ 2476319 w 4772243"/>
              <a:gd name="connsiteY1867" fmla="*/ 1607699 h 8861755"/>
              <a:gd name="connsiteX1868" fmla="*/ 2508335 w 4772243"/>
              <a:gd name="connsiteY1868" fmla="*/ 1514079 h 8861755"/>
              <a:gd name="connsiteX1869" fmla="*/ 2530083 w 4772243"/>
              <a:gd name="connsiteY1869" fmla="*/ 1444132 h 8861755"/>
              <a:gd name="connsiteX1870" fmla="*/ 2542466 w 4772243"/>
              <a:gd name="connsiteY1870" fmla="*/ 1396515 h 8861755"/>
              <a:gd name="connsiteX1871" fmla="*/ 2546997 w 4772243"/>
              <a:gd name="connsiteY1871" fmla="*/ 1372840 h 8861755"/>
              <a:gd name="connsiteX1872" fmla="*/ 2552434 w 4772243"/>
              <a:gd name="connsiteY1872" fmla="*/ 1373647 h 8861755"/>
              <a:gd name="connsiteX1873" fmla="*/ 2569046 w 4772243"/>
              <a:gd name="connsiteY1873" fmla="*/ 1379296 h 8861755"/>
              <a:gd name="connsiteX1874" fmla="*/ 2576900 w 4772243"/>
              <a:gd name="connsiteY1874" fmla="*/ 1383332 h 8861755"/>
              <a:gd name="connsiteX1875" fmla="*/ 2911566 w 4772243"/>
              <a:gd name="connsiteY1875" fmla="*/ 591050 h 8861755"/>
              <a:gd name="connsiteX1876" fmla="*/ 2910650 w 4772243"/>
              <a:gd name="connsiteY1876" fmla="*/ 590802 h 8861755"/>
              <a:gd name="connsiteX1877" fmla="*/ 2910660 w 4772243"/>
              <a:gd name="connsiteY1877" fmla="*/ 590780 h 8861755"/>
              <a:gd name="connsiteX1878" fmla="*/ 3170787 w 4772243"/>
              <a:gd name="connsiteY1878" fmla="*/ 2837686 h 8861755"/>
              <a:gd name="connsiteX1879" fmla="*/ 3168071 w 4772243"/>
              <a:gd name="connsiteY1879" fmla="*/ 2852473 h 8861755"/>
              <a:gd name="connsiteX1880" fmla="*/ 3159922 w 4772243"/>
              <a:gd name="connsiteY1880" fmla="*/ 2880166 h 8861755"/>
              <a:gd name="connsiteX1881" fmla="*/ 3149357 w 4772243"/>
              <a:gd name="connsiteY1881" fmla="*/ 2906245 h 8861755"/>
              <a:gd name="connsiteX1882" fmla="*/ 3136680 w 4772243"/>
              <a:gd name="connsiteY1882" fmla="*/ 2931519 h 8861755"/>
              <a:gd name="connsiteX1883" fmla="*/ 3114948 w 4772243"/>
              <a:gd name="connsiteY1883" fmla="*/ 2966740 h 8861755"/>
              <a:gd name="connsiteX1884" fmla="*/ 3079633 w 4772243"/>
              <a:gd name="connsiteY1884" fmla="*/ 3010296 h 8861755"/>
              <a:gd name="connsiteX1885" fmla="*/ 3040697 w 4772243"/>
              <a:gd name="connsiteY1885" fmla="*/ 3050625 h 8861755"/>
              <a:gd name="connsiteX1886" fmla="*/ 2998742 w 4772243"/>
              <a:gd name="connsiteY1886" fmla="*/ 3089073 h 8861755"/>
              <a:gd name="connsiteX1887" fmla="*/ 2956183 w 4772243"/>
              <a:gd name="connsiteY1887" fmla="*/ 3126176 h 8861755"/>
              <a:gd name="connsiteX1888" fmla="*/ 2934521 w 4772243"/>
              <a:gd name="connsiteY1888" fmla="*/ 3146040 h 8861755"/>
              <a:gd name="connsiteX1889" fmla="*/ 2921792 w 4772243"/>
              <a:gd name="connsiteY1889" fmla="*/ 3138142 h 8861755"/>
              <a:gd name="connsiteX1890" fmla="*/ 2892936 w 4772243"/>
              <a:gd name="connsiteY1890" fmla="*/ 3127903 h 8861755"/>
              <a:gd name="connsiteX1891" fmla="*/ 2903965 w 4772243"/>
              <a:gd name="connsiteY1891" fmla="*/ 3123756 h 8861755"/>
              <a:gd name="connsiteX1892" fmla="*/ 2923886 w 4772243"/>
              <a:gd name="connsiteY1892" fmla="*/ 3111926 h 8861755"/>
              <a:gd name="connsiteX1893" fmla="*/ 2934149 w 4772243"/>
              <a:gd name="connsiteY1893" fmla="*/ 3102516 h 8861755"/>
              <a:gd name="connsiteX1894" fmla="*/ 2938374 w 4772243"/>
              <a:gd name="connsiteY1894" fmla="*/ 3097408 h 8861755"/>
              <a:gd name="connsiteX1895" fmla="*/ 2986668 w 4772243"/>
              <a:gd name="connsiteY1895" fmla="*/ 3033956 h 8861755"/>
              <a:gd name="connsiteX1896" fmla="*/ 3030736 w 4772243"/>
              <a:gd name="connsiteY1896" fmla="*/ 2977495 h 8861755"/>
              <a:gd name="connsiteX1897" fmla="*/ 3030736 w 4772243"/>
              <a:gd name="connsiteY1897" fmla="*/ 2980453 h 8861755"/>
              <a:gd name="connsiteX1898" fmla="*/ 3031038 w 4772243"/>
              <a:gd name="connsiteY1898" fmla="*/ 3003574 h 8861755"/>
              <a:gd name="connsiteX1899" fmla="*/ 3055486 w 4772243"/>
              <a:gd name="connsiteY1899" fmla="*/ 2985829 h 8861755"/>
              <a:gd name="connsiteX1900" fmla="*/ 3087783 w 4772243"/>
              <a:gd name="connsiteY1900" fmla="*/ 2957599 h 8861755"/>
              <a:gd name="connsiteX1901" fmla="*/ 3107101 w 4772243"/>
              <a:gd name="connsiteY1901" fmla="*/ 2937971 h 8861755"/>
              <a:gd name="connsiteX1902" fmla="*/ 3124607 w 4772243"/>
              <a:gd name="connsiteY1902" fmla="*/ 2917538 h 8861755"/>
              <a:gd name="connsiteX1903" fmla="*/ 3140000 w 4772243"/>
              <a:gd name="connsiteY1903" fmla="*/ 2896029 h 8861755"/>
              <a:gd name="connsiteX1904" fmla="*/ 3153583 w 4772243"/>
              <a:gd name="connsiteY1904" fmla="*/ 2873714 h 8861755"/>
              <a:gd name="connsiteX1905" fmla="*/ 3165656 w 4772243"/>
              <a:gd name="connsiteY1905" fmla="*/ 2849785 h 8861755"/>
              <a:gd name="connsiteX1906" fmla="*/ 3732652 w 4772243"/>
              <a:gd name="connsiteY1906" fmla="*/ 6745151 h 8861755"/>
              <a:gd name="connsiteX1907" fmla="*/ 3732615 w 4772243"/>
              <a:gd name="connsiteY1907" fmla="*/ 6745184 h 8861755"/>
              <a:gd name="connsiteX1908" fmla="*/ 3732453 w 4772243"/>
              <a:gd name="connsiteY1908" fmla="*/ 6745058 h 8861755"/>
              <a:gd name="connsiteX1909" fmla="*/ 3937750 w 4772243"/>
              <a:gd name="connsiteY1909" fmla="*/ 2945501 h 8861755"/>
              <a:gd name="connsiteX1910" fmla="*/ 3924771 w 4772243"/>
              <a:gd name="connsiteY1910" fmla="*/ 2952759 h 8861755"/>
              <a:gd name="connsiteX1911" fmla="*/ 3900927 w 4772243"/>
              <a:gd name="connsiteY1911" fmla="*/ 2968085 h 8861755"/>
              <a:gd name="connsiteX1912" fmla="*/ 3878288 w 4772243"/>
              <a:gd name="connsiteY1912" fmla="*/ 2985023 h 8861755"/>
              <a:gd name="connsiteX1913" fmla="*/ 3857462 w 4772243"/>
              <a:gd name="connsiteY1913" fmla="*/ 3003306 h 8861755"/>
              <a:gd name="connsiteX1914" fmla="*/ 3837842 w 4772243"/>
              <a:gd name="connsiteY1914" fmla="*/ 3022664 h 8861755"/>
              <a:gd name="connsiteX1915" fmla="*/ 3820336 w 4772243"/>
              <a:gd name="connsiteY1915" fmla="*/ 3043636 h 8861755"/>
              <a:gd name="connsiteX1916" fmla="*/ 3804339 w 4772243"/>
              <a:gd name="connsiteY1916" fmla="*/ 3066220 h 8861755"/>
              <a:gd name="connsiteX1917" fmla="*/ 3789851 w 4772243"/>
              <a:gd name="connsiteY1917" fmla="*/ 3090417 h 8861755"/>
              <a:gd name="connsiteX1918" fmla="*/ 3783211 w 4772243"/>
              <a:gd name="connsiteY1918" fmla="*/ 3103323 h 8861755"/>
              <a:gd name="connsiteX1919" fmla="*/ 3802528 w 4772243"/>
              <a:gd name="connsiteY1919" fmla="*/ 3104667 h 8861755"/>
              <a:gd name="connsiteX1920" fmla="*/ 3817016 w 4772243"/>
              <a:gd name="connsiteY1920" fmla="*/ 3105473 h 8861755"/>
              <a:gd name="connsiteX1921" fmla="*/ 3819431 w 4772243"/>
              <a:gd name="connsiteY1921" fmla="*/ 3108700 h 8861755"/>
              <a:gd name="connsiteX1922" fmla="*/ 3820638 w 4772243"/>
              <a:gd name="connsiteY1922" fmla="*/ 3114884 h 8861755"/>
              <a:gd name="connsiteX1923" fmla="*/ 3819129 w 4772243"/>
              <a:gd name="connsiteY1923" fmla="*/ 3117842 h 8861755"/>
              <a:gd name="connsiteX1924" fmla="*/ 3817016 w 4772243"/>
              <a:gd name="connsiteY1924" fmla="*/ 3118648 h 8861755"/>
              <a:gd name="connsiteX1925" fmla="*/ 3811281 w 4772243"/>
              <a:gd name="connsiteY1925" fmla="*/ 3119993 h 8861755"/>
              <a:gd name="connsiteX1926" fmla="*/ 3797699 w 4772243"/>
              <a:gd name="connsiteY1926" fmla="*/ 3120261 h 8861755"/>
              <a:gd name="connsiteX1927" fmla="*/ 3782607 w 4772243"/>
              <a:gd name="connsiteY1927" fmla="*/ 3120261 h 8861755"/>
              <a:gd name="connsiteX1928" fmla="*/ 3766006 w 4772243"/>
              <a:gd name="connsiteY1928" fmla="*/ 3124563 h 8861755"/>
              <a:gd name="connsiteX1929" fmla="*/ 3757253 w 4772243"/>
              <a:gd name="connsiteY1929" fmla="*/ 3129403 h 8861755"/>
              <a:gd name="connsiteX1930" fmla="*/ 3747594 w 4772243"/>
              <a:gd name="connsiteY1930" fmla="*/ 3135318 h 8861755"/>
              <a:gd name="connsiteX1931" fmla="*/ 3727069 w 4772243"/>
              <a:gd name="connsiteY1931" fmla="*/ 3144997 h 8861755"/>
              <a:gd name="connsiteX1932" fmla="*/ 3695980 w 4772243"/>
              <a:gd name="connsiteY1932" fmla="*/ 3156826 h 8861755"/>
              <a:gd name="connsiteX1933" fmla="*/ 3651611 w 4772243"/>
              <a:gd name="connsiteY1933" fmla="*/ 3167043 h 8861755"/>
              <a:gd name="connsiteX1934" fmla="*/ 3605732 w 4772243"/>
              <a:gd name="connsiteY1934" fmla="*/ 3174033 h 8861755"/>
              <a:gd name="connsiteX1935" fmla="*/ 3582491 w 4772243"/>
              <a:gd name="connsiteY1935" fmla="*/ 3176723 h 8861755"/>
              <a:gd name="connsiteX1936" fmla="*/ 3552005 w 4772243"/>
              <a:gd name="connsiteY1936" fmla="*/ 3181024 h 8861755"/>
              <a:gd name="connsiteX1937" fmla="*/ 3490733 w 4772243"/>
              <a:gd name="connsiteY1937" fmla="*/ 3190971 h 8861755"/>
              <a:gd name="connsiteX1938" fmla="*/ 3430366 w 4772243"/>
              <a:gd name="connsiteY1938" fmla="*/ 3203608 h 8861755"/>
              <a:gd name="connsiteX1939" fmla="*/ 3371206 w 4772243"/>
              <a:gd name="connsiteY1939" fmla="*/ 3218933 h 8861755"/>
              <a:gd name="connsiteX1940" fmla="*/ 3342532 w 4772243"/>
              <a:gd name="connsiteY1940" fmla="*/ 3227537 h 8861755"/>
              <a:gd name="connsiteX1941" fmla="*/ 3316876 w 4772243"/>
              <a:gd name="connsiteY1941" fmla="*/ 3235602 h 8861755"/>
              <a:gd name="connsiteX1942" fmla="*/ 3265262 w 4772243"/>
              <a:gd name="connsiteY1942" fmla="*/ 3248239 h 8861755"/>
              <a:gd name="connsiteX1943" fmla="*/ 3226325 w 4772243"/>
              <a:gd name="connsiteY1943" fmla="*/ 3253348 h 8861755"/>
              <a:gd name="connsiteX1944" fmla="*/ 3218979 w 4772243"/>
              <a:gd name="connsiteY1944" fmla="*/ 3253571 h 8861755"/>
              <a:gd name="connsiteX1945" fmla="*/ 3209884 w 4772243"/>
              <a:gd name="connsiteY1945" fmla="*/ 3245727 h 8861755"/>
              <a:gd name="connsiteX1946" fmla="*/ 3182632 w 4772243"/>
              <a:gd name="connsiteY1946" fmla="*/ 3226701 h 8861755"/>
              <a:gd name="connsiteX1947" fmla="*/ 3169020 w 4772243"/>
              <a:gd name="connsiteY1947" fmla="*/ 3218825 h 8861755"/>
              <a:gd name="connsiteX1948" fmla="*/ 3187690 w 4772243"/>
              <a:gd name="connsiteY1948" fmla="*/ 3220816 h 8861755"/>
              <a:gd name="connsiteX1949" fmla="*/ 3204593 w 4772243"/>
              <a:gd name="connsiteY1949" fmla="*/ 3221623 h 8861755"/>
              <a:gd name="connsiteX1950" fmla="*/ 3239304 w 4772243"/>
              <a:gd name="connsiteY1950" fmla="*/ 3219740 h 8861755"/>
              <a:gd name="connsiteX1951" fmla="*/ 3273713 w 4772243"/>
              <a:gd name="connsiteY1951" fmla="*/ 3212750 h 8861755"/>
              <a:gd name="connsiteX1952" fmla="*/ 3305406 w 4772243"/>
              <a:gd name="connsiteY1952" fmla="*/ 3201457 h 8861755"/>
              <a:gd name="connsiteX1953" fmla="*/ 3319592 w 4772243"/>
              <a:gd name="connsiteY1953" fmla="*/ 3194466 h 8861755"/>
              <a:gd name="connsiteX1954" fmla="*/ 3341928 w 4772243"/>
              <a:gd name="connsiteY1954" fmla="*/ 3181561 h 8861755"/>
              <a:gd name="connsiteX1955" fmla="*/ 3384185 w 4772243"/>
              <a:gd name="connsiteY1955" fmla="*/ 3153331 h 8861755"/>
              <a:gd name="connsiteX1956" fmla="*/ 3444552 w 4772243"/>
              <a:gd name="connsiteY1956" fmla="*/ 3107087 h 8861755"/>
              <a:gd name="connsiteX1957" fmla="*/ 3485299 w 4772243"/>
              <a:gd name="connsiteY1957" fmla="*/ 3076705 h 8861755"/>
              <a:gd name="connsiteX1958" fmla="*/ 3493449 w 4772243"/>
              <a:gd name="connsiteY1958" fmla="*/ 3071597 h 8861755"/>
              <a:gd name="connsiteX1959" fmla="*/ 3501900 w 4772243"/>
              <a:gd name="connsiteY1959" fmla="*/ 3067026 h 8861755"/>
              <a:gd name="connsiteX1960" fmla="*/ 3507031 w 4772243"/>
              <a:gd name="connsiteY1960" fmla="*/ 3071597 h 8861755"/>
              <a:gd name="connsiteX1961" fmla="*/ 3511559 w 4772243"/>
              <a:gd name="connsiteY1961" fmla="*/ 3076167 h 8861755"/>
              <a:gd name="connsiteX1962" fmla="*/ 3459644 w 4772243"/>
              <a:gd name="connsiteY1962" fmla="*/ 3121605 h 8861755"/>
              <a:gd name="connsiteX1963" fmla="*/ 3412256 w 4772243"/>
              <a:gd name="connsiteY1963" fmla="*/ 3163817 h 8861755"/>
              <a:gd name="connsiteX1964" fmla="*/ 3508843 w 4772243"/>
              <a:gd name="connsiteY1964" fmla="*/ 3154944 h 8861755"/>
              <a:gd name="connsiteX1965" fmla="*/ 3610863 w 4772243"/>
              <a:gd name="connsiteY1965" fmla="*/ 3146340 h 8861755"/>
              <a:gd name="connsiteX1966" fmla="*/ 3626558 w 4772243"/>
              <a:gd name="connsiteY1966" fmla="*/ 3144997 h 8861755"/>
              <a:gd name="connsiteX1967" fmla="*/ 3656440 w 4772243"/>
              <a:gd name="connsiteY1967" fmla="*/ 3140425 h 8861755"/>
              <a:gd name="connsiteX1968" fmla="*/ 3684208 w 4772243"/>
              <a:gd name="connsiteY1968" fmla="*/ 3132897 h 8861755"/>
              <a:gd name="connsiteX1969" fmla="*/ 3709563 w 4772243"/>
              <a:gd name="connsiteY1969" fmla="*/ 3122681 h 8861755"/>
              <a:gd name="connsiteX1970" fmla="*/ 3733106 w 4772243"/>
              <a:gd name="connsiteY1970" fmla="*/ 3110314 h 8861755"/>
              <a:gd name="connsiteX1971" fmla="*/ 3754537 w 4772243"/>
              <a:gd name="connsiteY1971" fmla="*/ 3094988 h 8861755"/>
              <a:gd name="connsiteX1972" fmla="*/ 3774458 w 4772243"/>
              <a:gd name="connsiteY1972" fmla="*/ 3077243 h 8861755"/>
              <a:gd name="connsiteX1973" fmla="*/ 3791964 w 4772243"/>
              <a:gd name="connsiteY1973" fmla="*/ 3056541 h 8861755"/>
              <a:gd name="connsiteX1974" fmla="*/ 3800415 w 4772243"/>
              <a:gd name="connsiteY1974" fmla="*/ 3045517 h 8861755"/>
              <a:gd name="connsiteX1975" fmla="*/ 3812791 w 4772243"/>
              <a:gd name="connsiteY1975" fmla="*/ 3028311 h 8861755"/>
              <a:gd name="connsiteX1976" fmla="*/ 3840861 w 4772243"/>
              <a:gd name="connsiteY1976" fmla="*/ 2997659 h 8861755"/>
              <a:gd name="connsiteX1977" fmla="*/ 3865612 w 4772243"/>
              <a:gd name="connsiteY1977" fmla="*/ 2977764 h 8861755"/>
              <a:gd name="connsiteX1978" fmla="*/ 3884024 w 4772243"/>
              <a:gd name="connsiteY1978" fmla="*/ 2966203 h 8861755"/>
              <a:gd name="connsiteX1979" fmla="*/ 3903945 w 4772243"/>
              <a:gd name="connsiteY1979" fmla="*/ 2956523 h 8861755"/>
              <a:gd name="connsiteX1980" fmla="*/ 3925375 w 4772243"/>
              <a:gd name="connsiteY1980" fmla="*/ 2948458 h 8861755"/>
              <a:gd name="connsiteX1981" fmla="*/ 4117415 w 4772243"/>
              <a:gd name="connsiteY1981" fmla="*/ 6211312 h 8861755"/>
              <a:gd name="connsiteX1982" fmla="*/ 4098085 w 4772243"/>
              <a:gd name="connsiteY1982" fmla="*/ 6207815 h 8861755"/>
              <a:gd name="connsiteX1983" fmla="*/ 4060937 w 4772243"/>
              <a:gd name="connsiteY1983" fmla="*/ 6197323 h 8861755"/>
              <a:gd name="connsiteX1984" fmla="*/ 4021674 w 4772243"/>
              <a:gd name="connsiteY1984" fmla="*/ 6180643 h 8861755"/>
              <a:gd name="connsiteX1985" fmla="*/ 3977881 w 4772243"/>
              <a:gd name="connsiteY1985" fmla="*/ 6154547 h 8861755"/>
              <a:gd name="connsiteX1986" fmla="*/ 3927142 w 4772243"/>
              <a:gd name="connsiteY1986" fmla="*/ 6116346 h 8861755"/>
              <a:gd name="connsiteX1987" fmla="*/ 3865228 w 4772243"/>
              <a:gd name="connsiteY1987" fmla="*/ 6062810 h 8861755"/>
              <a:gd name="connsiteX1988" fmla="*/ 3790025 w 4772243"/>
              <a:gd name="connsiteY1988" fmla="*/ 5991249 h 8861755"/>
              <a:gd name="connsiteX1989" fmla="*/ 3698514 w 4772243"/>
              <a:gd name="connsiteY1989" fmla="*/ 5899242 h 8861755"/>
              <a:gd name="connsiteX1990" fmla="*/ 3644452 w 4772243"/>
              <a:gd name="connsiteY1990" fmla="*/ 5843553 h 8861755"/>
              <a:gd name="connsiteX1991" fmla="*/ 3630257 w 4772243"/>
              <a:gd name="connsiteY1991" fmla="*/ 5827411 h 8861755"/>
              <a:gd name="connsiteX1992" fmla="*/ 3599753 w 4772243"/>
              <a:gd name="connsiteY1992" fmla="*/ 5798894 h 8861755"/>
              <a:gd name="connsiteX1993" fmla="*/ 3566531 w 4772243"/>
              <a:gd name="connsiteY1993" fmla="*/ 5773875 h 8861755"/>
              <a:gd name="connsiteX1994" fmla="*/ 3530590 w 4772243"/>
              <a:gd name="connsiteY1994" fmla="*/ 5752891 h 8861755"/>
              <a:gd name="connsiteX1995" fmla="*/ 3492234 w 4772243"/>
              <a:gd name="connsiteY1995" fmla="*/ 5736211 h 8861755"/>
              <a:gd name="connsiteX1996" fmla="*/ 3450555 w 4772243"/>
              <a:gd name="connsiteY1996" fmla="*/ 5723298 h 8861755"/>
              <a:gd name="connsiteX1997" fmla="*/ 3406158 w 4772243"/>
              <a:gd name="connsiteY1997" fmla="*/ 5714958 h 8861755"/>
              <a:gd name="connsiteX1998" fmla="*/ 3358137 w 4772243"/>
              <a:gd name="connsiteY1998" fmla="*/ 5710385 h 8861755"/>
              <a:gd name="connsiteX1999" fmla="*/ 3333070 w 4772243"/>
              <a:gd name="connsiteY1999" fmla="*/ 5710117 h 8861755"/>
              <a:gd name="connsiteX2000" fmla="*/ 3170281 w 4772243"/>
              <a:gd name="connsiteY2000" fmla="*/ 5707157 h 8861755"/>
              <a:gd name="connsiteX2001" fmla="*/ 3016251 w 4772243"/>
              <a:gd name="connsiteY2001" fmla="*/ 5703122 h 8861755"/>
              <a:gd name="connsiteX2002" fmla="*/ 3095984 w 4772243"/>
              <a:gd name="connsiteY2002" fmla="*/ 5761500 h 8861755"/>
              <a:gd name="connsiteX2003" fmla="*/ 3183268 w 4772243"/>
              <a:gd name="connsiteY2003" fmla="*/ 5825529 h 8861755"/>
              <a:gd name="connsiteX2004" fmla="*/ 3176322 w 4772243"/>
              <a:gd name="connsiteY2004" fmla="*/ 5832254 h 8861755"/>
              <a:gd name="connsiteX2005" fmla="*/ 3169073 w 4772243"/>
              <a:gd name="connsiteY2005" fmla="*/ 5839786 h 8861755"/>
              <a:gd name="connsiteX2006" fmla="*/ 3155180 w 4772243"/>
              <a:gd name="connsiteY2006" fmla="*/ 5833869 h 8861755"/>
              <a:gd name="connsiteX2007" fmla="*/ 3141891 w 4772243"/>
              <a:gd name="connsiteY2007" fmla="*/ 5826873 h 8861755"/>
              <a:gd name="connsiteX2008" fmla="*/ 3073937 w 4772243"/>
              <a:gd name="connsiteY2008" fmla="*/ 5784637 h 8861755"/>
              <a:gd name="connsiteX2009" fmla="*/ 2972760 w 4772243"/>
              <a:gd name="connsiteY2009" fmla="*/ 5721147 h 8861755"/>
              <a:gd name="connsiteX2010" fmla="*/ 2920510 w 4772243"/>
              <a:gd name="connsiteY2010" fmla="*/ 5691823 h 8861755"/>
              <a:gd name="connsiteX2011" fmla="*/ 2909612 w 4772243"/>
              <a:gd name="connsiteY2011" fmla="*/ 5686439 h 8861755"/>
              <a:gd name="connsiteX2012" fmla="*/ 2910806 w 4772243"/>
              <a:gd name="connsiteY2012" fmla="*/ 5684234 h 8861755"/>
              <a:gd name="connsiteX2013" fmla="*/ 2916768 w 4772243"/>
              <a:gd name="connsiteY2013" fmla="*/ 5669467 h 8861755"/>
              <a:gd name="connsiteX2014" fmla="*/ 2919324 w 4772243"/>
              <a:gd name="connsiteY2014" fmla="*/ 5661799 h 8861755"/>
              <a:gd name="connsiteX2015" fmla="*/ 2935790 w 4772243"/>
              <a:gd name="connsiteY2015" fmla="*/ 5665775 h 8861755"/>
              <a:gd name="connsiteX2016" fmla="*/ 2969009 w 4772243"/>
              <a:gd name="connsiteY2016" fmla="*/ 5671171 h 8861755"/>
              <a:gd name="connsiteX2017" fmla="*/ 3002226 w 4772243"/>
              <a:gd name="connsiteY2017" fmla="*/ 5673158 h 8861755"/>
              <a:gd name="connsiteX2018" fmla="*/ 3034876 w 4772243"/>
              <a:gd name="connsiteY2018" fmla="*/ 5671171 h 8861755"/>
              <a:gd name="connsiteX2019" fmla="*/ 3067243 w 4772243"/>
              <a:gd name="connsiteY2019" fmla="*/ 5666627 h 8861755"/>
              <a:gd name="connsiteX2020" fmla="*/ 3098473 w 4772243"/>
              <a:gd name="connsiteY2020" fmla="*/ 5658392 h 8861755"/>
              <a:gd name="connsiteX2021" fmla="*/ 3118122 w 4772243"/>
              <a:gd name="connsiteY2021" fmla="*/ 5651596 h 8861755"/>
              <a:gd name="connsiteX2022" fmla="*/ 3137361 w 4772243"/>
              <a:gd name="connsiteY2022" fmla="*/ 5654159 h 8861755"/>
              <a:gd name="connsiteX2023" fmla="*/ 3235215 w 4772243"/>
              <a:gd name="connsiteY2023" fmla="*/ 5663575 h 8861755"/>
              <a:gd name="connsiteX2024" fmla="*/ 3284143 w 4772243"/>
              <a:gd name="connsiteY2024" fmla="*/ 5667072 h 8861755"/>
              <a:gd name="connsiteX2025" fmla="*/ 3321895 w 4772243"/>
              <a:gd name="connsiteY2025" fmla="*/ 5669225 h 8861755"/>
              <a:gd name="connsiteX2026" fmla="*/ 3395588 w 4772243"/>
              <a:gd name="connsiteY2026" fmla="*/ 5675413 h 8861755"/>
              <a:gd name="connsiteX2027" fmla="*/ 3449045 w 4772243"/>
              <a:gd name="connsiteY2027" fmla="*/ 5683214 h 8861755"/>
              <a:gd name="connsiteX2028" fmla="*/ 3483475 w 4772243"/>
              <a:gd name="connsiteY2028" fmla="*/ 5690747 h 8861755"/>
              <a:gd name="connsiteX2029" fmla="*/ 3517603 w 4772243"/>
              <a:gd name="connsiteY2029" fmla="*/ 5700970 h 8861755"/>
              <a:gd name="connsiteX2030" fmla="*/ 3550524 w 4772243"/>
              <a:gd name="connsiteY2030" fmla="*/ 5713883 h 8861755"/>
              <a:gd name="connsiteX2031" fmla="*/ 3566531 w 4772243"/>
              <a:gd name="connsiteY2031" fmla="*/ 5721954 h 8861755"/>
              <a:gd name="connsiteX2032" fmla="*/ 3611833 w 4772243"/>
              <a:gd name="connsiteY2032" fmla="*/ 5721416 h 8861755"/>
              <a:gd name="connsiteX2033" fmla="*/ 3694285 w 4772243"/>
              <a:gd name="connsiteY2033" fmla="*/ 5724374 h 8861755"/>
              <a:gd name="connsiteX2034" fmla="*/ 3765864 w 4772243"/>
              <a:gd name="connsiteY2034" fmla="*/ 5730293 h 8861755"/>
              <a:gd name="connsiteX2035" fmla="*/ 3827476 w 4772243"/>
              <a:gd name="connsiteY2035" fmla="*/ 5738633 h 8861755"/>
              <a:gd name="connsiteX2036" fmla="*/ 3902074 w 4772243"/>
              <a:gd name="connsiteY2036" fmla="*/ 5752891 h 8861755"/>
              <a:gd name="connsiteX2037" fmla="*/ 3963385 w 4772243"/>
              <a:gd name="connsiteY2037" fmla="*/ 5769302 h 8861755"/>
              <a:gd name="connsiteX2038" fmla="*/ 3976674 w 4772243"/>
              <a:gd name="connsiteY2038" fmla="*/ 5773068 h 8861755"/>
              <a:gd name="connsiteX2039" fmla="*/ 3979392 w 4772243"/>
              <a:gd name="connsiteY2039" fmla="*/ 5774144 h 8861755"/>
              <a:gd name="connsiteX2040" fmla="*/ 3982110 w 4772243"/>
              <a:gd name="connsiteY2040" fmla="*/ 5778718 h 8861755"/>
              <a:gd name="connsiteX2041" fmla="*/ 3981204 w 4772243"/>
              <a:gd name="connsiteY2041" fmla="*/ 5787865 h 8861755"/>
              <a:gd name="connsiteX2042" fmla="*/ 3977881 w 4772243"/>
              <a:gd name="connsiteY2042" fmla="*/ 5792976 h 8861755"/>
              <a:gd name="connsiteX2043" fmla="*/ 3962177 w 4772243"/>
              <a:gd name="connsiteY2043" fmla="*/ 5792169 h 8861755"/>
              <a:gd name="connsiteX2044" fmla="*/ 3862510 w 4772243"/>
              <a:gd name="connsiteY2044" fmla="*/ 5782215 h 8861755"/>
              <a:gd name="connsiteX2045" fmla="*/ 3731735 w 4772243"/>
              <a:gd name="connsiteY2045" fmla="*/ 5768495 h 8861755"/>
              <a:gd name="connsiteX2046" fmla="*/ 3628747 w 4772243"/>
              <a:gd name="connsiteY2046" fmla="*/ 5758810 h 8861755"/>
              <a:gd name="connsiteX2047" fmla="*/ 3610626 w 4772243"/>
              <a:gd name="connsiteY2047" fmla="*/ 5758541 h 8861755"/>
              <a:gd name="connsiteX2048" fmla="*/ 3616968 w 4772243"/>
              <a:gd name="connsiteY2048" fmla="*/ 5768226 h 8861755"/>
              <a:gd name="connsiteX2049" fmla="*/ 3634787 w 4772243"/>
              <a:gd name="connsiteY2049" fmla="*/ 5791632 h 8861755"/>
              <a:gd name="connsiteX2050" fmla="*/ 3670123 w 4772243"/>
              <a:gd name="connsiteY2050" fmla="*/ 5832792 h 8861755"/>
              <a:gd name="connsiteX2051" fmla="*/ 3732641 w 4772243"/>
              <a:gd name="connsiteY2051" fmla="*/ 5897628 h 8861755"/>
              <a:gd name="connsiteX2052" fmla="*/ 3806033 w 4772243"/>
              <a:gd name="connsiteY2052" fmla="*/ 5968112 h 8861755"/>
              <a:gd name="connsiteX2053" fmla="*/ 3884255 w 4772243"/>
              <a:gd name="connsiteY2053" fmla="*/ 6038866 h 8861755"/>
              <a:gd name="connsiteX2054" fmla="*/ 3962781 w 4772243"/>
              <a:gd name="connsiteY2054" fmla="*/ 6104240 h 8861755"/>
              <a:gd name="connsiteX2055" fmla="*/ 4034359 w 4772243"/>
              <a:gd name="connsiteY2055" fmla="*/ 6159928 h 8861755"/>
              <a:gd name="connsiteX2056" fmla="*/ 4080568 w 4772243"/>
              <a:gd name="connsiteY2056" fmla="*/ 6191136 h 8861755"/>
              <a:gd name="connsiteX2057" fmla="*/ 4106240 w 4772243"/>
              <a:gd name="connsiteY2057" fmla="*/ 6206201 h 8861755"/>
              <a:gd name="connsiteX2058" fmla="*/ 4675439 w 4772243"/>
              <a:gd name="connsiteY2058" fmla="*/ 7701983 h 8861755"/>
              <a:gd name="connsiteX2059" fmla="*/ 4669398 w 4772243"/>
              <a:gd name="connsiteY2059" fmla="*/ 7705751 h 8861755"/>
              <a:gd name="connsiteX2060" fmla="*/ 4648557 w 4772243"/>
              <a:gd name="connsiteY2060" fmla="*/ 7712207 h 8861755"/>
              <a:gd name="connsiteX2061" fmla="*/ 4602041 w 4772243"/>
              <a:gd name="connsiteY2061" fmla="*/ 7720816 h 8861755"/>
              <a:gd name="connsiteX2062" fmla="*/ 4573045 w 4772243"/>
              <a:gd name="connsiteY2062" fmla="*/ 7723776 h 8861755"/>
              <a:gd name="connsiteX2063" fmla="*/ 4566702 w 4772243"/>
              <a:gd name="connsiteY2063" fmla="*/ 7724851 h 8861755"/>
              <a:gd name="connsiteX2064" fmla="*/ 4554318 w 4772243"/>
              <a:gd name="connsiteY2064" fmla="*/ 7730231 h 8861755"/>
              <a:gd name="connsiteX2065" fmla="*/ 4541934 w 4772243"/>
              <a:gd name="connsiteY2065" fmla="*/ 7736420 h 8861755"/>
              <a:gd name="connsiteX2066" fmla="*/ 4531061 w 4772243"/>
              <a:gd name="connsiteY2066" fmla="*/ 7739917 h 8861755"/>
              <a:gd name="connsiteX2067" fmla="*/ 4526228 w 4772243"/>
              <a:gd name="connsiteY2067" fmla="*/ 7739111 h 8861755"/>
              <a:gd name="connsiteX2068" fmla="*/ 4473069 w 4772243"/>
              <a:gd name="connsiteY2068" fmla="*/ 7725120 h 8861755"/>
              <a:gd name="connsiteX2069" fmla="*/ 4393630 w 4772243"/>
              <a:gd name="connsiteY2069" fmla="*/ 7702523 h 8861755"/>
              <a:gd name="connsiteX2070" fmla="*/ 4341678 w 4772243"/>
              <a:gd name="connsiteY2070" fmla="*/ 7685842 h 8861755"/>
              <a:gd name="connsiteX2071" fmla="*/ 4315703 w 4772243"/>
              <a:gd name="connsiteY2071" fmla="*/ 7676427 h 8861755"/>
              <a:gd name="connsiteX2072" fmla="*/ 4283384 w 4772243"/>
              <a:gd name="connsiteY2072" fmla="*/ 7664321 h 8861755"/>
              <a:gd name="connsiteX2073" fmla="*/ 4219955 w 4772243"/>
              <a:gd name="connsiteY2073" fmla="*/ 7637418 h 8861755"/>
              <a:gd name="connsiteX2074" fmla="*/ 4155921 w 4772243"/>
              <a:gd name="connsiteY2074" fmla="*/ 7609709 h 8861755"/>
              <a:gd name="connsiteX2075" fmla="*/ 4091283 w 4772243"/>
              <a:gd name="connsiteY2075" fmla="*/ 7584957 h 8861755"/>
              <a:gd name="connsiteX2076" fmla="*/ 4058058 w 4772243"/>
              <a:gd name="connsiteY2076" fmla="*/ 7575004 h 8861755"/>
              <a:gd name="connsiteX2077" fmla="*/ 4039633 w 4772243"/>
              <a:gd name="connsiteY2077" fmla="*/ 7569355 h 8861755"/>
              <a:gd name="connsiteX2078" fmla="*/ 4003992 w 4772243"/>
              <a:gd name="connsiteY2078" fmla="*/ 7557517 h 8861755"/>
              <a:gd name="connsiteX2079" fmla="*/ 3970465 w 4772243"/>
              <a:gd name="connsiteY2079" fmla="*/ 7543797 h 8861755"/>
              <a:gd name="connsiteX2080" fmla="*/ 3938750 w 4772243"/>
              <a:gd name="connsiteY2080" fmla="*/ 7529000 h 8861755"/>
              <a:gd name="connsiteX2081" fmla="*/ 3908545 w 4772243"/>
              <a:gd name="connsiteY2081" fmla="*/ 7512052 h 8861755"/>
              <a:gd name="connsiteX2082" fmla="*/ 3880154 w 4772243"/>
              <a:gd name="connsiteY2082" fmla="*/ 7493489 h 8861755"/>
              <a:gd name="connsiteX2083" fmla="*/ 3852969 w 4772243"/>
              <a:gd name="connsiteY2083" fmla="*/ 7472505 h 8861755"/>
              <a:gd name="connsiteX2084" fmla="*/ 3827597 w 4772243"/>
              <a:gd name="connsiteY2084" fmla="*/ 7449369 h 8861755"/>
              <a:gd name="connsiteX2085" fmla="*/ 3815516 w 4772243"/>
              <a:gd name="connsiteY2085" fmla="*/ 7436993 h 8861755"/>
              <a:gd name="connsiteX2086" fmla="*/ 3797695 w 4772243"/>
              <a:gd name="connsiteY2086" fmla="*/ 7418431 h 8861755"/>
              <a:gd name="connsiteX2087" fmla="*/ 3760241 w 4772243"/>
              <a:gd name="connsiteY2087" fmla="*/ 7383457 h 8861755"/>
              <a:gd name="connsiteX2088" fmla="*/ 3719767 w 4772243"/>
              <a:gd name="connsiteY2088" fmla="*/ 7351174 h 8861755"/>
              <a:gd name="connsiteX2089" fmla="*/ 3676877 w 4772243"/>
              <a:gd name="connsiteY2089" fmla="*/ 7320775 h 8861755"/>
              <a:gd name="connsiteX2090" fmla="*/ 3632174 w 4772243"/>
              <a:gd name="connsiteY2090" fmla="*/ 7292527 h 8861755"/>
              <a:gd name="connsiteX2091" fmla="*/ 3585659 w 4772243"/>
              <a:gd name="connsiteY2091" fmla="*/ 7265893 h 8861755"/>
              <a:gd name="connsiteX2092" fmla="*/ 3513168 w 4772243"/>
              <a:gd name="connsiteY2092" fmla="*/ 7228767 h 8861755"/>
              <a:gd name="connsiteX2093" fmla="*/ 3462726 w 4772243"/>
              <a:gd name="connsiteY2093" fmla="*/ 7205631 h 8861755"/>
              <a:gd name="connsiteX2094" fmla="*/ 3447926 w 4772243"/>
              <a:gd name="connsiteY2094" fmla="*/ 7199443 h 8861755"/>
              <a:gd name="connsiteX2095" fmla="*/ 3415003 w 4772243"/>
              <a:gd name="connsiteY2095" fmla="*/ 7189758 h 8861755"/>
              <a:gd name="connsiteX2096" fmla="*/ 3360937 w 4772243"/>
              <a:gd name="connsiteY2096" fmla="*/ 7177383 h 8861755"/>
              <a:gd name="connsiteX2097" fmla="*/ 3321369 w 4772243"/>
              <a:gd name="connsiteY2097" fmla="*/ 7167968 h 8861755"/>
              <a:gd name="connsiteX2098" fmla="*/ 3326202 w 4772243"/>
              <a:gd name="connsiteY2098" fmla="*/ 7237377 h 8861755"/>
              <a:gd name="connsiteX2099" fmla="*/ 3330430 w 4772243"/>
              <a:gd name="connsiteY2099" fmla="*/ 7294679 h 8861755"/>
              <a:gd name="connsiteX2100" fmla="*/ 3333451 w 4772243"/>
              <a:gd name="connsiteY2100" fmla="*/ 7324003 h 8861755"/>
              <a:gd name="connsiteX2101" fmla="*/ 3345231 w 4772243"/>
              <a:gd name="connsiteY2101" fmla="*/ 7379422 h 8861755"/>
              <a:gd name="connsiteX2102" fmla="*/ 3358823 w 4772243"/>
              <a:gd name="connsiteY2102" fmla="*/ 7418699 h 8861755"/>
              <a:gd name="connsiteX2103" fmla="*/ 3369998 w 4772243"/>
              <a:gd name="connsiteY2103" fmla="*/ 7444257 h 8861755"/>
              <a:gd name="connsiteX2104" fmla="*/ 3382685 w 4772243"/>
              <a:gd name="connsiteY2104" fmla="*/ 7468469 h 8861755"/>
              <a:gd name="connsiteX2105" fmla="*/ 3397182 w 4772243"/>
              <a:gd name="connsiteY2105" fmla="*/ 7492412 h 8861755"/>
              <a:gd name="connsiteX2106" fmla="*/ 3414097 w 4772243"/>
              <a:gd name="connsiteY2106" fmla="*/ 7515281 h 8861755"/>
              <a:gd name="connsiteX2107" fmla="*/ 3432219 w 4772243"/>
              <a:gd name="connsiteY2107" fmla="*/ 7537340 h 8861755"/>
              <a:gd name="connsiteX2108" fmla="*/ 3452456 w 4772243"/>
              <a:gd name="connsiteY2108" fmla="*/ 7558325 h 8861755"/>
              <a:gd name="connsiteX2109" fmla="*/ 3474808 w 4772243"/>
              <a:gd name="connsiteY2109" fmla="*/ 7578501 h 8861755"/>
              <a:gd name="connsiteX2110" fmla="*/ 3498670 w 4772243"/>
              <a:gd name="connsiteY2110" fmla="*/ 7597871 h 8861755"/>
              <a:gd name="connsiteX2111" fmla="*/ 3524948 w 4772243"/>
              <a:gd name="connsiteY2111" fmla="*/ 7616434 h 8861755"/>
              <a:gd name="connsiteX2112" fmla="*/ 3567234 w 4772243"/>
              <a:gd name="connsiteY2112" fmla="*/ 7642261 h 8861755"/>
              <a:gd name="connsiteX2113" fmla="*/ 3598647 w 4772243"/>
              <a:gd name="connsiteY2113" fmla="*/ 7658402 h 8861755"/>
              <a:gd name="connsiteX2114" fmla="*/ 3622509 w 4772243"/>
              <a:gd name="connsiteY2114" fmla="*/ 7670509 h 8861755"/>
              <a:gd name="connsiteX2115" fmla="*/ 3667816 w 4772243"/>
              <a:gd name="connsiteY2115" fmla="*/ 7698487 h 8861755"/>
              <a:gd name="connsiteX2116" fmla="*/ 3688053 w 4772243"/>
              <a:gd name="connsiteY2116" fmla="*/ 7713821 h 8861755"/>
              <a:gd name="connsiteX2117" fmla="*/ 3711310 w 4772243"/>
              <a:gd name="connsiteY2117" fmla="*/ 7731846 h 8861755"/>
              <a:gd name="connsiteX2118" fmla="*/ 3759335 w 4772243"/>
              <a:gd name="connsiteY2118" fmla="*/ 7764937 h 8861755"/>
              <a:gd name="connsiteX2119" fmla="*/ 3809173 w 4772243"/>
              <a:gd name="connsiteY2119" fmla="*/ 7794260 h 8861755"/>
              <a:gd name="connsiteX2120" fmla="*/ 3861728 w 4772243"/>
              <a:gd name="connsiteY2120" fmla="*/ 7820087 h 8861755"/>
              <a:gd name="connsiteX2121" fmla="*/ 3916097 w 4772243"/>
              <a:gd name="connsiteY2121" fmla="*/ 7841339 h 8861755"/>
              <a:gd name="connsiteX2122" fmla="*/ 3973485 w 4772243"/>
              <a:gd name="connsiteY2122" fmla="*/ 7858827 h 8861755"/>
              <a:gd name="connsiteX2123" fmla="*/ 4033592 w 4772243"/>
              <a:gd name="connsiteY2123" fmla="*/ 7871471 h 8861755"/>
              <a:gd name="connsiteX2124" fmla="*/ 4096116 w 4772243"/>
              <a:gd name="connsiteY2124" fmla="*/ 7879273 h 8861755"/>
              <a:gd name="connsiteX2125" fmla="*/ 4129039 w 4772243"/>
              <a:gd name="connsiteY2125" fmla="*/ 7881425 h 8861755"/>
              <a:gd name="connsiteX2126" fmla="*/ 4081920 w 4772243"/>
              <a:gd name="connsiteY2126" fmla="*/ 7883577 h 8861755"/>
              <a:gd name="connsiteX2127" fmla="*/ 4037821 w 4772243"/>
              <a:gd name="connsiteY2127" fmla="*/ 7885191 h 8861755"/>
              <a:gd name="connsiteX2128" fmla="*/ 4061381 w 4772243"/>
              <a:gd name="connsiteY2128" fmla="*/ 7899449 h 8861755"/>
              <a:gd name="connsiteX2129" fmla="*/ 4107594 w 4772243"/>
              <a:gd name="connsiteY2129" fmla="*/ 7928235 h 8861755"/>
              <a:gd name="connsiteX2130" fmla="*/ 4129039 w 4772243"/>
              <a:gd name="connsiteY2130" fmla="*/ 7943570 h 8861755"/>
              <a:gd name="connsiteX2131" fmla="*/ 4156525 w 4772243"/>
              <a:gd name="connsiteY2131" fmla="*/ 7964015 h 8861755"/>
              <a:gd name="connsiteX2132" fmla="*/ 4208477 w 4772243"/>
              <a:gd name="connsiteY2132" fmla="*/ 8007059 h 8861755"/>
              <a:gd name="connsiteX2133" fmla="*/ 4234453 w 4772243"/>
              <a:gd name="connsiteY2133" fmla="*/ 8028581 h 8861755"/>
              <a:gd name="connsiteX2134" fmla="*/ 4246534 w 4772243"/>
              <a:gd name="connsiteY2134" fmla="*/ 8038267 h 8861755"/>
              <a:gd name="connsiteX2135" fmla="*/ 4271906 w 4772243"/>
              <a:gd name="connsiteY2135" fmla="*/ 8054677 h 8861755"/>
              <a:gd name="connsiteX2136" fmla="*/ 4298486 w 4772243"/>
              <a:gd name="connsiteY2136" fmla="*/ 8068129 h 8861755"/>
              <a:gd name="connsiteX2137" fmla="*/ 4325973 w 4772243"/>
              <a:gd name="connsiteY2137" fmla="*/ 8078082 h 8861755"/>
              <a:gd name="connsiteX2138" fmla="*/ 4355271 w 4772243"/>
              <a:gd name="connsiteY2138" fmla="*/ 8085077 h 8861755"/>
              <a:gd name="connsiteX2139" fmla="*/ 4385475 w 4772243"/>
              <a:gd name="connsiteY2139" fmla="*/ 8088843 h 8861755"/>
              <a:gd name="connsiteX2140" fmla="*/ 4416888 w 4772243"/>
              <a:gd name="connsiteY2140" fmla="*/ 8089920 h 8861755"/>
              <a:gd name="connsiteX2141" fmla="*/ 4449207 w 4772243"/>
              <a:gd name="connsiteY2141" fmla="*/ 8088305 h 8861755"/>
              <a:gd name="connsiteX2142" fmla="*/ 4466121 w 4772243"/>
              <a:gd name="connsiteY2142" fmla="*/ 8086154 h 8861755"/>
              <a:gd name="connsiteX2143" fmla="*/ 4528343 w 4772243"/>
              <a:gd name="connsiteY2143" fmla="*/ 8079159 h 8861755"/>
              <a:gd name="connsiteX2144" fmla="*/ 4591470 w 4772243"/>
              <a:gd name="connsiteY2144" fmla="*/ 8073240 h 8861755"/>
              <a:gd name="connsiteX2145" fmla="*/ 4578784 w 4772243"/>
              <a:gd name="connsiteY2145" fmla="*/ 8078082 h 8861755"/>
              <a:gd name="connsiteX2146" fmla="*/ 4553413 w 4772243"/>
              <a:gd name="connsiteY2146" fmla="*/ 8085077 h 8861755"/>
              <a:gd name="connsiteX2147" fmla="*/ 4514147 w 4772243"/>
              <a:gd name="connsiteY2147" fmla="*/ 8092341 h 8861755"/>
              <a:gd name="connsiteX2148" fmla="*/ 4488473 w 4772243"/>
              <a:gd name="connsiteY2148" fmla="*/ 8097721 h 8861755"/>
              <a:gd name="connsiteX2149" fmla="*/ 4464007 w 4772243"/>
              <a:gd name="connsiteY2149" fmla="*/ 8102833 h 8861755"/>
              <a:gd name="connsiteX2150" fmla="*/ 4417190 w 4772243"/>
              <a:gd name="connsiteY2150" fmla="*/ 8108213 h 8861755"/>
              <a:gd name="connsiteX2151" fmla="*/ 4372487 w 4772243"/>
              <a:gd name="connsiteY2151" fmla="*/ 8107407 h 8861755"/>
              <a:gd name="connsiteX2152" fmla="*/ 4329899 w 4772243"/>
              <a:gd name="connsiteY2152" fmla="*/ 8101487 h 8861755"/>
              <a:gd name="connsiteX2153" fmla="*/ 4290029 w 4772243"/>
              <a:gd name="connsiteY2153" fmla="*/ 8089920 h 8861755"/>
              <a:gd name="connsiteX2154" fmla="*/ 4251971 w 4772243"/>
              <a:gd name="connsiteY2154" fmla="*/ 8074047 h 8861755"/>
              <a:gd name="connsiteX2155" fmla="*/ 4215424 w 4772243"/>
              <a:gd name="connsiteY2155" fmla="*/ 8053063 h 8861755"/>
              <a:gd name="connsiteX2156" fmla="*/ 4180990 w 4772243"/>
              <a:gd name="connsiteY2156" fmla="*/ 8027775 h 8861755"/>
              <a:gd name="connsiteX2157" fmla="*/ 4164680 w 4772243"/>
              <a:gd name="connsiteY2157" fmla="*/ 8013517 h 8861755"/>
              <a:gd name="connsiteX2158" fmla="*/ 4151390 w 4772243"/>
              <a:gd name="connsiteY2158" fmla="*/ 8002218 h 8861755"/>
              <a:gd name="connsiteX2159" fmla="*/ 4123904 w 4772243"/>
              <a:gd name="connsiteY2159" fmla="*/ 7980157 h 8861755"/>
              <a:gd name="connsiteX2160" fmla="*/ 4094907 w 4772243"/>
              <a:gd name="connsiteY2160" fmla="*/ 7959980 h 8861755"/>
              <a:gd name="connsiteX2161" fmla="*/ 4064703 w 4772243"/>
              <a:gd name="connsiteY2161" fmla="*/ 7940610 h 8861755"/>
              <a:gd name="connsiteX2162" fmla="*/ 4017584 w 4772243"/>
              <a:gd name="connsiteY2162" fmla="*/ 7914515 h 8861755"/>
              <a:gd name="connsiteX2163" fmla="*/ 3950228 w 4772243"/>
              <a:gd name="connsiteY2163" fmla="*/ 7884115 h 8861755"/>
              <a:gd name="connsiteX2164" fmla="*/ 3914587 w 4772243"/>
              <a:gd name="connsiteY2164" fmla="*/ 7870933 h 8861755"/>
              <a:gd name="connsiteX2165" fmla="*/ 3876529 w 4772243"/>
              <a:gd name="connsiteY2165" fmla="*/ 7856674 h 8861755"/>
              <a:gd name="connsiteX2166" fmla="*/ 3802225 w 4772243"/>
              <a:gd name="connsiteY2166" fmla="*/ 7825737 h 8861755"/>
              <a:gd name="connsiteX2167" fmla="*/ 3749972 w 4772243"/>
              <a:gd name="connsiteY2167" fmla="*/ 7798564 h 8861755"/>
              <a:gd name="connsiteX2168" fmla="*/ 3716747 w 4772243"/>
              <a:gd name="connsiteY2168" fmla="*/ 7778119 h 8861755"/>
              <a:gd name="connsiteX2169" fmla="*/ 3685334 w 4772243"/>
              <a:gd name="connsiteY2169" fmla="*/ 7755789 h 8861755"/>
              <a:gd name="connsiteX2170" fmla="*/ 3656338 w 4772243"/>
              <a:gd name="connsiteY2170" fmla="*/ 7731039 h 8861755"/>
              <a:gd name="connsiteX2171" fmla="*/ 3642746 w 4772243"/>
              <a:gd name="connsiteY2171" fmla="*/ 7717857 h 8861755"/>
              <a:gd name="connsiteX2172" fmla="*/ 3635496 w 4772243"/>
              <a:gd name="connsiteY2172" fmla="*/ 7711401 h 8861755"/>
              <a:gd name="connsiteX2173" fmla="*/ 3615259 w 4772243"/>
              <a:gd name="connsiteY2173" fmla="*/ 7701177 h 8861755"/>
              <a:gd name="connsiteX2174" fmla="*/ 3605594 w 4772243"/>
              <a:gd name="connsiteY2174" fmla="*/ 7696066 h 8861755"/>
              <a:gd name="connsiteX2175" fmla="*/ 3600762 w 4772243"/>
              <a:gd name="connsiteY2175" fmla="*/ 7699563 h 8861755"/>
              <a:gd name="connsiteX2176" fmla="*/ 3595929 w 4772243"/>
              <a:gd name="connsiteY2176" fmla="*/ 7702791 h 8861755"/>
              <a:gd name="connsiteX2177" fmla="*/ 3617978 w 4772243"/>
              <a:gd name="connsiteY2177" fmla="*/ 7722161 h 8861755"/>
              <a:gd name="connsiteX2178" fmla="*/ 3657546 w 4772243"/>
              <a:gd name="connsiteY2178" fmla="*/ 7762515 h 8861755"/>
              <a:gd name="connsiteX2179" fmla="*/ 3691677 w 4772243"/>
              <a:gd name="connsiteY2179" fmla="*/ 7804753 h 8861755"/>
              <a:gd name="connsiteX2180" fmla="*/ 3720975 w 4772243"/>
              <a:gd name="connsiteY2180" fmla="*/ 7849142 h 8861755"/>
              <a:gd name="connsiteX2181" fmla="*/ 3746649 w 4772243"/>
              <a:gd name="connsiteY2181" fmla="*/ 7894607 h 8861755"/>
              <a:gd name="connsiteX2182" fmla="*/ 3768699 w 4772243"/>
              <a:gd name="connsiteY2182" fmla="*/ 7941687 h 8861755"/>
              <a:gd name="connsiteX2183" fmla="*/ 3798903 w 4772243"/>
              <a:gd name="connsiteY2183" fmla="*/ 8013247 h 8861755"/>
              <a:gd name="connsiteX2184" fmla="*/ 3817328 w 4772243"/>
              <a:gd name="connsiteY2184" fmla="*/ 8061672 h 8861755"/>
              <a:gd name="connsiteX2185" fmla="*/ 3828806 w 4772243"/>
              <a:gd name="connsiteY2185" fmla="*/ 8090995 h 8861755"/>
              <a:gd name="connsiteX2186" fmla="*/ 3840887 w 4772243"/>
              <a:gd name="connsiteY2186" fmla="*/ 8120319 h 8861755"/>
              <a:gd name="connsiteX2187" fmla="*/ 3853271 w 4772243"/>
              <a:gd name="connsiteY2187" fmla="*/ 8149643 h 8861755"/>
              <a:gd name="connsiteX2188" fmla="*/ 3883476 w 4772243"/>
              <a:gd name="connsiteY2188" fmla="*/ 8203717 h 8861755"/>
              <a:gd name="connsiteX2189" fmla="*/ 3910056 w 4772243"/>
              <a:gd name="connsiteY2189" fmla="*/ 8241381 h 8861755"/>
              <a:gd name="connsiteX2190" fmla="*/ 3929689 w 4772243"/>
              <a:gd name="connsiteY2190" fmla="*/ 8265325 h 8861755"/>
              <a:gd name="connsiteX2191" fmla="*/ 3950832 w 4772243"/>
              <a:gd name="connsiteY2191" fmla="*/ 8287923 h 8861755"/>
              <a:gd name="connsiteX2192" fmla="*/ 3973183 w 4772243"/>
              <a:gd name="connsiteY2192" fmla="*/ 8309176 h 8861755"/>
              <a:gd name="connsiteX2193" fmla="*/ 3997347 w 4772243"/>
              <a:gd name="connsiteY2193" fmla="*/ 8329891 h 8861755"/>
              <a:gd name="connsiteX2194" fmla="*/ 4023021 w 4772243"/>
              <a:gd name="connsiteY2194" fmla="*/ 8348991 h 8861755"/>
              <a:gd name="connsiteX2195" fmla="*/ 4050205 w 4772243"/>
              <a:gd name="connsiteY2195" fmla="*/ 8367285 h 8861755"/>
              <a:gd name="connsiteX2196" fmla="*/ 4078899 w 4772243"/>
              <a:gd name="connsiteY2196" fmla="*/ 8383965 h 8861755"/>
              <a:gd name="connsiteX2197" fmla="*/ 4125112 w 4772243"/>
              <a:gd name="connsiteY2197" fmla="*/ 8407370 h 8861755"/>
              <a:gd name="connsiteX2198" fmla="*/ 4192166 w 4772243"/>
              <a:gd name="connsiteY2198" fmla="*/ 8434004 h 8861755"/>
              <a:gd name="connsiteX2199" fmla="*/ 4228411 w 4772243"/>
              <a:gd name="connsiteY2199" fmla="*/ 8445573 h 8861755"/>
              <a:gd name="connsiteX2200" fmla="*/ 4265261 w 4772243"/>
              <a:gd name="connsiteY2200" fmla="*/ 8456871 h 8861755"/>
              <a:gd name="connsiteX2201" fmla="*/ 4337752 w 4772243"/>
              <a:gd name="connsiteY2201" fmla="*/ 8481083 h 8861755"/>
              <a:gd name="connsiteX2202" fmla="*/ 4409034 w 4772243"/>
              <a:gd name="connsiteY2202" fmla="*/ 8507986 h 8861755"/>
              <a:gd name="connsiteX2203" fmla="*/ 4478505 w 4772243"/>
              <a:gd name="connsiteY2203" fmla="*/ 8537041 h 8861755"/>
              <a:gd name="connsiteX2204" fmla="*/ 4512636 w 4772243"/>
              <a:gd name="connsiteY2204" fmla="*/ 8552375 h 8861755"/>
              <a:gd name="connsiteX2205" fmla="*/ 4528645 w 4772243"/>
              <a:gd name="connsiteY2205" fmla="*/ 8559907 h 8861755"/>
              <a:gd name="connsiteX2206" fmla="*/ 4534988 w 4772243"/>
              <a:gd name="connsiteY2206" fmla="*/ 8565019 h 8861755"/>
              <a:gd name="connsiteX2207" fmla="*/ 4530759 w 4772243"/>
              <a:gd name="connsiteY2207" fmla="*/ 8565019 h 8861755"/>
              <a:gd name="connsiteX2208" fmla="*/ 4495419 w 4772243"/>
              <a:gd name="connsiteY2208" fmla="*/ 8556949 h 8861755"/>
              <a:gd name="connsiteX2209" fmla="*/ 4367352 w 4772243"/>
              <a:gd name="connsiteY2209" fmla="*/ 8520899 h 8861755"/>
              <a:gd name="connsiteX2210" fmla="*/ 4191260 w 4772243"/>
              <a:gd name="connsiteY2210" fmla="*/ 8473551 h 8861755"/>
              <a:gd name="connsiteX2211" fmla="*/ 4096418 w 4772243"/>
              <a:gd name="connsiteY2211" fmla="*/ 8450952 h 8861755"/>
              <a:gd name="connsiteX2212" fmla="*/ 4101250 w 4772243"/>
              <a:gd name="connsiteY2212" fmla="*/ 8467363 h 8861755"/>
              <a:gd name="connsiteX2213" fmla="*/ 4113635 w 4772243"/>
              <a:gd name="connsiteY2213" fmla="*/ 8498570 h 8861755"/>
              <a:gd name="connsiteX2214" fmla="*/ 4129039 w 4772243"/>
              <a:gd name="connsiteY2214" fmla="*/ 8528702 h 8861755"/>
              <a:gd name="connsiteX2215" fmla="*/ 4147162 w 4772243"/>
              <a:gd name="connsiteY2215" fmla="*/ 8557488 h 8861755"/>
              <a:gd name="connsiteX2216" fmla="*/ 4197905 w 4772243"/>
              <a:gd name="connsiteY2216" fmla="*/ 8626358 h 8861755"/>
              <a:gd name="connsiteX2217" fmla="*/ 4241400 w 4772243"/>
              <a:gd name="connsiteY2217" fmla="*/ 8680431 h 8861755"/>
              <a:gd name="connsiteX2218" fmla="*/ 4228714 w 4772243"/>
              <a:gd name="connsiteY2218" fmla="*/ 8675320 h 8861755"/>
              <a:gd name="connsiteX2219" fmla="*/ 4204852 w 4772243"/>
              <a:gd name="connsiteY2219" fmla="*/ 8669403 h 8861755"/>
              <a:gd name="connsiteX2220" fmla="*/ 4192166 w 4772243"/>
              <a:gd name="connsiteY2220" fmla="*/ 8664290 h 8861755"/>
              <a:gd name="connsiteX2221" fmla="*/ 4188240 w 4772243"/>
              <a:gd name="connsiteY2221" fmla="*/ 8660524 h 8861755"/>
              <a:gd name="connsiteX2222" fmla="*/ 4172836 w 4772243"/>
              <a:gd name="connsiteY2222" fmla="*/ 8638195 h 8861755"/>
              <a:gd name="connsiteX2223" fmla="*/ 4146255 w 4772243"/>
              <a:gd name="connsiteY2223" fmla="*/ 8591384 h 8861755"/>
              <a:gd name="connsiteX2224" fmla="*/ 4121487 w 4772243"/>
              <a:gd name="connsiteY2224" fmla="*/ 8543497 h 8861755"/>
              <a:gd name="connsiteX2225" fmla="*/ 4094907 w 4772243"/>
              <a:gd name="connsiteY2225" fmla="*/ 8497225 h 8861755"/>
              <a:gd name="connsiteX2226" fmla="*/ 4078899 w 4772243"/>
              <a:gd name="connsiteY2226" fmla="*/ 8474896 h 8861755"/>
              <a:gd name="connsiteX2227" fmla="*/ 4065307 w 4772243"/>
              <a:gd name="connsiteY2227" fmla="*/ 8456871 h 8861755"/>
              <a:gd name="connsiteX2228" fmla="*/ 4041446 w 4772243"/>
              <a:gd name="connsiteY2228" fmla="*/ 8430775 h 8861755"/>
              <a:gd name="connsiteX2229" fmla="*/ 4023323 w 4772243"/>
              <a:gd name="connsiteY2229" fmla="*/ 8415979 h 8861755"/>
              <a:gd name="connsiteX2230" fmla="*/ 4012751 w 4772243"/>
              <a:gd name="connsiteY2230" fmla="*/ 8410060 h 8861755"/>
              <a:gd name="connsiteX2231" fmla="*/ 3997951 w 4772243"/>
              <a:gd name="connsiteY2231" fmla="*/ 8402528 h 8861755"/>
              <a:gd name="connsiteX2232" fmla="*/ 3970163 w 4772243"/>
              <a:gd name="connsiteY2232" fmla="*/ 8386117 h 8861755"/>
              <a:gd name="connsiteX2233" fmla="*/ 3943583 w 4772243"/>
              <a:gd name="connsiteY2233" fmla="*/ 8368093 h 8861755"/>
              <a:gd name="connsiteX2234" fmla="*/ 3919117 w 4772243"/>
              <a:gd name="connsiteY2234" fmla="*/ 8349529 h 8861755"/>
              <a:gd name="connsiteX2235" fmla="*/ 3896766 w 4772243"/>
              <a:gd name="connsiteY2235" fmla="*/ 8329083 h 8861755"/>
              <a:gd name="connsiteX2236" fmla="*/ 3876529 w 4772243"/>
              <a:gd name="connsiteY2236" fmla="*/ 8307831 h 8861755"/>
              <a:gd name="connsiteX2237" fmla="*/ 3858104 w 4772243"/>
              <a:gd name="connsiteY2237" fmla="*/ 8284963 h 8861755"/>
              <a:gd name="connsiteX2238" fmla="*/ 3842095 w 4772243"/>
              <a:gd name="connsiteY2238" fmla="*/ 8260751 h 8861755"/>
              <a:gd name="connsiteX2239" fmla="*/ 3835149 w 4772243"/>
              <a:gd name="connsiteY2239" fmla="*/ 8248376 h 8861755"/>
              <a:gd name="connsiteX2240" fmla="*/ 3799809 w 4772243"/>
              <a:gd name="connsiteY2240" fmla="*/ 8183003 h 8861755"/>
              <a:gd name="connsiteX2241" fmla="*/ 3749972 w 4772243"/>
              <a:gd name="connsiteY2241" fmla="*/ 8084001 h 8861755"/>
              <a:gd name="connsiteX2242" fmla="*/ 3720371 w 4772243"/>
              <a:gd name="connsiteY2242" fmla="*/ 8017013 h 8861755"/>
              <a:gd name="connsiteX2243" fmla="*/ 3707384 w 4772243"/>
              <a:gd name="connsiteY2243" fmla="*/ 7983655 h 8861755"/>
              <a:gd name="connsiteX2244" fmla="*/ 3695905 w 4772243"/>
              <a:gd name="connsiteY2244" fmla="*/ 7955675 h 8861755"/>
              <a:gd name="connsiteX2245" fmla="*/ 3668118 w 4772243"/>
              <a:gd name="connsiteY2245" fmla="*/ 7903753 h 8861755"/>
              <a:gd name="connsiteX2246" fmla="*/ 3634892 w 4772243"/>
              <a:gd name="connsiteY2246" fmla="*/ 7854521 h 8861755"/>
              <a:gd name="connsiteX2247" fmla="*/ 3596533 w 4772243"/>
              <a:gd name="connsiteY2247" fmla="*/ 7807981 h 8861755"/>
              <a:gd name="connsiteX2248" fmla="*/ 3554548 w 4772243"/>
              <a:gd name="connsiteY2248" fmla="*/ 7763321 h 8861755"/>
              <a:gd name="connsiteX2249" fmla="*/ 3509544 w 4772243"/>
              <a:gd name="connsiteY2249" fmla="*/ 7720009 h 8861755"/>
              <a:gd name="connsiteX2250" fmla="*/ 3439167 w 4772243"/>
              <a:gd name="connsiteY2250" fmla="*/ 7656249 h 8861755"/>
              <a:gd name="connsiteX2251" fmla="*/ 3390537 w 4772243"/>
              <a:gd name="connsiteY2251" fmla="*/ 7613743 h 8861755"/>
              <a:gd name="connsiteX2252" fmla="*/ 3380570 w 4772243"/>
              <a:gd name="connsiteY2252" fmla="*/ 7647909 h 8861755"/>
              <a:gd name="connsiteX2253" fmla="*/ 3369394 w 4772243"/>
              <a:gd name="connsiteY2253" fmla="*/ 7699025 h 8861755"/>
              <a:gd name="connsiteX2254" fmla="*/ 3367884 w 4772243"/>
              <a:gd name="connsiteY2254" fmla="*/ 7724582 h 8861755"/>
              <a:gd name="connsiteX2255" fmla="*/ 3369092 w 4772243"/>
              <a:gd name="connsiteY2255" fmla="*/ 7740993 h 8861755"/>
              <a:gd name="connsiteX2256" fmla="*/ 3370602 w 4772243"/>
              <a:gd name="connsiteY2256" fmla="*/ 7749333 h 8861755"/>
              <a:gd name="connsiteX2257" fmla="*/ 3380570 w 4772243"/>
              <a:gd name="connsiteY2257" fmla="*/ 7796143 h 8861755"/>
              <a:gd name="connsiteX2258" fmla="*/ 3399297 w 4772243"/>
              <a:gd name="connsiteY2258" fmla="*/ 7865014 h 8861755"/>
              <a:gd name="connsiteX2259" fmla="*/ 3414399 w 4772243"/>
              <a:gd name="connsiteY2259" fmla="*/ 7910748 h 8861755"/>
              <a:gd name="connsiteX2260" fmla="*/ 3432522 w 4772243"/>
              <a:gd name="connsiteY2260" fmla="*/ 7955407 h 8861755"/>
              <a:gd name="connsiteX2261" fmla="*/ 3453665 w 4772243"/>
              <a:gd name="connsiteY2261" fmla="*/ 7999258 h 8861755"/>
              <a:gd name="connsiteX2262" fmla="*/ 3478735 w 4772243"/>
              <a:gd name="connsiteY2262" fmla="*/ 8042303 h 8861755"/>
              <a:gd name="connsiteX2263" fmla="*/ 3507429 w 4772243"/>
              <a:gd name="connsiteY2263" fmla="*/ 8084001 h 8861755"/>
              <a:gd name="connsiteX2264" fmla="*/ 3523739 w 4772243"/>
              <a:gd name="connsiteY2264" fmla="*/ 8104177 h 8861755"/>
              <a:gd name="connsiteX2265" fmla="*/ 3531895 w 4772243"/>
              <a:gd name="connsiteY2265" fmla="*/ 8114670 h 8861755"/>
              <a:gd name="connsiteX2266" fmla="*/ 3544883 w 4772243"/>
              <a:gd name="connsiteY2266" fmla="*/ 8135654 h 8861755"/>
              <a:gd name="connsiteX2267" fmla="*/ 3554548 w 4772243"/>
              <a:gd name="connsiteY2267" fmla="*/ 8156907 h 8861755"/>
              <a:gd name="connsiteX2268" fmla="*/ 3561496 w 4772243"/>
              <a:gd name="connsiteY2268" fmla="*/ 8178967 h 8861755"/>
              <a:gd name="connsiteX2269" fmla="*/ 3567234 w 4772243"/>
              <a:gd name="connsiteY2269" fmla="*/ 8212057 h 8861755"/>
              <a:gd name="connsiteX2270" fmla="*/ 3568140 w 4772243"/>
              <a:gd name="connsiteY2270" fmla="*/ 8258329 h 8861755"/>
              <a:gd name="connsiteX2271" fmla="*/ 3566328 w 4772243"/>
              <a:gd name="connsiteY2271" fmla="*/ 8282005 h 8861755"/>
              <a:gd name="connsiteX2272" fmla="*/ 3564818 w 4772243"/>
              <a:gd name="connsiteY2272" fmla="*/ 8308637 h 8861755"/>
              <a:gd name="connsiteX2273" fmla="*/ 3564818 w 4772243"/>
              <a:gd name="connsiteY2273" fmla="*/ 8361637 h 8861755"/>
              <a:gd name="connsiteX2274" fmla="*/ 3568442 w 4772243"/>
              <a:gd name="connsiteY2274" fmla="*/ 8414903 h 8861755"/>
              <a:gd name="connsiteX2275" fmla="*/ 3574785 w 4772243"/>
              <a:gd name="connsiteY2275" fmla="*/ 8467901 h 8861755"/>
              <a:gd name="connsiteX2276" fmla="*/ 3579014 w 4772243"/>
              <a:gd name="connsiteY2276" fmla="*/ 8493996 h 8861755"/>
              <a:gd name="connsiteX2277" fmla="*/ 3582639 w 4772243"/>
              <a:gd name="connsiteY2277" fmla="*/ 8514443 h 8861755"/>
              <a:gd name="connsiteX2278" fmla="*/ 3588377 w 4772243"/>
              <a:gd name="connsiteY2278" fmla="*/ 8553721 h 8861755"/>
              <a:gd name="connsiteX2279" fmla="*/ 3589585 w 4772243"/>
              <a:gd name="connsiteY2279" fmla="*/ 8593267 h 8861755"/>
              <a:gd name="connsiteX2280" fmla="*/ 3585659 w 4772243"/>
              <a:gd name="connsiteY2280" fmla="*/ 8622860 h 8861755"/>
              <a:gd name="connsiteX2281" fmla="*/ 3580222 w 4772243"/>
              <a:gd name="connsiteY2281" fmla="*/ 8642768 h 8861755"/>
              <a:gd name="connsiteX2282" fmla="*/ 3576296 w 4772243"/>
              <a:gd name="connsiteY2282" fmla="*/ 8652453 h 8861755"/>
              <a:gd name="connsiteX2283" fmla="*/ 3572973 w 4772243"/>
              <a:gd name="connsiteY2283" fmla="*/ 8661062 h 8861755"/>
              <a:gd name="connsiteX2284" fmla="*/ 3573577 w 4772243"/>
              <a:gd name="connsiteY2284" fmla="*/ 8676127 h 8861755"/>
              <a:gd name="connsiteX2285" fmla="*/ 3577806 w 4772243"/>
              <a:gd name="connsiteY2285" fmla="*/ 8688233 h 8861755"/>
              <a:gd name="connsiteX2286" fmla="*/ 3581733 w 4772243"/>
              <a:gd name="connsiteY2286" fmla="*/ 8699533 h 8861755"/>
              <a:gd name="connsiteX2287" fmla="*/ 3581733 w 4772243"/>
              <a:gd name="connsiteY2287" fmla="*/ 8705182 h 8861755"/>
              <a:gd name="connsiteX2288" fmla="*/ 3581431 w 4772243"/>
              <a:gd name="connsiteY2288" fmla="*/ 8706797 h 8861755"/>
              <a:gd name="connsiteX2289" fmla="*/ 3578108 w 4772243"/>
              <a:gd name="connsiteY2289" fmla="*/ 8708948 h 8861755"/>
              <a:gd name="connsiteX2290" fmla="*/ 3570859 w 4772243"/>
              <a:gd name="connsiteY2290" fmla="*/ 8710294 h 8861755"/>
              <a:gd name="connsiteX2291" fmla="*/ 3566328 w 4772243"/>
              <a:gd name="connsiteY2291" fmla="*/ 8709217 h 8861755"/>
              <a:gd name="connsiteX2292" fmla="*/ 3560892 w 4772243"/>
              <a:gd name="connsiteY2292" fmla="*/ 8697649 h 8861755"/>
              <a:gd name="connsiteX2293" fmla="*/ 3553944 w 4772243"/>
              <a:gd name="connsiteY2293" fmla="*/ 8682316 h 8861755"/>
              <a:gd name="connsiteX2294" fmla="*/ 3540956 w 4772243"/>
              <a:gd name="connsiteY2294" fmla="*/ 8692269 h 8861755"/>
              <a:gd name="connsiteX2295" fmla="*/ 3517396 w 4772243"/>
              <a:gd name="connsiteY2295" fmla="*/ 8711908 h 8861755"/>
              <a:gd name="connsiteX2296" fmla="*/ 3496253 w 4772243"/>
              <a:gd name="connsiteY2296" fmla="*/ 8732892 h 8861755"/>
              <a:gd name="connsiteX2297" fmla="*/ 3477526 w 4772243"/>
              <a:gd name="connsiteY2297" fmla="*/ 8754682 h 8861755"/>
              <a:gd name="connsiteX2298" fmla="*/ 3460612 w 4772243"/>
              <a:gd name="connsiteY2298" fmla="*/ 8777013 h 8861755"/>
              <a:gd name="connsiteX2299" fmla="*/ 3446114 w 4772243"/>
              <a:gd name="connsiteY2299" fmla="*/ 8799879 h 8861755"/>
              <a:gd name="connsiteX2300" fmla="*/ 3433428 w 4772243"/>
              <a:gd name="connsiteY2300" fmla="*/ 8824092 h 8861755"/>
              <a:gd name="connsiteX2301" fmla="*/ 3422856 w 4772243"/>
              <a:gd name="connsiteY2301" fmla="*/ 8848842 h 8861755"/>
              <a:gd name="connsiteX2302" fmla="*/ 3418024 w 4772243"/>
              <a:gd name="connsiteY2302" fmla="*/ 8861755 h 8861755"/>
              <a:gd name="connsiteX2303" fmla="*/ 3418024 w 4772243"/>
              <a:gd name="connsiteY2303" fmla="*/ 8851263 h 8861755"/>
              <a:gd name="connsiteX2304" fmla="*/ 3420742 w 4772243"/>
              <a:gd name="connsiteY2304" fmla="*/ 8830548 h 8861755"/>
              <a:gd name="connsiteX2305" fmla="*/ 3426179 w 4772243"/>
              <a:gd name="connsiteY2305" fmla="*/ 8811178 h 8861755"/>
              <a:gd name="connsiteX2306" fmla="*/ 3434032 w 4772243"/>
              <a:gd name="connsiteY2306" fmla="*/ 8792346 h 8861755"/>
              <a:gd name="connsiteX2307" fmla="*/ 3449437 w 4772243"/>
              <a:gd name="connsiteY2307" fmla="*/ 8765444 h 8861755"/>
              <a:gd name="connsiteX2308" fmla="*/ 3476922 w 4772243"/>
              <a:gd name="connsiteY2308" fmla="*/ 8731816 h 8861755"/>
              <a:gd name="connsiteX2309" fmla="*/ 3492327 w 4772243"/>
              <a:gd name="connsiteY2309" fmla="*/ 8716212 h 8861755"/>
              <a:gd name="connsiteX2310" fmla="*/ 3502898 w 4772243"/>
              <a:gd name="connsiteY2310" fmla="*/ 8705720 h 8861755"/>
              <a:gd name="connsiteX2311" fmla="*/ 3521021 w 4772243"/>
              <a:gd name="connsiteY2311" fmla="*/ 8684198 h 8861755"/>
              <a:gd name="connsiteX2312" fmla="*/ 3535822 w 4772243"/>
              <a:gd name="connsiteY2312" fmla="*/ 8662138 h 8861755"/>
              <a:gd name="connsiteX2313" fmla="*/ 3546997 w 4772243"/>
              <a:gd name="connsiteY2313" fmla="*/ 8639539 h 8861755"/>
              <a:gd name="connsiteX2314" fmla="*/ 3554548 w 4772243"/>
              <a:gd name="connsiteY2314" fmla="*/ 8616134 h 8861755"/>
              <a:gd name="connsiteX2315" fmla="*/ 3558475 w 4772243"/>
              <a:gd name="connsiteY2315" fmla="*/ 8591653 h 8861755"/>
              <a:gd name="connsiteX2316" fmla="*/ 3559079 w 4772243"/>
              <a:gd name="connsiteY2316" fmla="*/ 8566903 h 8861755"/>
              <a:gd name="connsiteX2317" fmla="*/ 3555757 w 4772243"/>
              <a:gd name="connsiteY2317" fmla="*/ 8541077 h 8861755"/>
              <a:gd name="connsiteX2318" fmla="*/ 3552736 w 4772243"/>
              <a:gd name="connsiteY2318" fmla="*/ 8527894 h 8861755"/>
              <a:gd name="connsiteX2319" fmla="*/ 3531895 w 4772243"/>
              <a:gd name="connsiteY2319" fmla="*/ 8442075 h 8861755"/>
              <a:gd name="connsiteX2320" fmla="*/ 3513470 w 4772243"/>
              <a:gd name="connsiteY2320" fmla="*/ 8360291 h 8861755"/>
              <a:gd name="connsiteX2321" fmla="*/ 3479641 w 4772243"/>
              <a:gd name="connsiteY2321" fmla="*/ 8413289 h 8861755"/>
              <a:gd name="connsiteX2322" fmla="*/ 3441885 w 4772243"/>
              <a:gd name="connsiteY2322" fmla="*/ 8471130 h 8861755"/>
              <a:gd name="connsiteX2323" fmla="*/ 3435542 w 4772243"/>
              <a:gd name="connsiteY2323" fmla="*/ 8468708 h 8861755"/>
              <a:gd name="connsiteX2324" fmla="*/ 3428898 w 4772243"/>
              <a:gd name="connsiteY2324" fmla="*/ 8466287 h 8861755"/>
              <a:gd name="connsiteX2325" fmla="*/ 3431917 w 4772243"/>
              <a:gd name="connsiteY2325" fmla="*/ 8457948 h 8861755"/>
              <a:gd name="connsiteX2326" fmla="*/ 3435240 w 4772243"/>
              <a:gd name="connsiteY2326" fmla="*/ 8449339 h 8861755"/>
              <a:gd name="connsiteX2327" fmla="*/ 3458498 w 4772243"/>
              <a:gd name="connsiteY2327" fmla="*/ 8406294 h 8861755"/>
              <a:gd name="connsiteX2328" fmla="*/ 3493233 w 4772243"/>
              <a:gd name="connsiteY2328" fmla="*/ 8340921 h 8861755"/>
              <a:gd name="connsiteX2329" fmla="*/ 3513470 w 4772243"/>
              <a:gd name="connsiteY2329" fmla="*/ 8297070 h 8861755"/>
              <a:gd name="connsiteX2330" fmla="*/ 3521323 w 4772243"/>
              <a:gd name="connsiteY2330" fmla="*/ 8274741 h 8861755"/>
              <a:gd name="connsiteX2331" fmla="*/ 3525250 w 4772243"/>
              <a:gd name="connsiteY2331" fmla="*/ 8260751 h 8861755"/>
              <a:gd name="connsiteX2332" fmla="*/ 3528874 w 4772243"/>
              <a:gd name="connsiteY2332" fmla="*/ 8231158 h 8861755"/>
              <a:gd name="connsiteX2333" fmla="*/ 3526458 w 4772243"/>
              <a:gd name="connsiteY2333" fmla="*/ 8200758 h 8861755"/>
              <a:gd name="connsiteX2334" fmla="*/ 3518605 w 4772243"/>
              <a:gd name="connsiteY2334" fmla="*/ 8171973 h 8861755"/>
              <a:gd name="connsiteX2335" fmla="*/ 3512564 w 4772243"/>
              <a:gd name="connsiteY2335" fmla="*/ 8158791 h 8861755"/>
              <a:gd name="connsiteX2336" fmla="*/ 3492025 w 4772243"/>
              <a:gd name="connsiteY2336" fmla="*/ 8120589 h 8861755"/>
              <a:gd name="connsiteX2337" fmla="*/ 3448530 w 4772243"/>
              <a:gd name="connsiteY2337" fmla="*/ 8046069 h 8861755"/>
              <a:gd name="connsiteX2338" fmla="*/ 3380570 w 4772243"/>
              <a:gd name="connsiteY2338" fmla="*/ 7935230 h 8861755"/>
              <a:gd name="connsiteX2339" fmla="*/ 3335867 w 4772243"/>
              <a:gd name="connsiteY2339" fmla="*/ 7862055 h 8861755"/>
              <a:gd name="connsiteX2340" fmla="*/ 3319557 w 4772243"/>
              <a:gd name="connsiteY2340" fmla="*/ 7884115 h 8861755"/>
              <a:gd name="connsiteX2341" fmla="*/ 3288446 w 4772243"/>
              <a:gd name="connsiteY2341" fmla="*/ 7930387 h 8861755"/>
              <a:gd name="connsiteX2342" fmla="*/ 3257940 w 4772243"/>
              <a:gd name="connsiteY2342" fmla="*/ 7977736 h 8861755"/>
              <a:gd name="connsiteX2343" fmla="*/ 3226225 w 4772243"/>
              <a:gd name="connsiteY2343" fmla="*/ 8024815 h 8861755"/>
              <a:gd name="connsiteX2344" fmla="*/ 3191490 w 4772243"/>
              <a:gd name="connsiteY2344" fmla="*/ 8070551 h 8861755"/>
              <a:gd name="connsiteX2345" fmla="*/ 3151922 w 4772243"/>
              <a:gd name="connsiteY2345" fmla="*/ 8113594 h 8861755"/>
              <a:gd name="connsiteX2346" fmla="*/ 3117790 w 4772243"/>
              <a:gd name="connsiteY2346" fmla="*/ 8143725 h 8861755"/>
              <a:gd name="connsiteX2347" fmla="*/ 3092720 w 4772243"/>
              <a:gd name="connsiteY2347" fmla="*/ 8162557 h 8861755"/>
              <a:gd name="connsiteX2348" fmla="*/ 3065839 w 4772243"/>
              <a:gd name="connsiteY2348" fmla="*/ 8180043 h 8861755"/>
              <a:gd name="connsiteX2349" fmla="*/ 3035936 w 4772243"/>
              <a:gd name="connsiteY2349" fmla="*/ 8195647 h 8861755"/>
              <a:gd name="connsiteX2350" fmla="*/ 3020230 w 4772243"/>
              <a:gd name="connsiteY2350" fmla="*/ 8202911 h 8861755"/>
              <a:gd name="connsiteX2351" fmla="*/ 3032916 w 4772243"/>
              <a:gd name="connsiteY2351" fmla="*/ 8194571 h 8861755"/>
              <a:gd name="connsiteX2352" fmla="*/ 3056475 w 4772243"/>
              <a:gd name="connsiteY2352" fmla="*/ 8177084 h 8861755"/>
              <a:gd name="connsiteX2353" fmla="*/ 3077920 w 4772243"/>
              <a:gd name="connsiteY2353" fmla="*/ 8158253 h 8861755"/>
              <a:gd name="connsiteX2354" fmla="*/ 3098157 w 4772243"/>
              <a:gd name="connsiteY2354" fmla="*/ 8138344 h 8861755"/>
              <a:gd name="connsiteX2355" fmla="*/ 3116582 w 4772243"/>
              <a:gd name="connsiteY2355" fmla="*/ 8117091 h 8861755"/>
              <a:gd name="connsiteX2356" fmla="*/ 3133496 w 4772243"/>
              <a:gd name="connsiteY2356" fmla="*/ 8094762 h 8861755"/>
              <a:gd name="connsiteX2357" fmla="*/ 3156150 w 4772243"/>
              <a:gd name="connsiteY2357" fmla="*/ 8058981 h 8861755"/>
              <a:gd name="connsiteX2358" fmla="*/ 3169440 w 4772243"/>
              <a:gd name="connsiteY2358" fmla="*/ 8033155 h 8861755"/>
              <a:gd name="connsiteX2359" fmla="*/ 3107219 w 4772243"/>
              <a:gd name="connsiteY2359" fmla="*/ 8054677 h 8861755"/>
              <a:gd name="connsiteX2360" fmla="*/ 3067953 w 4772243"/>
              <a:gd name="connsiteY2360" fmla="*/ 8069473 h 8861755"/>
              <a:gd name="connsiteX2361" fmla="*/ 3060100 w 4772243"/>
              <a:gd name="connsiteY2361" fmla="*/ 8065977 h 8861755"/>
              <a:gd name="connsiteX2362" fmla="*/ 3051642 w 4772243"/>
              <a:gd name="connsiteY2362" fmla="*/ 8058981 h 8861755"/>
              <a:gd name="connsiteX2363" fmla="*/ 3051642 w 4772243"/>
              <a:gd name="connsiteY2363" fmla="*/ 8052256 h 8861755"/>
              <a:gd name="connsiteX2364" fmla="*/ 3059194 w 4772243"/>
              <a:gd name="connsiteY2364" fmla="*/ 8047145 h 8861755"/>
              <a:gd name="connsiteX2365" fmla="*/ 3065235 w 4772243"/>
              <a:gd name="connsiteY2365" fmla="*/ 8044992 h 8861755"/>
              <a:gd name="connsiteX2366" fmla="*/ 3084264 w 4772243"/>
              <a:gd name="connsiteY2366" fmla="*/ 8039881 h 8861755"/>
              <a:gd name="connsiteX2367" fmla="*/ 3117790 w 4772243"/>
              <a:gd name="connsiteY2367" fmla="*/ 8026968 h 8861755"/>
              <a:gd name="connsiteX2368" fmla="*/ 3147693 w 4772243"/>
              <a:gd name="connsiteY2368" fmla="*/ 8012171 h 8861755"/>
              <a:gd name="connsiteX2369" fmla="*/ 3173367 w 4772243"/>
              <a:gd name="connsiteY2369" fmla="*/ 7995761 h 8861755"/>
              <a:gd name="connsiteX2370" fmla="*/ 3205384 w 4772243"/>
              <a:gd name="connsiteY2370" fmla="*/ 7970472 h 8861755"/>
              <a:gd name="connsiteX2371" fmla="*/ 3237703 w 4772243"/>
              <a:gd name="connsiteY2371" fmla="*/ 7938189 h 8861755"/>
              <a:gd name="connsiteX2372" fmla="*/ 3249784 w 4772243"/>
              <a:gd name="connsiteY2372" fmla="*/ 7925813 h 8861755"/>
              <a:gd name="connsiteX2373" fmla="*/ 3268511 w 4772243"/>
              <a:gd name="connsiteY2373" fmla="*/ 7906175 h 8861755"/>
              <a:gd name="connsiteX2374" fmla="*/ 3290862 w 4772243"/>
              <a:gd name="connsiteY2374" fmla="*/ 7877390 h 8861755"/>
              <a:gd name="connsiteX2375" fmla="*/ 3301736 w 4772243"/>
              <a:gd name="connsiteY2375" fmla="*/ 7858019 h 8861755"/>
              <a:gd name="connsiteX2376" fmla="*/ 3309589 w 4772243"/>
              <a:gd name="connsiteY2376" fmla="*/ 7838111 h 8861755"/>
              <a:gd name="connsiteX2377" fmla="*/ 3313818 w 4772243"/>
              <a:gd name="connsiteY2377" fmla="*/ 7817935 h 8861755"/>
              <a:gd name="connsiteX2378" fmla="*/ 3314724 w 4772243"/>
              <a:gd name="connsiteY2378" fmla="*/ 7796413 h 8861755"/>
              <a:gd name="connsiteX2379" fmla="*/ 3310797 w 4772243"/>
              <a:gd name="connsiteY2379" fmla="*/ 7773276 h 8861755"/>
              <a:gd name="connsiteX2380" fmla="*/ 3307173 w 4772243"/>
              <a:gd name="connsiteY2380" fmla="*/ 7761170 h 8861755"/>
              <a:gd name="connsiteX2381" fmla="*/ 3304152 w 4772243"/>
              <a:gd name="connsiteY2381" fmla="*/ 7750409 h 8861755"/>
              <a:gd name="connsiteX2382" fmla="*/ 3301434 w 4772243"/>
              <a:gd name="connsiteY2382" fmla="*/ 7727273 h 8861755"/>
              <a:gd name="connsiteX2383" fmla="*/ 3302039 w 4772243"/>
              <a:gd name="connsiteY2383" fmla="*/ 7703867 h 8861755"/>
              <a:gd name="connsiteX2384" fmla="*/ 3305662 w 4772243"/>
              <a:gd name="connsiteY2384" fmla="*/ 7680731 h 8861755"/>
              <a:gd name="connsiteX2385" fmla="*/ 3314422 w 4772243"/>
              <a:gd name="connsiteY2385" fmla="*/ 7646027 h 8861755"/>
              <a:gd name="connsiteX2386" fmla="*/ 3328920 w 4772243"/>
              <a:gd name="connsiteY2386" fmla="*/ 7604596 h 8861755"/>
              <a:gd name="connsiteX2387" fmla="*/ 3334961 w 4772243"/>
              <a:gd name="connsiteY2387" fmla="*/ 7587110 h 8861755"/>
              <a:gd name="connsiteX2388" fmla="*/ 3341002 w 4772243"/>
              <a:gd name="connsiteY2388" fmla="*/ 7572045 h 8861755"/>
              <a:gd name="connsiteX2389" fmla="*/ 3344325 w 4772243"/>
              <a:gd name="connsiteY2389" fmla="*/ 7555096 h 8861755"/>
              <a:gd name="connsiteX2390" fmla="*/ 3339794 w 4772243"/>
              <a:gd name="connsiteY2390" fmla="*/ 7542990 h 8861755"/>
              <a:gd name="connsiteX2391" fmla="*/ 3334357 w 4772243"/>
              <a:gd name="connsiteY2391" fmla="*/ 7535995 h 8861755"/>
              <a:gd name="connsiteX2392" fmla="*/ 3321369 w 4772243"/>
              <a:gd name="connsiteY2392" fmla="*/ 7520660 h 8861755"/>
              <a:gd name="connsiteX2393" fmla="*/ 3298414 w 4772243"/>
              <a:gd name="connsiteY2393" fmla="*/ 7489185 h 8861755"/>
              <a:gd name="connsiteX2394" fmla="*/ 3279385 w 4772243"/>
              <a:gd name="connsiteY2394" fmla="*/ 7456633 h 8861755"/>
              <a:gd name="connsiteX2395" fmla="*/ 3263678 w 4772243"/>
              <a:gd name="connsiteY2395" fmla="*/ 7423541 h 8861755"/>
              <a:gd name="connsiteX2396" fmla="*/ 3252201 w 4772243"/>
              <a:gd name="connsiteY2396" fmla="*/ 7389376 h 8861755"/>
              <a:gd name="connsiteX2397" fmla="*/ 3243139 w 4772243"/>
              <a:gd name="connsiteY2397" fmla="*/ 7354671 h 8861755"/>
              <a:gd name="connsiteX2398" fmla="*/ 3237099 w 4772243"/>
              <a:gd name="connsiteY2398" fmla="*/ 7318891 h 8861755"/>
              <a:gd name="connsiteX2399" fmla="*/ 3234078 w 4772243"/>
              <a:gd name="connsiteY2399" fmla="*/ 7282841 h 8861755"/>
              <a:gd name="connsiteX2400" fmla="*/ 3233776 w 4772243"/>
              <a:gd name="connsiteY2400" fmla="*/ 7264010 h 8861755"/>
              <a:gd name="connsiteX2401" fmla="*/ 3232870 w 4772243"/>
              <a:gd name="connsiteY2401" fmla="*/ 7193794 h 8861755"/>
              <a:gd name="connsiteX2402" fmla="*/ 3228339 w 4772243"/>
              <a:gd name="connsiteY2402" fmla="*/ 7088874 h 8861755"/>
              <a:gd name="connsiteX2403" fmla="*/ 3219882 w 4772243"/>
              <a:gd name="connsiteY2403" fmla="*/ 7019196 h 8861755"/>
              <a:gd name="connsiteX2404" fmla="*/ 3213841 w 4772243"/>
              <a:gd name="connsiteY2404" fmla="*/ 6984492 h 8861755"/>
              <a:gd name="connsiteX2405" fmla="*/ 3205384 w 4772243"/>
              <a:gd name="connsiteY2405" fmla="*/ 6944945 h 8861755"/>
              <a:gd name="connsiteX2406" fmla="*/ 3185449 w 4772243"/>
              <a:gd name="connsiteY2406" fmla="*/ 6865582 h 8861755"/>
              <a:gd name="connsiteX2407" fmla="*/ 3162493 w 4772243"/>
              <a:gd name="connsiteY2407" fmla="*/ 6787296 h 8861755"/>
              <a:gd name="connsiteX2408" fmla="*/ 3136517 w 4772243"/>
              <a:gd name="connsiteY2408" fmla="*/ 6709548 h 8861755"/>
              <a:gd name="connsiteX2409" fmla="*/ 3108125 w 4772243"/>
              <a:gd name="connsiteY2409" fmla="*/ 6632068 h 8861755"/>
              <a:gd name="connsiteX2410" fmla="*/ 3077014 w 4772243"/>
              <a:gd name="connsiteY2410" fmla="*/ 6555127 h 8861755"/>
              <a:gd name="connsiteX2411" fmla="*/ 3027781 w 4772243"/>
              <a:gd name="connsiteY2411" fmla="*/ 6440522 h 8861755"/>
              <a:gd name="connsiteX2412" fmla="*/ 2992139 w 4772243"/>
              <a:gd name="connsiteY2412" fmla="*/ 6364657 h 8861755"/>
              <a:gd name="connsiteX2413" fmla="*/ 2984286 w 4772243"/>
              <a:gd name="connsiteY2413" fmla="*/ 6347977 h 8861755"/>
              <a:gd name="connsiteX2414" fmla="*/ 2966163 w 4772243"/>
              <a:gd name="connsiteY2414" fmla="*/ 6316769 h 8861755"/>
              <a:gd name="connsiteX2415" fmla="*/ 2945926 w 4772243"/>
              <a:gd name="connsiteY2415" fmla="*/ 6287984 h 8861755"/>
              <a:gd name="connsiteX2416" fmla="*/ 2923575 w 4772243"/>
              <a:gd name="connsiteY2416" fmla="*/ 6260274 h 8861755"/>
              <a:gd name="connsiteX2417" fmla="*/ 2899411 w 4772243"/>
              <a:gd name="connsiteY2417" fmla="*/ 6234985 h 8861755"/>
              <a:gd name="connsiteX2418" fmla="*/ 2873435 w 4772243"/>
              <a:gd name="connsiteY2418" fmla="*/ 6210774 h 8861755"/>
              <a:gd name="connsiteX2419" fmla="*/ 2832055 w 4772243"/>
              <a:gd name="connsiteY2419" fmla="*/ 6176606 h 8861755"/>
              <a:gd name="connsiteX2420" fmla="*/ 2771646 w 4772243"/>
              <a:gd name="connsiteY2420" fmla="*/ 6135446 h 8861755"/>
              <a:gd name="connsiteX2421" fmla="*/ 2707612 w 4772243"/>
              <a:gd name="connsiteY2421" fmla="*/ 6097244 h 8861755"/>
              <a:gd name="connsiteX2422" fmla="*/ 2607333 w 4772243"/>
              <a:gd name="connsiteY2422" fmla="*/ 6042363 h 8861755"/>
              <a:gd name="connsiteX2423" fmla="*/ 2539675 w 4772243"/>
              <a:gd name="connsiteY2423" fmla="*/ 6006314 h 8861755"/>
              <a:gd name="connsiteX2424" fmla="*/ 2529104 w 4772243"/>
              <a:gd name="connsiteY2424" fmla="*/ 6052856 h 8861755"/>
              <a:gd name="connsiteX2425" fmla="*/ 2514001 w 4772243"/>
              <a:gd name="connsiteY2425" fmla="*/ 6121995 h 8861755"/>
              <a:gd name="connsiteX2426" fmla="*/ 2502826 w 4772243"/>
              <a:gd name="connsiteY2426" fmla="*/ 6167191 h 8861755"/>
              <a:gd name="connsiteX2427" fmla="*/ 2496181 w 4772243"/>
              <a:gd name="connsiteY2427" fmla="*/ 6189520 h 8861755"/>
              <a:gd name="connsiteX2428" fmla="*/ 2473527 w 4772243"/>
              <a:gd name="connsiteY2428" fmla="*/ 6261889 h 8861755"/>
              <a:gd name="connsiteX2429" fmla="*/ 2449669 w 4772243"/>
              <a:gd name="connsiteY2429" fmla="*/ 6345429 h 8861755"/>
              <a:gd name="connsiteX2430" fmla="*/ 2487821 w 4772243"/>
              <a:gd name="connsiteY2430" fmla="*/ 6361133 h 8861755"/>
              <a:gd name="connsiteX2431" fmla="*/ 2515630 w 4772243"/>
              <a:gd name="connsiteY2431" fmla="*/ 6370542 h 8861755"/>
              <a:gd name="connsiteX2432" fmla="*/ 2529233 w 4772243"/>
              <a:gd name="connsiteY2432" fmla="*/ 6375113 h 8861755"/>
              <a:gd name="connsiteX2433" fmla="*/ 2554321 w 4772243"/>
              <a:gd name="connsiteY2433" fmla="*/ 6386134 h 8861755"/>
              <a:gd name="connsiteX2434" fmla="*/ 2576992 w 4772243"/>
              <a:gd name="connsiteY2434" fmla="*/ 6399307 h 8861755"/>
              <a:gd name="connsiteX2435" fmla="*/ 2597245 w 4772243"/>
              <a:gd name="connsiteY2435" fmla="*/ 6414092 h 8861755"/>
              <a:gd name="connsiteX2436" fmla="*/ 2625054 w 4772243"/>
              <a:gd name="connsiteY2436" fmla="*/ 6438824 h 8861755"/>
              <a:gd name="connsiteX2437" fmla="*/ 2658001 w 4772243"/>
              <a:gd name="connsiteY2437" fmla="*/ 6476458 h 8861755"/>
              <a:gd name="connsiteX2438" fmla="*/ 2673720 w 4772243"/>
              <a:gd name="connsiteY2438" fmla="*/ 6496620 h 8861755"/>
              <a:gd name="connsiteX2439" fmla="*/ 2690950 w 4772243"/>
              <a:gd name="connsiteY2439" fmla="*/ 6518933 h 8861755"/>
              <a:gd name="connsiteX2440" fmla="*/ 2728129 w 4772243"/>
              <a:gd name="connsiteY2440" fmla="*/ 6562482 h 8861755"/>
              <a:gd name="connsiteX2441" fmla="*/ 2768634 w 4772243"/>
              <a:gd name="connsiteY2441" fmla="*/ 6604149 h 8861755"/>
              <a:gd name="connsiteX2442" fmla="*/ 2810952 w 4772243"/>
              <a:gd name="connsiteY2442" fmla="*/ 6645011 h 8861755"/>
              <a:gd name="connsiteX2443" fmla="*/ 2832414 w 4772243"/>
              <a:gd name="connsiteY2443" fmla="*/ 6664634 h 8861755"/>
              <a:gd name="connsiteX2444" fmla="*/ 2849341 w 4772243"/>
              <a:gd name="connsiteY2444" fmla="*/ 6679419 h 8861755"/>
              <a:gd name="connsiteX2445" fmla="*/ 2881685 w 4772243"/>
              <a:gd name="connsiteY2445" fmla="*/ 6709259 h 8861755"/>
              <a:gd name="connsiteX2446" fmla="*/ 2910401 w 4772243"/>
              <a:gd name="connsiteY2446" fmla="*/ 6740711 h 8861755"/>
              <a:gd name="connsiteX2447" fmla="*/ 2927933 w 4772243"/>
              <a:gd name="connsiteY2447" fmla="*/ 6767055 h 8861755"/>
              <a:gd name="connsiteX2448" fmla="*/ 2937606 w 4772243"/>
              <a:gd name="connsiteY2448" fmla="*/ 6785335 h 8861755"/>
              <a:gd name="connsiteX2449" fmla="*/ 2941233 w 4772243"/>
              <a:gd name="connsiteY2449" fmla="*/ 6795551 h 8861755"/>
              <a:gd name="connsiteX2450" fmla="*/ 2944860 w 4772243"/>
              <a:gd name="connsiteY2450" fmla="*/ 6804153 h 8861755"/>
              <a:gd name="connsiteX2451" fmla="*/ 2955742 w 4772243"/>
              <a:gd name="connsiteY2451" fmla="*/ 6815981 h 8861755"/>
              <a:gd name="connsiteX2452" fmla="*/ 2968136 w 4772243"/>
              <a:gd name="connsiteY2452" fmla="*/ 6824046 h 8861755"/>
              <a:gd name="connsiteX2453" fmla="*/ 2978715 w 4772243"/>
              <a:gd name="connsiteY2453" fmla="*/ 6831303 h 8861755"/>
              <a:gd name="connsiteX2454" fmla="*/ 2982645 w 4772243"/>
              <a:gd name="connsiteY2454" fmla="*/ 6835874 h 8861755"/>
              <a:gd name="connsiteX2455" fmla="*/ 2983249 w 4772243"/>
              <a:gd name="connsiteY2455" fmla="*/ 6837755 h 8861755"/>
              <a:gd name="connsiteX2456" fmla="*/ 2982645 w 4772243"/>
              <a:gd name="connsiteY2456" fmla="*/ 6840713 h 8861755"/>
              <a:gd name="connsiteX2457" fmla="*/ 2977808 w 4772243"/>
              <a:gd name="connsiteY2457" fmla="*/ 6845013 h 8861755"/>
              <a:gd name="connsiteX2458" fmla="*/ 2973576 w 4772243"/>
              <a:gd name="connsiteY2458" fmla="*/ 6846627 h 8861755"/>
              <a:gd name="connsiteX2459" fmla="*/ 2961486 w 4772243"/>
              <a:gd name="connsiteY2459" fmla="*/ 6839369 h 8861755"/>
              <a:gd name="connsiteX2460" fmla="*/ 2944860 w 4772243"/>
              <a:gd name="connsiteY2460" fmla="*/ 6829960 h 8861755"/>
              <a:gd name="connsiteX2461" fmla="*/ 2941233 w 4772243"/>
              <a:gd name="connsiteY2461" fmla="*/ 6843939 h 8861755"/>
              <a:gd name="connsiteX2462" fmla="*/ 2937001 w 4772243"/>
              <a:gd name="connsiteY2462" fmla="*/ 6871090 h 8861755"/>
              <a:gd name="connsiteX2463" fmla="*/ 2934583 w 4772243"/>
              <a:gd name="connsiteY2463" fmla="*/ 6897972 h 8861755"/>
              <a:gd name="connsiteX2464" fmla="*/ 2934583 w 4772243"/>
              <a:gd name="connsiteY2464" fmla="*/ 6924049 h 8861755"/>
              <a:gd name="connsiteX2465" fmla="*/ 2937606 w 4772243"/>
              <a:gd name="connsiteY2465" fmla="*/ 6949855 h 8861755"/>
              <a:gd name="connsiteX2466" fmla="*/ 2942140 w 4772243"/>
              <a:gd name="connsiteY2466" fmla="*/ 6975662 h 8861755"/>
              <a:gd name="connsiteX2467" fmla="*/ 2948790 w 4772243"/>
              <a:gd name="connsiteY2467" fmla="*/ 7001200 h 8861755"/>
              <a:gd name="connsiteX2468" fmla="*/ 2957858 w 4772243"/>
              <a:gd name="connsiteY2468" fmla="*/ 7026201 h 8861755"/>
              <a:gd name="connsiteX2469" fmla="*/ 2962997 w 4772243"/>
              <a:gd name="connsiteY2469" fmla="*/ 7038835 h 8861755"/>
              <a:gd name="connsiteX2470" fmla="*/ 2955742 w 4772243"/>
              <a:gd name="connsiteY2470" fmla="*/ 7029964 h 8861755"/>
              <a:gd name="connsiteX2471" fmla="*/ 2943349 w 4772243"/>
              <a:gd name="connsiteY2471" fmla="*/ 7012221 h 8861755"/>
              <a:gd name="connsiteX2472" fmla="*/ 2933979 w 4772243"/>
              <a:gd name="connsiteY2472" fmla="*/ 6993673 h 8861755"/>
              <a:gd name="connsiteX2473" fmla="*/ 2927026 w 4772243"/>
              <a:gd name="connsiteY2473" fmla="*/ 6974587 h 8861755"/>
              <a:gd name="connsiteX2474" fmla="*/ 2920678 w 4772243"/>
              <a:gd name="connsiteY2474" fmla="*/ 6945822 h 8861755"/>
              <a:gd name="connsiteX2475" fmla="*/ 2918563 w 4772243"/>
              <a:gd name="connsiteY2475" fmla="*/ 6906037 h 8861755"/>
              <a:gd name="connsiteX2476" fmla="*/ 2919772 w 4772243"/>
              <a:gd name="connsiteY2476" fmla="*/ 6885875 h 8861755"/>
              <a:gd name="connsiteX2477" fmla="*/ 2920980 w 4772243"/>
              <a:gd name="connsiteY2477" fmla="*/ 6872435 h 8861755"/>
              <a:gd name="connsiteX2478" fmla="*/ 2920074 w 4772243"/>
              <a:gd name="connsiteY2478" fmla="*/ 6846627 h 8861755"/>
              <a:gd name="connsiteX2479" fmla="*/ 2916446 w 4772243"/>
              <a:gd name="connsiteY2479" fmla="*/ 6821895 h 8861755"/>
              <a:gd name="connsiteX2480" fmla="*/ 2909192 w 4772243"/>
              <a:gd name="connsiteY2480" fmla="*/ 6798239 h 8861755"/>
              <a:gd name="connsiteX2481" fmla="*/ 2898612 w 4772243"/>
              <a:gd name="connsiteY2481" fmla="*/ 6775389 h 8861755"/>
              <a:gd name="connsiteX2482" fmla="*/ 2885010 w 4772243"/>
              <a:gd name="connsiteY2482" fmla="*/ 6753615 h 8861755"/>
              <a:gd name="connsiteX2483" fmla="*/ 2867780 w 4772243"/>
              <a:gd name="connsiteY2483" fmla="*/ 6733184 h 8861755"/>
              <a:gd name="connsiteX2484" fmla="*/ 2847226 w 4772243"/>
              <a:gd name="connsiteY2484" fmla="*/ 6713560 h 8861755"/>
              <a:gd name="connsiteX2485" fmla="*/ 2835134 w 4772243"/>
              <a:gd name="connsiteY2485" fmla="*/ 6704151 h 8861755"/>
              <a:gd name="connsiteX2486" fmla="*/ 2758659 w 4772243"/>
              <a:gd name="connsiteY2486" fmla="*/ 6643397 h 8861755"/>
              <a:gd name="connsiteX2487" fmla="*/ 2687020 w 4772243"/>
              <a:gd name="connsiteY2487" fmla="*/ 6584795 h 8861755"/>
              <a:gd name="connsiteX2488" fmla="*/ 2696995 w 4772243"/>
              <a:gd name="connsiteY2488" fmla="*/ 6643666 h 8861755"/>
              <a:gd name="connsiteX2489" fmla="*/ 2708179 w 4772243"/>
              <a:gd name="connsiteY2489" fmla="*/ 6708184 h 8861755"/>
              <a:gd name="connsiteX2490" fmla="*/ 2701227 w 4772243"/>
              <a:gd name="connsiteY2490" fmla="*/ 6709259 h 8861755"/>
              <a:gd name="connsiteX2491" fmla="*/ 2694275 w 4772243"/>
              <a:gd name="connsiteY2491" fmla="*/ 6710065 h 8861755"/>
              <a:gd name="connsiteX2492" fmla="*/ 2690647 w 4772243"/>
              <a:gd name="connsiteY2492" fmla="*/ 6701732 h 8861755"/>
              <a:gd name="connsiteX2493" fmla="*/ 2687625 w 4772243"/>
              <a:gd name="connsiteY2493" fmla="*/ 6693398 h 8861755"/>
              <a:gd name="connsiteX2494" fmla="*/ 2675231 w 4772243"/>
              <a:gd name="connsiteY2494" fmla="*/ 6647429 h 8861755"/>
              <a:gd name="connsiteX2495" fmla="*/ 2657397 w 4772243"/>
              <a:gd name="connsiteY2495" fmla="*/ 6578073 h 8861755"/>
              <a:gd name="connsiteX2496" fmla="*/ 2642586 w 4772243"/>
              <a:gd name="connsiteY2496" fmla="*/ 6532911 h 8861755"/>
              <a:gd name="connsiteX2497" fmla="*/ 2632913 w 4772243"/>
              <a:gd name="connsiteY2497" fmla="*/ 6510867 h 8861755"/>
              <a:gd name="connsiteX2498" fmla="*/ 2626263 w 4772243"/>
              <a:gd name="connsiteY2498" fmla="*/ 6497965 h 8861755"/>
              <a:gd name="connsiteX2499" fmla="*/ 2608428 w 4772243"/>
              <a:gd name="connsiteY2499" fmla="*/ 6471888 h 8861755"/>
              <a:gd name="connsiteX2500" fmla="*/ 2585153 w 4772243"/>
              <a:gd name="connsiteY2500" fmla="*/ 6448232 h 8861755"/>
              <a:gd name="connsiteX2501" fmla="*/ 2558553 w 4772243"/>
              <a:gd name="connsiteY2501" fmla="*/ 6428070 h 8861755"/>
              <a:gd name="connsiteX2502" fmla="*/ 2544347 w 4772243"/>
              <a:gd name="connsiteY2502" fmla="*/ 6420006 h 8861755"/>
              <a:gd name="connsiteX2503" fmla="*/ 2460919 w 4772243"/>
              <a:gd name="connsiteY2503" fmla="*/ 6376994 h 8861755"/>
              <a:gd name="connsiteX2504" fmla="*/ 2443058 w 4772243"/>
              <a:gd name="connsiteY2504" fmla="*/ 6368579 h 8861755"/>
              <a:gd name="connsiteX2505" fmla="*/ 2442719 w 4772243"/>
              <a:gd name="connsiteY2505" fmla="*/ 6369768 h 8861755"/>
              <a:gd name="connsiteX2506" fmla="*/ 2425200 w 4772243"/>
              <a:gd name="connsiteY2506" fmla="*/ 6442404 h 8861755"/>
              <a:gd name="connsiteX2507" fmla="*/ 2411306 w 4772243"/>
              <a:gd name="connsiteY2507" fmla="*/ 6515311 h 8861755"/>
              <a:gd name="connsiteX2508" fmla="*/ 2400735 w 4772243"/>
              <a:gd name="connsiteY2508" fmla="*/ 6588755 h 8861755"/>
              <a:gd name="connsiteX2509" fmla="*/ 2395600 w 4772243"/>
              <a:gd name="connsiteY2509" fmla="*/ 6662737 h 8861755"/>
              <a:gd name="connsiteX2510" fmla="*/ 2395600 w 4772243"/>
              <a:gd name="connsiteY2510" fmla="*/ 6736988 h 8861755"/>
              <a:gd name="connsiteX2511" fmla="*/ 2398318 w 4772243"/>
              <a:gd name="connsiteY2511" fmla="*/ 6774651 h 8861755"/>
              <a:gd name="connsiteX2512" fmla="*/ 2401037 w 4772243"/>
              <a:gd name="connsiteY2512" fmla="*/ 6801285 h 8861755"/>
              <a:gd name="connsiteX2513" fmla="*/ 2409493 w 4772243"/>
              <a:gd name="connsiteY2513" fmla="*/ 6839487 h 8861755"/>
              <a:gd name="connsiteX2514" fmla="*/ 2417347 w 4772243"/>
              <a:gd name="connsiteY2514" fmla="*/ 6863968 h 8861755"/>
              <a:gd name="connsiteX2515" fmla="*/ 2427616 w 4772243"/>
              <a:gd name="connsiteY2515" fmla="*/ 6887911 h 8861755"/>
              <a:gd name="connsiteX2516" fmla="*/ 2440000 w 4772243"/>
              <a:gd name="connsiteY2516" fmla="*/ 6911047 h 8861755"/>
              <a:gd name="connsiteX2517" fmla="*/ 2455707 w 4772243"/>
              <a:gd name="connsiteY2517" fmla="*/ 6933109 h 8861755"/>
              <a:gd name="connsiteX2518" fmla="*/ 2474131 w 4772243"/>
              <a:gd name="connsiteY2518" fmla="*/ 6954361 h 8861755"/>
              <a:gd name="connsiteX2519" fmla="*/ 2484703 w 4772243"/>
              <a:gd name="connsiteY2519" fmla="*/ 6964315 h 8861755"/>
              <a:gd name="connsiteX2520" fmla="*/ 2520646 w 4772243"/>
              <a:gd name="connsiteY2520" fmla="*/ 6998212 h 8861755"/>
              <a:gd name="connsiteX2521" fmla="*/ 2596762 w 4772243"/>
              <a:gd name="connsiteY2521" fmla="*/ 7062779 h 8861755"/>
              <a:gd name="connsiteX2522" fmla="*/ 2635726 w 4772243"/>
              <a:gd name="connsiteY2522" fmla="*/ 7093985 h 8861755"/>
              <a:gd name="connsiteX2523" fmla="*/ 2653849 w 4772243"/>
              <a:gd name="connsiteY2523" fmla="*/ 7108781 h 8861755"/>
              <a:gd name="connsiteX2524" fmla="*/ 2687073 w 4772243"/>
              <a:gd name="connsiteY2524" fmla="*/ 7139720 h 8861755"/>
              <a:gd name="connsiteX2525" fmla="*/ 2716372 w 4772243"/>
              <a:gd name="connsiteY2525" fmla="*/ 7171734 h 8861755"/>
              <a:gd name="connsiteX2526" fmla="*/ 2742348 w 4772243"/>
              <a:gd name="connsiteY2526" fmla="*/ 7205900 h 8861755"/>
              <a:gd name="connsiteX2527" fmla="*/ 2754128 w 4772243"/>
              <a:gd name="connsiteY2527" fmla="*/ 7223925 h 8861755"/>
              <a:gd name="connsiteX2528" fmla="*/ 2812422 w 4772243"/>
              <a:gd name="connsiteY2528" fmla="*/ 7232533 h 8861755"/>
              <a:gd name="connsiteX2529" fmla="*/ 2907265 w 4772243"/>
              <a:gd name="connsiteY2529" fmla="*/ 7249213 h 8861755"/>
              <a:gd name="connsiteX2530" fmla="*/ 2977642 w 4772243"/>
              <a:gd name="connsiteY2530" fmla="*/ 7265087 h 8861755"/>
              <a:gd name="connsiteX2531" fmla="*/ 3028083 w 4772243"/>
              <a:gd name="connsiteY2531" fmla="*/ 7279344 h 8861755"/>
              <a:gd name="connsiteX2532" fmla="*/ 3061912 w 4772243"/>
              <a:gd name="connsiteY2532" fmla="*/ 7291719 h 8861755"/>
              <a:gd name="connsiteX2533" fmla="*/ 3082149 w 4772243"/>
              <a:gd name="connsiteY2533" fmla="*/ 7302749 h 8861755"/>
              <a:gd name="connsiteX2534" fmla="*/ 3093022 w 4772243"/>
              <a:gd name="connsiteY2534" fmla="*/ 7311357 h 8861755"/>
              <a:gd name="connsiteX2535" fmla="*/ 3097855 w 4772243"/>
              <a:gd name="connsiteY2535" fmla="*/ 7318084 h 8861755"/>
              <a:gd name="connsiteX2536" fmla="*/ 3099064 w 4772243"/>
              <a:gd name="connsiteY2536" fmla="*/ 7319967 h 8861755"/>
              <a:gd name="connsiteX2537" fmla="*/ 3096949 w 4772243"/>
              <a:gd name="connsiteY2537" fmla="*/ 7321044 h 8861755"/>
              <a:gd name="connsiteX2538" fmla="*/ 3071577 w 4772243"/>
              <a:gd name="connsiteY2538" fmla="*/ 7318622 h 8861755"/>
              <a:gd name="connsiteX2539" fmla="*/ 3001201 w 4772243"/>
              <a:gd name="connsiteY2539" fmla="*/ 7308669 h 8861755"/>
              <a:gd name="connsiteX2540" fmla="*/ 2881289 w 4772243"/>
              <a:gd name="connsiteY2540" fmla="*/ 7290105 h 8861755"/>
              <a:gd name="connsiteX2541" fmla="*/ 2810610 w 4772243"/>
              <a:gd name="connsiteY2541" fmla="*/ 7279883 h 8861755"/>
              <a:gd name="connsiteX2542" fmla="*/ 2784936 w 4772243"/>
              <a:gd name="connsiteY2542" fmla="*/ 7277461 h 8861755"/>
              <a:gd name="connsiteX2543" fmla="*/ 2783124 w 4772243"/>
              <a:gd name="connsiteY2543" fmla="*/ 7278269 h 8861755"/>
              <a:gd name="connsiteX2544" fmla="*/ 2789467 w 4772243"/>
              <a:gd name="connsiteY2544" fmla="*/ 7292796 h 8861755"/>
              <a:gd name="connsiteX2545" fmla="*/ 2795206 w 4772243"/>
              <a:gd name="connsiteY2545" fmla="*/ 7307591 h 8861755"/>
              <a:gd name="connsiteX2546" fmla="*/ 2807288 w 4772243"/>
              <a:gd name="connsiteY2546" fmla="*/ 7339605 h 8861755"/>
              <a:gd name="connsiteX2547" fmla="*/ 2833867 w 4772243"/>
              <a:gd name="connsiteY2547" fmla="*/ 7402827 h 8861755"/>
              <a:gd name="connsiteX2548" fmla="*/ 2876154 w 4772243"/>
              <a:gd name="connsiteY2548" fmla="*/ 7497255 h 8861755"/>
              <a:gd name="connsiteX2549" fmla="*/ 2903942 w 4772243"/>
              <a:gd name="connsiteY2549" fmla="*/ 7560207 h 8861755"/>
              <a:gd name="connsiteX2550" fmla="*/ 2905754 w 4772243"/>
              <a:gd name="connsiteY2550" fmla="*/ 7566933 h 8861755"/>
              <a:gd name="connsiteX2551" fmla="*/ 2905754 w 4772243"/>
              <a:gd name="connsiteY2551" fmla="*/ 7573927 h 8861755"/>
              <a:gd name="connsiteX2552" fmla="*/ 2902734 w 4772243"/>
              <a:gd name="connsiteY2552" fmla="*/ 7574735 h 8861755"/>
              <a:gd name="connsiteX2553" fmla="*/ 2900015 w 4772243"/>
              <a:gd name="connsiteY2553" fmla="*/ 7575273 h 8861755"/>
              <a:gd name="connsiteX2554" fmla="*/ 2861052 w 4772243"/>
              <a:gd name="connsiteY2554" fmla="*/ 7506939 h 8861755"/>
              <a:gd name="connsiteX2555" fmla="*/ 2821786 w 4772243"/>
              <a:gd name="connsiteY2555" fmla="*/ 7438877 h 8861755"/>
              <a:gd name="connsiteX2556" fmla="*/ 2815141 w 4772243"/>
              <a:gd name="connsiteY2556" fmla="*/ 7439683 h 8861755"/>
              <a:gd name="connsiteX2557" fmla="*/ 2808495 w 4772243"/>
              <a:gd name="connsiteY2557" fmla="*/ 7440759 h 8861755"/>
              <a:gd name="connsiteX2558" fmla="*/ 2810006 w 4772243"/>
              <a:gd name="connsiteY2558" fmla="*/ 7481113 h 8861755"/>
              <a:gd name="connsiteX2559" fmla="*/ 2808193 w 4772243"/>
              <a:gd name="connsiteY2559" fmla="*/ 7562091 h 8861755"/>
              <a:gd name="connsiteX2560" fmla="*/ 2798226 w 4772243"/>
              <a:gd name="connsiteY2560" fmla="*/ 7683153 h 8861755"/>
              <a:gd name="connsiteX2561" fmla="*/ 2791279 w 4772243"/>
              <a:gd name="connsiteY2561" fmla="*/ 7763591 h 8861755"/>
              <a:gd name="connsiteX2562" fmla="*/ 2789467 w 4772243"/>
              <a:gd name="connsiteY2562" fmla="*/ 7782154 h 8861755"/>
              <a:gd name="connsiteX2563" fmla="*/ 2784634 w 4772243"/>
              <a:gd name="connsiteY2563" fmla="*/ 7795605 h 8861755"/>
              <a:gd name="connsiteX2564" fmla="*/ 2781614 w 4772243"/>
              <a:gd name="connsiteY2564" fmla="*/ 7798564 h 8861755"/>
              <a:gd name="connsiteX2565" fmla="*/ 2777989 w 4772243"/>
              <a:gd name="connsiteY2565" fmla="*/ 7796143 h 8861755"/>
              <a:gd name="connsiteX2566" fmla="*/ 2774969 w 4772243"/>
              <a:gd name="connsiteY2566" fmla="*/ 7789417 h 8861755"/>
              <a:gd name="connsiteX2567" fmla="*/ 2771646 w 4772243"/>
              <a:gd name="connsiteY2567" fmla="*/ 7772737 h 8861755"/>
              <a:gd name="connsiteX2568" fmla="*/ 2771344 w 4772243"/>
              <a:gd name="connsiteY2568" fmla="*/ 7757403 h 8861755"/>
              <a:gd name="connsiteX2569" fmla="*/ 2773156 w 4772243"/>
              <a:gd name="connsiteY2569" fmla="*/ 7685573 h 8861755"/>
              <a:gd name="connsiteX2570" fmla="*/ 2777687 w 4772243"/>
              <a:gd name="connsiteY2570" fmla="*/ 7577695 h 8861755"/>
              <a:gd name="connsiteX2571" fmla="*/ 2777687 w 4772243"/>
              <a:gd name="connsiteY2571" fmla="*/ 7505865 h 8861755"/>
              <a:gd name="connsiteX2572" fmla="*/ 2775271 w 4772243"/>
              <a:gd name="connsiteY2572" fmla="*/ 7469545 h 8861755"/>
              <a:gd name="connsiteX2573" fmla="*/ 2772854 w 4772243"/>
              <a:gd name="connsiteY2573" fmla="*/ 7441298 h 8861755"/>
              <a:gd name="connsiteX2574" fmla="*/ 2763491 w 4772243"/>
              <a:gd name="connsiteY2574" fmla="*/ 7386685 h 8861755"/>
              <a:gd name="connsiteX2575" fmla="*/ 2748086 w 4772243"/>
              <a:gd name="connsiteY2575" fmla="*/ 7334226 h 8861755"/>
              <a:gd name="connsiteX2576" fmla="*/ 2727547 w 4772243"/>
              <a:gd name="connsiteY2576" fmla="*/ 7284456 h 8861755"/>
              <a:gd name="connsiteX2577" fmla="*/ 2700364 w 4772243"/>
              <a:gd name="connsiteY2577" fmla="*/ 7236839 h 8861755"/>
              <a:gd name="connsiteX2578" fmla="*/ 2667138 w 4772243"/>
              <a:gd name="connsiteY2578" fmla="*/ 7191373 h 8861755"/>
              <a:gd name="connsiteX2579" fmla="*/ 2627268 w 4772243"/>
              <a:gd name="connsiteY2579" fmla="*/ 7148597 h 8861755"/>
              <a:gd name="connsiteX2580" fmla="*/ 2580753 w 4772243"/>
              <a:gd name="connsiteY2580" fmla="*/ 7107705 h 8861755"/>
              <a:gd name="connsiteX2581" fmla="*/ 2554475 w 4772243"/>
              <a:gd name="connsiteY2581" fmla="*/ 7088605 h 8861755"/>
              <a:gd name="connsiteX2582" fmla="*/ 2525177 w 4772243"/>
              <a:gd name="connsiteY2582" fmla="*/ 7067351 h 8861755"/>
              <a:gd name="connsiteX2583" fmla="*/ 2468694 w 4772243"/>
              <a:gd name="connsiteY2583" fmla="*/ 7023231 h 8861755"/>
              <a:gd name="connsiteX2584" fmla="*/ 2429428 w 4772243"/>
              <a:gd name="connsiteY2584" fmla="*/ 6987989 h 8861755"/>
              <a:gd name="connsiteX2585" fmla="*/ 2405265 w 4772243"/>
              <a:gd name="connsiteY2585" fmla="*/ 6963777 h 8861755"/>
              <a:gd name="connsiteX2586" fmla="*/ 2382913 w 4772243"/>
              <a:gd name="connsiteY2586" fmla="*/ 6937413 h 8861755"/>
              <a:gd name="connsiteX2587" fmla="*/ 2362978 w 4772243"/>
              <a:gd name="connsiteY2587" fmla="*/ 6910241 h 8861755"/>
              <a:gd name="connsiteX2588" fmla="*/ 2353615 w 4772243"/>
              <a:gd name="connsiteY2588" fmla="*/ 6895981 h 8861755"/>
              <a:gd name="connsiteX2589" fmla="*/ 2348782 w 4772243"/>
              <a:gd name="connsiteY2589" fmla="*/ 6893023 h 8861755"/>
              <a:gd name="connsiteX2590" fmla="*/ 2327639 w 4772243"/>
              <a:gd name="connsiteY2590" fmla="*/ 6884145 h 8861755"/>
              <a:gd name="connsiteX2591" fmla="*/ 2376269 w 4772243"/>
              <a:gd name="connsiteY2591" fmla="*/ 7021617 h 8861755"/>
              <a:gd name="connsiteX2592" fmla="*/ 2421274 w 4772243"/>
              <a:gd name="connsiteY2592" fmla="*/ 7149943 h 8861755"/>
              <a:gd name="connsiteX2593" fmla="*/ 2432147 w 4772243"/>
              <a:gd name="connsiteY2593" fmla="*/ 7181957 h 8861755"/>
              <a:gd name="connsiteX2594" fmla="*/ 2451478 w 4772243"/>
              <a:gd name="connsiteY2594" fmla="*/ 7246792 h 8861755"/>
              <a:gd name="connsiteX2595" fmla="*/ 2461144 w 4772243"/>
              <a:gd name="connsiteY2595" fmla="*/ 7296024 h 8861755"/>
              <a:gd name="connsiteX2596" fmla="*/ 2465070 w 4772243"/>
              <a:gd name="connsiteY2596" fmla="*/ 7329114 h 8861755"/>
              <a:gd name="connsiteX2597" fmla="*/ 2466279 w 4772243"/>
              <a:gd name="connsiteY2597" fmla="*/ 7362474 h 8861755"/>
              <a:gd name="connsiteX2598" fmla="*/ 2464466 w 4772243"/>
              <a:gd name="connsiteY2598" fmla="*/ 7396102 h 8861755"/>
              <a:gd name="connsiteX2599" fmla="*/ 2461748 w 4772243"/>
              <a:gd name="connsiteY2599" fmla="*/ 7413050 h 8861755"/>
              <a:gd name="connsiteX2600" fmla="*/ 2452988 w 4772243"/>
              <a:gd name="connsiteY2600" fmla="*/ 7373773 h 8861755"/>
              <a:gd name="connsiteX2601" fmla="*/ 2430335 w 4772243"/>
              <a:gd name="connsiteY2601" fmla="*/ 7296562 h 8861755"/>
              <a:gd name="connsiteX2602" fmla="*/ 2401339 w 4772243"/>
              <a:gd name="connsiteY2602" fmla="*/ 7221504 h 8861755"/>
              <a:gd name="connsiteX2603" fmla="*/ 2368113 w 4772243"/>
              <a:gd name="connsiteY2603" fmla="*/ 7147521 h 8861755"/>
              <a:gd name="connsiteX2604" fmla="*/ 2349689 w 4772243"/>
              <a:gd name="connsiteY2604" fmla="*/ 7110934 h 8861755"/>
              <a:gd name="connsiteX2605" fmla="*/ 2342137 w 4772243"/>
              <a:gd name="connsiteY2605" fmla="*/ 7112011 h 8861755"/>
              <a:gd name="connsiteX2606" fmla="*/ 2334285 w 4772243"/>
              <a:gd name="connsiteY2606" fmla="*/ 7112817 h 8861755"/>
              <a:gd name="connsiteX2607" fmla="*/ 2329754 w 4772243"/>
              <a:gd name="connsiteY2607" fmla="*/ 7136761 h 8861755"/>
              <a:gd name="connsiteX2608" fmla="*/ 2317973 w 4772243"/>
              <a:gd name="connsiteY2608" fmla="*/ 7183841 h 8861755"/>
              <a:gd name="connsiteX2609" fmla="*/ 2295924 w 4772243"/>
              <a:gd name="connsiteY2609" fmla="*/ 7254055 h 8861755"/>
              <a:gd name="connsiteX2610" fmla="*/ 2263908 w 4772243"/>
              <a:gd name="connsiteY2610" fmla="*/ 7347677 h 8861755"/>
              <a:gd name="connsiteX2611" fmla="*/ 2242160 w 4772243"/>
              <a:gd name="connsiteY2611" fmla="*/ 7417624 h 8861755"/>
              <a:gd name="connsiteX2612" fmla="*/ 2229777 w 4772243"/>
              <a:gd name="connsiteY2612" fmla="*/ 7465241 h 8861755"/>
              <a:gd name="connsiteX2613" fmla="*/ 2225246 w 4772243"/>
              <a:gd name="connsiteY2613" fmla="*/ 7488915 h 8861755"/>
              <a:gd name="connsiteX2614" fmla="*/ 2219809 w 4772243"/>
              <a:gd name="connsiteY2614" fmla="*/ 7488108 h 8861755"/>
              <a:gd name="connsiteX2615" fmla="*/ 2203197 w 4772243"/>
              <a:gd name="connsiteY2615" fmla="*/ 7482459 h 8861755"/>
              <a:gd name="connsiteX2616" fmla="*/ 2195343 w 4772243"/>
              <a:gd name="connsiteY2616" fmla="*/ 7478423 h 8861755"/>
              <a:gd name="connsiteX2617" fmla="*/ 2194739 w 4772243"/>
              <a:gd name="connsiteY2617" fmla="*/ 7476541 h 8861755"/>
              <a:gd name="connsiteX2618" fmla="*/ 2197458 w 4772243"/>
              <a:gd name="connsiteY2618" fmla="*/ 7457171 h 8861755"/>
              <a:gd name="connsiteX2619" fmla="*/ 2206519 w 4772243"/>
              <a:gd name="connsiteY2619" fmla="*/ 7418699 h 8861755"/>
              <a:gd name="connsiteX2620" fmla="*/ 2225850 w 4772243"/>
              <a:gd name="connsiteY2620" fmla="*/ 7360859 h 8861755"/>
              <a:gd name="connsiteX2621" fmla="*/ 2256658 w 4772243"/>
              <a:gd name="connsiteY2621" fmla="*/ 7284456 h 8861755"/>
              <a:gd name="connsiteX2622" fmla="*/ 2275687 w 4772243"/>
              <a:gd name="connsiteY2622" fmla="*/ 7226615 h 8861755"/>
              <a:gd name="connsiteX2623" fmla="*/ 2284749 w 4772243"/>
              <a:gd name="connsiteY2623" fmla="*/ 7187875 h 8861755"/>
              <a:gd name="connsiteX2624" fmla="*/ 2287467 w 4772243"/>
              <a:gd name="connsiteY2624" fmla="*/ 7168775 h 8861755"/>
              <a:gd name="connsiteX2625" fmla="*/ 2290488 w 4772243"/>
              <a:gd name="connsiteY2625" fmla="*/ 7146715 h 8861755"/>
              <a:gd name="connsiteX2626" fmla="*/ 2302267 w 4772243"/>
              <a:gd name="connsiteY2626" fmla="*/ 7103401 h 8861755"/>
              <a:gd name="connsiteX2627" fmla="*/ 2309517 w 4772243"/>
              <a:gd name="connsiteY2627" fmla="*/ 7071119 h 8861755"/>
              <a:gd name="connsiteX2628" fmla="*/ 2311027 w 4772243"/>
              <a:gd name="connsiteY2628" fmla="*/ 7049865 h 8861755"/>
              <a:gd name="connsiteX2629" fmla="*/ 2308913 w 4772243"/>
              <a:gd name="connsiteY2629" fmla="*/ 7028613 h 8861755"/>
              <a:gd name="connsiteX2630" fmla="*/ 2301965 w 4772243"/>
              <a:gd name="connsiteY2630" fmla="*/ 7007359 h 8861755"/>
              <a:gd name="connsiteX2631" fmla="*/ 2295623 w 4772243"/>
              <a:gd name="connsiteY2631" fmla="*/ 6996867 h 8861755"/>
              <a:gd name="connsiteX2632" fmla="*/ 2287769 w 4772243"/>
              <a:gd name="connsiteY2632" fmla="*/ 6984223 h 8861755"/>
              <a:gd name="connsiteX2633" fmla="*/ 2274781 w 4772243"/>
              <a:gd name="connsiteY2633" fmla="*/ 6958935 h 8861755"/>
              <a:gd name="connsiteX2634" fmla="*/ 2265116 w 4772243"/>
              <a:gd name="connsiteY2634" fmla="*/ 6933109 h 8861755"/>
              <a:gd name="connsiteX2635" fmla="*/ 2258471 w 4772243"/>
              <a:gd name="connsiteY2635" fmla="*/ 6906743 h 8861755"/>
              <a:gd name="connsiteX2636" fmla="*/ 2254242 w 4772243"/>
              <a:gd name="connsiteY2636" fmla="*/ 6880647 h 8861755"/>
              <a:gd name="connsiteX2637" fmla="*/ 2252732 w 4772243"/>
              <a:gd name="connsiteY2637" fmla="*/ 6854283 h 8861755"/>
              <a:gd name="connsiteX2638" fmla="*/ 2253336 w 4772243"/>
              <a:gd name="connsiteY2638" fmla="*/ 6827650 h 8861755"/>
              <a:gd name="connsiteX2639" fmla="*/ 2256054 w 4772243"/>
              <a:gd name="connsiteY2639" fmla="*/ 6801285 h 8861755"/>
              <a:gd name="connsiteX2640" fmla="*/ 2258471 w 4772243"/>
              <a:gd name="connsiteY2640" fmla="*/ 6787835 h 8861755"/>
              <a:gd name="connsiteX2641" fmla="*/ 2286259 w 4772243"/>
              <a:gd name="connsiteY2641" fmla="*/ 6637448 h 8861755"/>
              <a:gd name="connsiteX2642" fmla="*/ 2330962 w 4772243"/>
              <a:gd name="connsiteY2642" fmla="*/ 6411736 h 8861755"/>
              <a:gd name="connsiteX2643" fmla="*/ 2362978 w 4772243"/>
              <a:gd name="connsiteY2643" fmla="*/ 6261350 h 8861755"/>
              <a:gd name="connsiteX2644" fmla="*/ 2380196 w 4772243"/>
              <a:gd name="connsiteY2644" fmla="*/ 6186831 h 8861755"/>
              <a:gd name="connsiteX2645" fmla="*/ 2389256 w 4772243"/>
              <a:gd name="connsiteY2645" fmla="*/ 6147014 h 8861755"/>
              <a:gd name="connsiteX2646" fmla="*/ 2399526 w 4772243"/>
              <a:gd name="connsiteY2646" fmla="*/ 6088097 h 8861755"/>
              <a:gd name="connsiteX2647" fmla="*/ 2404056 w 4772243"/>
              <a:gd name="connsiteY2647" fmla="*/ 6049089 h 8861755"/>
              <a:gd name="connsiteX2648" fmla="*/ 2405567 w 4772243"/>
              <a:gd name="connsiteY2648" fmla="*/ 6010080 h 8861755"/>
              <a:gd name="connsiteX2649" fmla="*/ 2404359 w 4772243"/>
              <a:gd name="connsiteY2649" fmla="*/ 5971072 h 8861755"/>
              <a:gd name="connsiteX2650" fmla="*/ 2400131 w 4772243"/>
              <a:gd name="connsiteY2650" fmla="*/ 5931793 h 8861755"/>
              <a:gd name="connsiteX2651" fmla="*/ 2391673 w 4772243"/>
              <a:gd name="connsiteY2651" fmla="*/ 5892515 h 8861755"/>
              <a:gd name="connsiteX2652" fmla="*/ 2385632 w 4772243"/>
              <a:gd name="connsiteY2652" fmla="*/ 5872876 h 8861755"/>
              <a:gd name="connsiteX2653" fmla="*/ 2381101 w 4772243"/>
              <a:gd name="connsiteY2653" fmla="*/ 5859964 h 8861755"/>
              <a:gd name="connsiteX2654" fmla="*/ 2377726 w 4772243"/>
              <a:gd name="connsiteY2654" fmla="*/ 5852949 h 8861755"/>
              <a:gd name="connsiteX2655" fmla="*/ 2395711 w 4772243"/>
              <a:gd name="connsiteY2655" fmla="*/ 5850357 h 8861755"/>
              <a:gd name="connsiteX2656" fmla="*/ 2426115 w 4772243"/>
              <a:gd name="connsiteY2656" fmla="*/ 5842971 h 8861755"/>
              <a:gd name="connsiteX2657" fmla="*/ 2454815 w 4772243"/>
              <a:gd name="connsiteY2657" fmla="*/ 5832743 h 8861755"/>
              <a:gd name="connsiteX2658" fmla="*/ 2481810 w 4772243"/>
              <a:gd name="connsiteY2658" fmla="*/ 5820527 h 8861755"/>
              <a:gd name="connsiteX2659" fmla="*/ 2506816 w 4772243"/>
              <a:gd name="connsiteY2659" fmla="*/ 5805754 h 8861755"/>
              <a:gd name="connsiteX2660" fmla="*/ 2528980 w 4772243"/>
              <a:gd name="connsiteY2660" fmla="*/ 5789561 h 8861755"/>
              <a:gd name="connsiteX2661" fmla="*/ 2548018 w 4772243"/>
              <a:gd name="connsiteY2661" fmla="*/ 5771663 h 8861755"/>
              <a:gd name="connsiteX2662" fmla="*/ 2556259 w 4772243"/>
              <a:gd name="connsiteY2662" fmla="*/ 5762004 h 8861755"/>
              <a:gd name="connsiteX2663" fmla="*/ 2554125 w 4772243"/>
              <a:gd name="connsiteY2663" fmla="*/ 5759871 h 8861755"/>
              <a:gd name="connsiteX2664" fmla="*/ 2578472 w 4772243"/>
              <a:gd name="connsiteY2664" fmla="*/ 5758465 h 8861755"/>
              <a:gd name="connsiteX2665" fmla="*/ 2631439 w 4772243"/>
              <a:gd name="connsiteY2665" fmla="*/ 5749225 h 8861755"/>
              <a:gd name="connsiteX2666" fmla="*/ 2631538 w 4772243"/>
              <a:gd name="connsiteY2666" fmla="*/ 5749278 h 8861755"/>
              <a:gd name="connsiteX2667" fmla="*/ 2634216 w 4772243"/>
              <a:gd name="connsiteY2667" fmla="*/ 5761769 h 8861755"/>
              <a:gd name="connsiteX2668" fmla="*/ 2644485 w 4772243"/>
              <a:gd name="connsiteY2668" fmla="*/ 5815574 h 8861755"/>
              <a:gd name="connsiteX2669" fmla="*/ 2648714 w 4772243"/>
              <a:gd name="connsiteY2669" fmla="*/ 5842208 h 8861755"/>
              <a:gd name="connsiteX2670" fmla="*/ 2650828 w 4772243"/>
              <a:gd name="connsiteY2670" fmla="*/ 5854852 h 8861755"/>
              <a:gd name="connsiteX2671" fmla="*/ 2656869 w 4772243"/>
              <a:gd name="connsiteY2671" fmla="*/ 5878257 h 8861755"/>
              <a:gd name="connsiteX2672" fmla="*/ 2666534 w 4772243"/>
              <a:gd name="connsiteY2672" fmla="*/ 5899780 h 8861755"/>
              <a:gd name="connsiteX2673" fmla="*/ 2678919 w 4772243"/>
              <a:gd name="connsiteY2673" fmla="*/ 5918880 h 8861755"/>
              <a:gd name="connsiteX2674" fmla="*/ 2694927 w 4772243"/>
              <a:gd name="connsiteY2674" fmla="*/ 5936367 h 8861755"/>
              <a:gd name="connsiteX2675" fmla="*/ 2714560 w 4772243"/>
              <a:gd name="connsiteY2675" fmla="*/ 5952239 h 8861755"/>
              <a:gd name="connsiteX2676" fmla="*/ 2738421 w 4772243"/>
              <a:gd name="connsiteY2676" fmla="*/ 5965691 h 8861755"/>
              <a:gd name="connsiteX2677" fmla="*/ 2766511 w 4772243"/>
              <a:gd name="connsiteY2677" fmla="*/ 5977259 h 8861755"/>
              <a:gd name="connsiteX2678" fmla="*/ 2782218 w 4772243"/>
              <a:gd name="connsiteY2678" fmla="*/ 5982371 h 8861755"/>
              <a:gd name="connsiteX2679" fmla="*/ 2814536 w 4772243"/>
              <a:gd name="connsiteY2679" fmla="*/ 5992593 h 8861755"/>
              <a:gd name="connsiteX2680" fmla="*/ 2874039 w 4772243"/>
              <a:gd name="connsiteY2680" fmla="*/ 6016537 h 8861755"/>
              <a:gd name="connsiteX2681" fmla="*/ 2927502 w 4772243"/>
              <a:gd name="connsiteY2681" fmla="*/ 6045322 h 8861755"/>
              <a:gd name="connsiteX2682" fmla="*/ 2975829 w 4772243"/>
              <a:gd name="connsiteY2682" fmla="*/ 6078144 h 8861755"/>
              <a:gd name="connsiteX2683" fmla="*/ 3018418 w 4772243"/>
              <a:gd name="connsiteY2683" fmla="*/ 6115000 h 8861755"/>
              <a:gd name="connsiteX2684" fmla="*/ 3029070 w 4772243"/>
              <a:gd name="connsiteY2684" fmla="*/ 6126977 h 8861755"/>
              <a:gd name="connsiteX2685" fmla="*/ 3045077 w 4772243"/>
              <a:gd name="connsiteY2685" fmla="*/ 6127919 h 8861755"/>
              <a:gd name="connsiteX2686" fmla="*/ 3121429 w 4772243"/>
              <a:gd name="connsiteY2686" fmla="*/ 6135997 h 8861755"/>
              <a:gd name="connsiteX2687" fmla="*/ 3194160 w 4772243"/>
              <a:gd name="connsiteY2687" fmla="*/ 6147576 h 8861755"/>
              <a:gd name="connsiteX2688" fmla="*/ 3265080 w 4772243"/>
              <a:gd name="connsiteY2688" fmla="*/ 6161576 h 8861755"/>
              <a:gd name="connsiteX2689" fmla="*/ 3336604 w 4772243"/>
              <a:gd name="connsiteY2689" fmla="*/ 6178540 h 8861755"/>
              <a:gd name="connsiteX2690" fmla="*/ 3447963 w 4772243"/>
              <a:gd name="connsiteY2690" fmla="*/ 6208160 h 8861755"/>
              <a:gd name="connsiteX2691" fmla="*/ 3530653 w 4772243"/>
              <a:gd name="connsiteY2691" fmla="*/ 6231316 h 8861755"/>
              <a:gd name="connsiteX2692" fmla="*/ 3552382 w 4772243"/>
              <a:gd name="connsiteY2692" fmla="*/ 6237779 h 8861755"/>
              <a:gd name="connsiteX2693" fmla="*/ 3602478 w 4772243"/>
              <a:gd name="connsiteY2693" fmla="*/ 6258780 h 8861755"/>
              <a:gd name="connsiteX2694" fmla="*/ 3686375 w 4772243"/>
              <a:gd name="connsiteY2694" fmla="*/ 6301055 h 8861755"/>
              <a:gd name="connsiteX2695" fmla="*/ 3775704 w 4772243"/>
              <a:gd name="connsiteY2695" fmla="*/ 6347906 h 8861755"/>
              <a:gd name="connsiteX2696" fmla="*/ 3834854 w 4772243"/>
              <a:gd name="connsiteY2696" fmla="*/ 6375640 h 8861755"/>
              <a:gd name="connsiteX2697" fmla="*/ 3877104 w 4772243"/>
              <a:gd name="connsiteY2697" fmla="*/ 6392065 h 8861755"/>
              <a:gd name="connsiteX2698" fmla="*/ 3904266 w 4772243"/>
              <a:gd name="connsiteY2698" fmla="*/ 6400951 h 8861755"/>
              <a:gd name="connsiteX2699" fmla="*/ 3929918 w 4772243"/>
              <a:gd name="connsiteY2699" fmla="*/ 6406875 h 8861755"/>
              <a:gd name="connsiteX2700" fmla="*/ 3954060 w 4772243"/>
              <a:gd name="connsiteY2700" fmla="*/ 6409567 h 8861755"/>
              <a:gd name="connsiteX2701" fmla="*/ 3965226 w 4772243"/>
              <a:gd name="connsiteY2701" fmla="*/ 6409567 h 8861755"/>
              <a:gd name="connsiteX2702" fmla="*/ 3950740 w 4772243"/>
              <a:gd name="connsiteY2702" fmla="*/ 6416568 h 8861755"/>
              <a:gd name="connsiteX2703" fmla="*/ 3922071 w 4772243"/>
              <a:gd name="connsiteY2703" fmla="*/ 6425724 h 8861755"/>
              <a:gd name="connsiteX2704" fmla="*/ 3892797 w 4772243"/>
              <a:gd name="connsiteY2704" fmla="*/ 6428685 h 8861755"/>
              <a:gd name="connsiteX2705" fmla="*/ 3863826 w 4772243"/>
              <a:gd name="connsiteY2705" fmla="*/ 6427070 h 8861755"/>
              <a:gd name="connsiteX2706" fmla="*/ 3834251 w 4772243"/>
              <a:gd name="connsiteY2706" fmla="*/ 6420338 h 8861755"/>
              <a:gd name="connsiteX2707" fmla="*/ 3804374 w 4772243"/>
              <a:gd name="connsiteY2707" fmla="*/ 6410376 h 8861755"/>
              <a:gd name="connsiteX2708" fmla="*/ 3758502 w 4772243"/>
              <a:gd name="connsiteY2708" fmla="*/ 6389642 h 8861755"/>
              <a:gd name="connsiteX2709" fmla="*/ 3664646 w 4772243"/>
              <a:gd name="connsiteY2709" fmla="*/ 6336059 h 8861755"/>
              <a:gd name="connsiteX2710" fmla="*/ 3581051 w 4772243"/>
              <a:gd name="connsiteY2710" fmla="*/ 6289207 h 8861755"/>
              <a:gd name="connsiteX2711" fmla="*/ 3546346 w 4772243"/>
              <a:gd name="connsiteY2711" fmla="*/ 6272782 h 8861755"/>
              <a:gd name="connsiteX2712" fmla="*/ 3510735 w 4772243"/>
              <a:gd name="connsiteY2712" fmla="*/ 6258511 h 8861755"/>
              <a:gd name="connsiteX2713" fmla="*/ 3473917 w 4772243"/>
              <a:gd name="connsiteY2713" fmla="*/ 6246934 h 8861755"/>
              <a:gd name="connsiteX2714" fmla="*/ 3455206 w 4772243"/>
              <a:gd name="connsiteY2714" fmla="*/ 6242894 h 8861755"/>
              <a:gd name="connsiteX2715" fmla="*/ 3403902 w 4772243"/>
              <a:gd name="connsiteY2715" fmla="*/ 6232393 h 8861755"/>
              <a:gd name="connsiteX2716" fmla="*/ 3297372 w 4772243"/>
              <a:gd name="connsiteY2716" fmla="*/ 6210044 h 8861755"/>
              <a:gd name="connsiteX2717" fmla="*/ 3208646 w 4772243"/>
              <a:gd name="connsiteY2717" fmla="*/ 6194965 h 8861755"/>
              <a:gd name="connsiteX2718" fmla="*/ 3143460 w 4772243"/>
              <a:gd name="connsiteY2718" fmla="*/ 6186887 h 8861755"/>
              <a:gd name="connsiteX2719" fmla="*/ 3071751 w 4772243"/>
              <a:gd name="connsiteY2719" fmla="*/ 6180756 h 8861755"/>
              <a:gd name="connsiteX2720" fmla="*/ 3086076 w 4772243"/>
              <a:gd name="connsiteY2720" fmla="*/ 6201895 h 8861755"/>
              <a:gd name="connsiteX2721" fmla="*/ 3111447 w 4772243"/>
              <a:gd name="connsiteY2721" fmla="*/ 6251665 h 8861755"/>
              <a:gd name="connsiteX2722" fmla="*/ 3121717 w 4772243"/>
              <a:gd name="connsiteY2722" fmla="*/ 6278030 h 8861755"/>
              <a:gd name="connsiteX2723" fmla="*/ 3128664 w 4772243"/>
              <a:gd name="connsiteY2723" fmla="*/ 6295517 h 8861755"/>
              <a:gd name="connsiteX2724" fmla="*/ 3146787 w 4772243"/>
              <a:gd name="connsiteY2724" fmla="*/ 6329682 h 8861755"/>
              <a:gd name="connsiteX2725" fmla="*/ 3155848 w 4772243"/>
              <a:gd name="connsiteY2725" fmla="*/ 6346900 h 8861755"/>
              <a:gd name="connsiteX2726" fmla="*/ 3162795 w 4772243"/>
              <a:gd name="connsiteY2726" fmla="*/ 6360083 h 8861755"/>
              <a:gd name="connsiteX2727" fmla="*/ 3178501 w 4772243"/>
              <a:gd name="connsiteY2727" fmla="*/ 6385103 h 8861755"/>
              <a:gd name="connsiteX2728" fmla="*/ 3196624 w 4772243"/>
              <a:gd name="connsiteY2728" fmla="*/ 6409314 h 8861755"/>
              <a:gd name="connsiteX2729" fmla="*/ 3215956 w 4772243"/>
              <a:gd name="connsiteY2729" fmla="*/ 6431644 h 8861755"/>
              <a:gd name="connsiteX2730" fmla="*/ 3238005 w 4772243"/>
              <a:gd name="connsiteY2730" fmla="*/ 6452897 h 8861755"/>
              <a:gd name="connsiteX2731" fmla="*/ 3261866 w 4772243"/>
              <a:gd name="connsiteY2731" fmla="*/ 6472267 h 8861755"/>
              <a:gd name="connsiteX2732" fmla="*/ 3288446 w 4772243"/>
              <a:gd name="connsiteY2732" fmla="*/ 6490561 h 8861755"/>
              <a:gd name="connsiteX2733" fmla="*/ 3317141 w 4772243"/>
              <a:gd name="connsiteY2733" fmla="*/ 6506971 h 8861755"/>
              <a:gd name="connsiteX2734" fmla="*/ 3332243 w 4772243"/>
              <a:gd name="connsiteY2734" fmla="*/ 6514235 h 8861755"/>
              <a:gd name="connsiteX2735" fmla="*/ 3376039 w 4772243"/>
              <a:gd name="connsiteY2735" fmla="*/ 6534412 h 8861755"/>
              <a:gd name="connsiteX2736" fmla="*/ 3465445 w 4772243"/>
              <a:gd name="connsiteY2736" fmla="*/ 6571537 h 8861755"/>
              <a:gd name="connsiteX2737" fmla="*/ 3510450 w 4772243"/>
              <a:gd name="connsiteY2737" fmla="*/ 6589293 h 8861755"/>
              <a:gd name="connsiteX2738" fmla="*/ 3564213 w 4772243"/>
              <a:gd name="connsiteY2738" fmla="*/ 6609470 h 8861755"/>
              <a:gd name="connsiteX2739" fmla="*/ 3672648 w 4772243"/>
              <a:gd name="connsiteY2739" fmla="*/ 6648478 h 8861755"/>
              <a:gd name="connsiteX2740" fmla="*/ 3727621 w 4772243"/>
              <a:gd name="connsiteY2740" fmla="*/ 6666234 h 8861755"/>
              <a:gd name="connsiteX2741" fmla="*/ 3741514 w 4772243"/>
              <a:gd name="connsiteY2741" fmla="*/ 6670000 h 8861755"/>
              <a:gd name="connsiteX2742" fmla="*/ 3770511 w 4772243"/>
              <a:gd name="connsiteY2742" fmla="*/ 6676457 h 8861755"/>
              <a:gd name="connsiteX2743" fmla="*/ 3814912 w 4772243"/>
              <a:gd name="connsiteY2743" fmla="*/ 6682645 h 8861755"/>
              <a:gd name="connsiteX2744" fmla="*/ 3844814 w 4772243"/>
              <a:gd name="connsiteY2744" fmla="*/ 6684798 h 8861755"/>
              <a:gd name="connsiteX2745" fmla="*/ 3883476 w 4772243"/>
              <a:gd name="connsiteY2745" fmla="*/ 6685335 h 8861755"/>
              <a:gd name="connsiteX2746" fmla="*/ 3941771 w 4772243"/>
              <a:gd name="connsiteY2746" fmla="*/ 6683721 h 8861755"/>
              <a:gd name="connsiteX2747" fmla="*/ 3980130 w 4772243"/>
              <a:gd name="connsiteY2747" fmla="*/ 6683991 h 8861755"/>
              <a:gd name="connsiteX2748" fmla="*/ 3999159 w 4772243"/>
              <a:gd name="connsiteY2748" fmla="*/ 6685873 h 8861755"/>
              <a:gd name="connsiteX2749" fmla="*/ 4036311 w 4772243"/>
              <a:gd name="connsiteY2749" fmla="*/ 6690447 h 8861755"/>
              <a:gd name="connsiteX2750" fmla="*/ 4118769 w 4772243"/>
              <a:gd name="connsiteY2750" fmla="*/ 6698786 h 8861755"/>
              <a:gd name="connsiteX2751" fmla="*/ 4183709 w 4772243"/>
              <a:gd name="connsiteY2751" fmla="*/ 6701745 h 8861755"/>
              <a:gd name="connsiteX2752" fmla="*/ 4227203 w 4772243"/>
              <a:gd name="connsiteY2752" fmla="*/ 6701208 h 8861755"/>
              <a:gd name="connsiteX2753" fmla="*/ 4269188 w 4772243"/>
              <a:gd name="connsiteY2753" fmla="*/ 6697710 h 8861755"/>
              <a:gd name="connsiteX2754" fmla="*/ 4309360 w 4772243"/>
              <a:gd name="connsiteY2754" fmla="*/ 6690716 h 8861755"/>
              <a:gd name="connsiteX2755" fmla="*/ 4328389 w 4772243"/>
              <a:gd name="connsiteY2755" fmla="*/ 6685335 h 8861755"/>
              <a:gd name="connsiteX2756" fmla="*/ 4307849 w 4772243"/>
              <a:gd name="connsiteY2756" fmla="*/ 6694751 h 8861755"/>
              <a:gd name="connsiteX2757" fmla="*/ 4261335 w 4772243"/>
              <a:gd name="connsiteY2757" fmla="*/ 6711700 h 8861755"/>
              <a:gd name="connsiteX2758" fmla="*/ 4233848 w 4772243"/>
              <a:gd name="connsiteY2758" fmla="*/ 6718695 h 8861755"/>
              <a:gd name="connsiteX2759" fmla="*/ 4224787 w 4772243"/>
              <a:gd name="connsiteY2759" fmla="*/ 6718964 h 8861755"/>
              <a:gd name="connsiteX2760" fmla="*/ 4169815 w 4772243"/>
              <a:gd name="connsiteY2760" fmla="*/ 6717618 h 8861755"/>
              <a:gd name="connsiteX2761" fmla="*/ 4058964 w 4772243"/>
              <a:gd name="connsiteY2761" fmla="*/ 6711700 h 8861755"/>
              <a:gd name="connsiteX2762" fmla="*/ 4003690 w 4772243"/>
              <a:gd name="connsiteY2762" fmla="*/ 6709548 h 8861755"/>
              <a:gd name="connsiteX2763" fmla="*/ 3916097 w 4772243"/>
              <a:gd name="connsiteY2763" fmla="*/ 6708202 h 8861755"/>
              <a:gd name="connsiteX2764" fmla="*/ 3828202 w 4772243"/>
              <a:gd name="connsiteY2764" fmla="*/ 6709279 h 8861755"/>
              <a:gd name="connsiteX2765" fmla="*/ 3826389 w 4772243"/>
              <a:gd name="connsiteY2765" fmla="*/ 6715735 h 8861755"/>
              <a:gd name="connsiteX2766" fmla="*/ 3823973 w 4772243"/>
              <a:gd name="connsiteY2766" fmla="*/ 6722461 h 8861755"/>
              <a:gd name="connsiteX2767" fmla="*/ 3907337 w 4772243"/>
              <a:gd name="connsiteY2767" fmla="*/ 6756627 h 8861755"/>
              <a:gd name="connsiteX2768" fmla="*/ 4074670 w 4772243"/>
              <a:gd name="connsiteY2768" fmla="*/ 6824959 h 8861755"/>
              <a:gd name="connsiteX2769" fmla="*/ 4156827 w 4772243"/>
              <a:gd name="connsiteY2769" fmla="*/ 6861278 h 8861755"/>
              <a:gd name="connsiteX2770" fmla="*/ 4177668 w 4772243"/>
              <a:gd name="connsiteY2770" fmla="*/ 6870155 h 8861755"/>
              <a:gd name="connsiteX2771" fmla="*/ 4219955 w 4772243"/>
              <a:gd name="connsiteY2771" fmla="*/ 6885490 h 8861755"/>
              <a:gd name="connsiteX2772" fmla="*/ 4262241 w 4772243"/>
              <a:gd name="connsiteY2772" fmla="*/ 6897059 h 8861755"/>
              <a:gd name="connsiteX2773" fmla="*/ 4305131 w 4772243"/>
              <a:gd name="connsiteY2773" fmla="*/ 6905399 h 8861755"/>
              <a:gd name="connsiteX2774" fmla="*/ 4348626 w 4772243"/>
              <a:gd name="connsiteY2774" fmla="*/ 6910241 h 8861755"/>
              <a:gd name="connsiteX2775" fmla="*/ 4393026 w 4772243"/>
              <a:gd name="connsiteY2775" fmla="*/ 6911316 h 8861755"/>
              <a:gd name="connsiteX2776" fmla="*/ 4437427 w 4772243"/>
              <a:gd name="connsiteY2776" fmla="*/ 6909165 h 8861755"/>
              <a:gd name="connsiteX2777" fmla="*/ 4483036 w 4772243"/>
              <a:gd name="connsiteY2777" fmla="*/ 6903246 h 8861755"/>
              <a:gd name="connsiteX2778" fmla="*/ 4505689 w 4772243"/>
              <a:gd name="connsiteY2778" fmla="*/ 6899210 h 8861755"/>
              <a:gd name="connsiteX2779" fmla="*/ 4518073 w 4772243"/>
              <a:gd name="connsiteY2779" fmla="*/ 6897327 h 8861755"/>
              <a:gd name="connsiteX2780" fmla="*/ 4530759 w 4772243"/>
              <a:gd name="connsiteY2780" fmla="*/ 6896521 h 8861755"/>
              <a:gd name="connsiteX2781" fmla="*/ 4532571 w 4772243"/>
              <a:gd name="connsiteY2781" fmla="*/ 6902977 h 8861755"/>
              <a:gd name="connsiteX2782" fmla="*/ 4534685 w 4772243"/>
              <a:gd name="connsiteY2782" fmla="*/ 6909703 h 8861755"/>
              <a:gd name="connsiteX2783" fmla="*/ 4496930 w 4772243"/>
              <a:gd name="connsiteY2783" fmla="*/ 6916697 h 8861755"/>
              <a:gd name="connsiteX2784" fmla="*/ 4441051 w 4772243"/>
              <a:gd name="connsiteY2784" fmla="*/ 6927727 h 8861755"/>
              <a:gd name="connsiteX2785" fmla="*/ 4403598 w 4772243"/>
              <a:gd name="connsiteY2785" fmla="*/ 6933109 h 8861755"/>
              <a:gd name="connsiteX2786" fmla="*/ 4384568 w 4772243"/>
              <a:gd name="connsiteY2786" fmla="*/ 6934453 h 8861755"/>
              <a:gd name="connsiteX2787" fmla="*/ 4352854 w 4772243"/>
              <a:gd name="connsiteY2787" fmla="*/ 6934991 h 8861755"/>
              <a:gd name="connsiteX2788" fmla="*/ 4290633 w 4772243"/>
              <a:gd name="connsiteY2788" fmla="*/ 6933109 h 8861755"/>
              <a:gd name="connsiteX2789" fmla="*/ 4230526 w 4772243"/>
              <a:gd name="connsiteY2789" fmla="*/ 6926382 h 8861755"/>
              <a:gd name="connsiteX2790" fmla="*/ 4171325 w 4772243"/>
              <a:gd name="connsiteY2790" fmla="*/ 6915890 h 8861755"/>
              <a:gd name="connsiteX2791" fmla="*/ 4113031 w 4772243"/>
              <a:gd name="connsiteY2791" fmla="*/ 6901632 h 8861755"/>
              <a:gd name="connsiteX2792" fmla="*/ 4056246 w 4772243"/>
              <a:gd name="connsiteY2792" fmla="*/ 6884145 h 8861755"/>
              <a:gd name="connsiteX2793" fmla="*/ 4000065 w 4772243"/>
              <a:gd name="connsiteY2793" fmla="*/ 6864237 h 8861755"/>
              <a:gd name="connsiteX2794" fmla="*/ 3945395 w 4772243"/>
              <a:gd name="connsiteY2794" fmla="*/ 6841907 h 8861755"/>
              <a:gd name="connsiteX2795" fmla="*/ 3917909 w 4772243"/>
              <a:gd name="connsiteY2795" fmla="*/ 6830071 h 8861755"/>
              <a:gd name="connsiteX2796" fmla="*/ 3824879 w 4772243"/>
              <a:gd name="connsiteY2796" fmla="*/ 6787835 h 8861755"/>
              <a:gd name="connsiteX2797" fmla="*/ 3732652 w 4772243"/>
              <a:gd name="connsiteY2797" fmla="*/ 6745151 h 8861755"/>
              <a:gd name="connsiteX2798" fmla="*/ 3733661 w 4772243"/>
              <a:gd name="connsiteY2798" fmla="*/ 6744252 h 8861755"/>
              <a:gd name="connsiteX2799" fmla="*/ 3732453 w 4772243"/>
              <a:gd name="connsiteY2799" fmla="*/ 6745058 h 8861755"/>
              <a:gd name="connsiteX2800" fmla="*/ 3731547 w 4772243"/>
              <a:gd name="connsiteY2800" fmla="*/ 6746135 h 8861755"/>
              <a:gd name="connsiteX2801" fmla="*/ 3732615 w 4772243"/>
              <a:gd name="connsiteY2801" fmla="*/ 6745184 h 8861755"/>
              <a:gd name="connsiteX2802" fmla="*/ 3752690 w 4772243"/>
              <a:gd name="connsiteY2802" fmla="*/ 6760662 h 8861755"/>
              <a:gd name="connsiteX2803" fmla="*/ 3791050 w 4772243"/>
              <a:gd name="connsiteY2803" fmla="*/ 6793215 h 8861755"/>
              <a:gd name="connsiteX2804" fmla="*/ 3829108 w 4772243"/>
              <a:gd name="connsiteY2804" fmla="*/ 6826573 h 8861755"/>
              <a:gd name="connsiteX2805" fmla="*/ 3867769 w 4772243"/>
              <a:gd name="connsiteY2805" fmla="*/ 6859125 h 8861755"/>
              <a:gd name="connsiteX2806" fmla="*/ 3888006 w 4772243"/>
              <a:gd name="connsiteY2806" fmla="*/ 6874460 h 8861755"/>
              <a:gd name="connsiteX2807" fmla="*/ 3865655 w 4772243"/>
              <a:gd name="connsiteY2807" fmla="*/ 6864776 h 8861755"/>
              <a:gd name="connsiteX2808" fmla="*/ 3822764 w 4772243"/>
              <a:gd name="connsiteY2808" fmla="*/ 6842983 h 8861755"/>
              <a:gd name="connsiteX2809" fmla="*/ 3782290 w 4772243"/>
              <a:gd name="connsiteY2809" fmla="*/ 6820117 h 8861755"/>
              <a:gd name="connsiteX2810" fmla="*/ 3743025 w 4772243"/>
              <a:gd name="connsiteY2810" fmla="*/ 6794828 h 8861755"/>
              <a:gd name="connsiteX2811" fmla="*/ 3724600 w 4772243"/>
              <a:gd name="connsiteY2811" fmla="*/ 6781646 h 8861755"/>
              <a:gd name="connsiteX2812" fmla="*/ 3706175 w 4772243"/>
              <a:gd name="connsiteY2812" fmla="*/ 6768733 h 8861755"/>
              <a:gd name="connsiteX2813" fmla="*/ 3669023 w 4772243"/>
              <a:gd name="connsiteY2813" fmla="*/ 6743983 h 8861755"/>
              <a:gd name="connsiteX2814" fmla="*/ 3611031 w 4772243"/>
              <a:gd name="connsiteY2814" fmla="*/ 6709279 h 8861755"/>
              <a:gd name="connsiteX2815" fmla="*/ 3530083 w 4772243"/>
              <a:gd name="connsiteY2815" fmla="*/ 6667580 h 8861755"/>
              <a:gd name="connsiteX2816" fmla="*/ 3445208 w 4772243"/>
              <a:gd name="connsiteY2816" fmla="*/ 6630723 h 8861755"/>
              <a:gd name="connsiteX2817" fmla="*/ 3400807 w 4772243"/>
              <a:gd name="connsiteY2817" fmla="*/ 6614043 h 8861755"/>
              <a:gd name="connsiteX2818" fmla="*/ 3374227 w 4772243"/>
              <a:gd name="connsiteY2818" fmla="*/ 6603551 h 8861755"/>
              <a:gd name="connsiteX2819" fmla="*/ 3322276 w 4772243"/>
              <a:gd name="connsiteY2819" fmla="*/ 6579070 h 8861755"/>
              <a:gd name="connsiteX2820" fmla="*/ 3246462 w 4772243"/>
              <a:gd name="connsiteY2820" fmla="*/ 6538985 h 8861755"/>
              <a:gd name="connsiteX2821" fmla="*/ 3196021 w 4772243"/>
              <a:gd name="connsiteY2821" fmla="*/ 6512889 h 8861755"/>
              <a:gd name="connsiteX2822" fmla="*/ 3188167 w 4772243"/>
              <a:gd name="connsiteY2822" fmla="*/ 6509931 h 8861755"/>
              <a:gd name="connsiteX2823" fmla="*/ 3177293 w 4772243"/>
              <a:gd name="connsiteY2823" fmla="*/ 6507240 h 8861755"/>
              <a:gd name="connsiteX2824" fmla="*/ 3188167 w 4772243"/>
              <a:gd name="connsiteY2824" fmla="*/ 6545979 h 8861755"/>
              <a:gd name="connsiteX2825" fmla="*/ 3212029 w 4772243"/>
              <a:gd name="connsiteY2825" fmla="*/ 6622384 h 8861755"/>
              <a:gd name="connsiteX2826" fmla="*/ 3249784 w 4772243"/>
              <a:gd name="connsiteY2826" fmla="*/ 6735912 h 8861755"/>
              <a:gd name="connsiteX2827" fmla="*/ 3284519 w 4772243"/>
              <a:gd name="connsiteY2827" fmla="*/ 6848903 h 8861755"/>
              <a:gd name="connsiteX2828" fmla="*/ 3303246 w 4772243"/>
              <a:gd name="connsiteY2828" fmla="*/ 6923961 h 8861755"/>
              <a:gd name="connsiteX2829" fmla="*/ 3317141 w 4772243"/>
              <a:gd name="connsiteY2829" fmla="*/ 6999019 h 8861755"/>
              <a:gd name="connsiteX2830" fmla="*/ 3322880 w 4772243"/>
              <a:gd name="connsiteY2830" fmla="*/ 7055515 h 8861755"/>
              <a:gd name="connsiteX2831" fmla="*/ 3324389 w 4772243"/>
              <a:gd name="connsiteY2831" fmla="*/ 7093178 h 8861755"/>
              <a:gd name="connsiteX2832" fmla="*/ 3324389 w 4772243"/>
              <a:gd name="connsiteY2832" fmla="*/ 7112279 h 8861755"/>
              <a:gd name="connsiteX2833" fmla="*/ 3369394 w 4772243"/>
              <a:gd name="connsiteY2833" fmla="*/ 7121964 h 8861755"/>
              <a:gd name="connsiteX2834" fmla="*/ 3432522 w 4772243"/>
              <a:gd name="connsiteY2834" fmla="*/ 7134071 h 8861755"/>
              <a:gd name="connsiteX2835" fmla="*/ 3460612 w 4772243"/>
              <a:gd name="connsiteY2835" fmla="*/ 7142949 h 8861755"/>
              <a:gd name="connsiteX2836" fmla="*/ 3477526 w 4772243"/>
              <a:gd name="connsiteY2836" fmla="*/ 7150211 h 8861755"/>
              <a:gd name="connsiteX2837" fmla="*/ 3485380 w 4772243"/>
              <a:gd name="connsiteY2837" fmla="*/ 7154785 h 8861755"/>
              <a:gd name="connsiteX2838" fmla="*/ 3498972 w 4772243"/>
              <a:gd name="connsiteY2838" fmla="*/ 7162319 h 8861755"/>
              <a:gd name="connsiteX2839" fmla="*/ 3527968 w 4772243"/>
              <a:gd name="connsiteY2839" fmla="*/ 7175769 h 8861755"/>
              <a:gd name="connsiteX2840" fmla="*/ 3558475 w 4772243"/>
              <a:gd name="connsiteY2840" fmla="*/ 7186799 h 8861755"/>
              <a:gd name="connsiteX2841" fmla="*/ 3590794 w 4772243"/>
              <a:gd name="connsiteY2841" fmla="*/ 7195947 h 8861755"/>
              <a:gd name="connsiteX2842" fmla="*/ 3623113 w 4772243"/>
              <a:gd name="connsiteY2842" fmla="*/ 7202941 h 8861755"/>
              <a:gd name="connsiteX2843" fmla="*/ 3656338 w 4772243"/>
              <a:gd name="connsiteY2843" fmla="*/ 7207783 h 8861755"/>
              <a:gd name="connsiteX2844" fmla="*/ 3706477 w 4772243"/>
              <a:gd name="connsiteY2844" fmla="*/ 7212357 h 8861755"/>
              <a:gd name="connsiteX2845" fmla="*/ 3772021 w 4772243"/>
              <a:gd name="connsiteY2845" fmla="*/ 7212087 h 8861755"/>
              <a:gd name="connsiteX2846" fmla="*/ 3832732 w 4772243"/>
              <a:gd name="connsiteY2846" fmla="*/ 7206438 h 8861755"/>
              <a:gd name="connsiteX2847" fmla="*/ 3885590 w 4772243"/>
              <a:gd name="connsiteY2847" fmla="*/ 7196215 h 8861755"/>
              <a:gd name="connsiteX2848" fmla="*/ 3918513 w 4772243"/>
              <a:gd name="connsiteY2848" fmla="*/ 7186261 h 8861755"/>
              <a:gd name="connsiteX2849" fmla="*/ 3936334 w 4772243"/>
              <a:gd name="connsiteY2849" fmla="*/ 7178729 h 8861755"/>
              <a:gd name="connsiteX2850" fmla="*/ 3943885 w 4772243"/>
              <a:gd name="connsiteY2850" fmla="*/ 7174693 h 8861755"/>
              <a:gd name="connsiteX2851" fmla="*/ 3947811 w 4772243"/>
              <a:gd name="connsiteY2851" fmla="*/ 7175769 h 8861755"/>
              <a:gd name="connsiteX2852" fmla="*/ 3951134 w 4772243"/>
              <a:gd name="connsiteY2852" fmla="*/ 7179805 h 8861755"/>
              <a:gd name="connsiteX2853" fmla="*/ 3951738 w 4772243"/>
              <a:gd name="connsiteY2853" fmla="*/ 7183303 h 8861755"/>
              <a:gd name="connsiteX2854" fmla="*/ 3950530 w 4772243"/>
              <a:gd name="connsiteY2854" fmla="*/ 7185454 h 8861755"/>
              <a:gd name="connsiteX2855" fmla="*/ 3945395 w 4772243"/>
              <a:gd name="connsiteY2855" fmla="*/ 7188682 h 8861755"/>
              <a:gd name="connsiteX2856" fmla="*/ 3926366 w 4772243"/>
              <a:gd name="connsiteY2856" fmla="*/ 7196215 h 8861755"/>
              <a:gd name="connsiteX2857" fmla="*/ 3915795 w 4772243"/>
              <a:gd name="connsiteY2857" fmla="*/ 7201058 h 8861755"/>
              <a:gd name="connsiteX2858" fmla="*/ 3913680 w 4772243"/>
              <a:gd name="connsiteY2858" fmla="*/ 7203479 h 8861755"/>
              <a:gd name="connsiteX2859" fmla="*/ 3981339 w 4772243"/>
              <a:gd name="connsiteY2859" fmla="*/ 7195677 h 8861755"/>
              <a:gd name="connsiteX2860" fmla="*/ 4129039 w 4772243"/>
              <a:gd name="connsiteY2860" fmla="*/ 7175769 h 8861755"/>
              <a:gd name="connsiteX2861" fmla="*/ 4192166 w 4772243"/>
              <a:gd name="connsiteY2861" fmla="*/ 7168506 h 8861755"/>
              <a:gd name="connsiteX2862" fmla="*/ 4192166 w 4772243"/>
              <a:gd name="connsiteY2862" fmla="*/ 7170119 h 8861755"/>
              <a:gd name="connsiteX2863" fmla="*/ 4187031 w 4772243"/>
              <a:gd name="connsiteY2863" fmla="*/ 7176038 h 8861755"/>
              <a:gd name="connsiteX2864" fmla="*/ 4177970 w 4772243"/>
              <a:gd name="connsiteY2864" fmla="*/ 7183033 h 8861755"/>
              <a:gd name="connsiteX2865" fmla="*/ 4165284 w 4772243"/>
              <a:gd name="connsiteY2865" fmla="*/ 7188682 h 8861755"/>
              <a:gd name="connsiteX2866" fmla="*/ 4158338 w 4772243"/>
              <a:gd name="connsiteY2866" fmla="*/ 7190027 h 8861755"/>
              <a:gd name="connsiteX2867" fmla="*/ 4044768 w 4772243"/>
              <a:gd name="connsiteY2867" fmla="*/ 7211011 h 8861755"/>
              <a:gd name="connsiteX2868" fmla="*/ 3933917 w 4772243"/>
              <a:gd name="connsiteY2868" fmla="*/ 7231457 h 8861755"/>
              <a:gd name="connsiteX2869" fmla="*/ 3945093 w 4772243"/>
              <a:gd name="connsiteY2869" fmla="*/ 7234955 h 8861755"/>
              <a:gd name="connsiteX2870" fmla="*/ 3957175 w 4772243"/>
              <a:gd name="connsiteY2870" fmla="*/ 7238721 h 8861755"/>
              <a:gd name="connsiteX2871" fmla="*/ 3634590 w 4772243"/>
              <a:gd name="connsiteY2871" fmla="*/ 7238721 h 8861755"/>
              <a:gd name="connsiteX2872" fmla="*/ 3775041 w 4772243"/>
              <a:gd name="connsiteY2872" fmla="*/ 7360052 h 8861755"/>
              <a:gd name="connsiteX2873" fmla="*/ 3919419 w 4772243"/>
              <a:gd name="connsiteY2873" fmla="*/ 7484881 h 8861755"/>
              <a:gd name="connsiteX2874" fmla="*/ 3927876 w 4772243"/>
              <a:gd name="connsiteY2874" fmla="*/ 7491606 h 8861755"/>
              <a:gd name="connsiteX2875" fmla="*/ 3945093 w 4772243"/>
              <a:gd name="connsiteY2875" fmla="*/ 7504250 h 8861755"/>
              <a:gd name="connsiteX2876" fmla="*/ 3962914 w 4772243"/>
              <a:gd name="connsiteY2876" fmla="*/ 7514743 h 8861755"/>
              <a:gd name="connsiteX2877" fmla="*/ 3982245 w 4772243"/>
              <a:gd name="connsiteY2877" fmla="*/ 7523619 h 8861755"/>
              <a:gd name="connsiteX2878" fmla="*/ 4012449 w 4772243"/>
              <a:gd name="connsiteY2878" fmla="*/ 7534112 h 8861755"/>
              <a:gd name="connsiteX2879" fmla="*/ 4056246 w 4772243"/>
              <a:gd name="connsiteY2879" fmla="*/ 7542990 h 8861755"/>
              <a:gd name="connsiteX2880" fmla="*/ 4079805 w 4772243"/>
              <a:gd name="connsiteY2880" fmla="*/ 7544603 h 8861755"/>
              <a:gd name="connsiteX2881" fmla="*/ 4303620 w 4772243"/>
              <a:gd name="connsiteY2881" fmla="*/ 7556173 h 8861755"/>
              <a:gd name="connsiteX2882" fmla="*/ 4528041 w 4772243"/>
              <a:gd name="connsiteY2882" fmla="*/ 7567202 h 8861755"/>
              <a:gd name="connsiteX2883" fmla="*/ 4528343 w 4772243"/>
              <a:gd name="connsiteY2883" fmla="*/ 7569623 h 8861755"/>
              <a:gd name="connsiteX2884" fmla="*/ 4528343 w 4772243"/>
              <a:gd name="connsiteY2884" fmla="*/ 7572045 h 8861755"/>
              <a:gd name="connsiteX2885" fmla="*/ 4175252 w 4772243"/>
              <a:gd name="connsiteY2885" fmla="*/ 7572045 h 8861755"/>
              <a:gd name="connsiteX2886" fmla="*/ 4266167 w 4772243"/>
              <a:gd name="connsiteY2886" fmla="*/ 7621545 h 8861755"/>
              <a:gd name="connsiteX2887" fmla="*/ 4351646 w 4772243"/>
              <a:gd name="connsiteY2887" fmla="*/ 7668087 h 8861755"/>
              <a:gd name="connsiteX2888" fmla="*/ 4363426 w 4772243"/>
              <a:gd name="connsiteY2888" fmla="*/ 7674275 h 8861755"/>
              <a:gd name="connsiteX2889" fmla="*/ 4388193 w 4772243"/>
              <a:gd name="connsiteY2889" fmla="*/ 7685573 h 8861755"/>
              <a:gd name="connsiteX2890" fmla="*/ 4413263 w 4772243"/>
              <a:gd name="connsiteY2890" fmla="*/ 7694451 h 8861755"/>
              <a:gd name="connsiteX2891" fmla="*/ 4438937 w 4772243"/>
              <a:gd name="connsiteY2891" fmla="*/ 7701445 h 8861755"/>
              <a:gd name="connsiteX2892" fmla="*/ 4465215 w 4772243"/>
              <a:gd name="connsiteY2892" fmla="*/ 7706827 h 8861755"/>
              <a:gd name="connsiteX2893" fmla="*/ 4492399 w 4772243"/>
              <a:gd name="connsiteY2893" fmla="*/ 7709517 h 8861755"/>
              <a:gd name="connsiteX2894" fmla="*/ 4520188 w 4772243"/>
              <a:gd name="connsiteY2894" fmla="*/ 7709785 h 8861755"/>
              <a:gd name="connsiteX2895" fmla="*/ 4548278 w 4772243"/>
              <a:gd name="connsiteY2895" fmla="*/ 7708172 h 8861755"/>
              <a:gd name="connsiteX2896" fmla="*/ 4562776 w 4772243"/>
              <a:gd name="connsiteY2896" fmla="*/ 7706289 h 8861755"/>
              <a:gd name="connsiteX2897" fmla="*/ 4585429 w 4772243"/>
              <a:gd name="connsiteY2897" fmla="*/ 7702791 h 8861755"/>
              <a:gd name="connsiteX2898" fmla="*/ 4631642 w 4772243"/>
              <a:gd name="connsiteY2898" fmla="*/ 7697411 h 8861755"/>
              <a:gd name="connsiteX2899" fmla="*/ 4654900 w 4772243"/>
              <a:gd name="connsiteY2899" fmla="*/ 7696873 h 8861755"/>
              <a:gd name="connsiteX2900" fmla="*/ 4663659 w 4772243"/>
              <a:gd name="connsiteY2900" fmla="*/ 7697411 h 8861755"/>
              <a:gd name="connsiteX2901" fmla="*/ 4673928 w 4772243"/>
              <a:gd name="connsiteY2901" fmla="*/ 7699025 h 8861755"/>
              <a:gd name="connsiteX2902" fmla="*/ 4772243 w 4772243"/>
              <a:gd name="connsiteY2902" fmla="*/ 2114774 h 8861755"/>
              <a:gd name="connsiteX2903" fmla="*/ 4702728 w 4772243"/>
              <a:gd name="connsiteY2903" fmla="*/ 2107469 h 8861755"/>
              <a:gd name="connsiteX2904" fmla="*/ 4615657 w 4772243"/>
              <a:gd name="connsiteY2904" fmla="*/ 2101223 h 8861755"/>
              <a:gd name="connsiteX2905" fmla="*/ 4580236 w 4772243"/>
              <a:gd name="connsiteY2905" fmla="*/ 2100640 h 8861755"/>
              <a:gd name="connsiteX2906" fmla="*/ 4544285 w 4772243"/>
              <a:gd name="connsiteY2906" fmla="*/ 2102370 h 8861755"/>
              <a:gd name="connsiteX2907" fmla="*/ 4508174 w 4772243"/>
              <a:gd name="connsiteY2907" fmla="*/ 2106507 h 8861755"/>
              <a:gd name="connsiteX2908" fmla="*/ 4489715 w 4772243"/>
              <a:gd name="connsiteY2908" fmla="*/ 2109785 h 8861755"/>
              <a:gd name="connsiteX2909" fmla="*/ 4542932 w 4772243"/>
              <a:gd name="connsiteY2909" fmla="*/ 2163186 h 8861755"/>
              <a:gd name="connsiteX2910" fmla="*/ 4647302 w 4772243"/>
              <a:gd name="connsiteY2910" fmla="*/ 2260213 h 8861755"/>
              <a:gd name="connsiteX2911" fmla="*/ 4724873 w 4772243"/>
              <a:gd name="connsiteY2911" fmla="*/ 2330144 h 8861755"/>
              <a:gd name="connsiteX2912" fmla="*/ 4744342 w 4772243"/>
              <a:gd name="connsiteY2912" fmla="*/ 2350179 h 8861755"/>
              <a:gd name="connsiteX2913" fmla="*/ 4745674 w 4772243"/>
              <a:gd name="connsiteY2913" fmla="*/ 2352956 h 8861755"/>
              <a:gd name="connsiteX2914" fmla="*/ 4738400 w 4772243"/>
              <a:gd name="connsiteY2914" fmla="*/ 2350800 h 8861755"/>
              <a:gd name="connsiteX2915" fmla="*/ 4725580 w 4772243"/>
              <a:gd name="connsiteY2915" fmla="*/ 2343249 h 8861755"/>
              <a:gd name="connsiteX2916" fmla="*/ 4698996 w 4772243"/>
              <a:gd name="connsiteY2916" fmla="*/ 2326863 h 8861755"/>
              <a:gd name="connsiteX2917" fmla="*/ 4647114 w 4772243"/>
              <a:gd name="connsiteY2917" fmla="*/ 2292663 h 8861755"/>
              <a:gd name="connsiteX2918" fmla="*/ 4596881 w 4772243"/>
              <a:gd name="connsiteY2918" fmla="*/ 2256429 h 8861755"/>
              <a:gd name="connsiteX2919" fmla="*/ 4549043 w 4772243"/>
              <a:gd name="connsiteY2919" fmla="*/ 2218342 h 8861755"/>
              <a:gd name="connsiteX2920" fmla="*/ 4525768 w 4772243"/>
              <a:gd name="connsiteY2920" fmla="*/ 2198584 h 8861755"/>
              <a:gd name="connsiteX2921" fmla="*/ 4502404 w 4772243"/>
              <a:gd name="connsiteY2921" fmla="*/ 2179329 h 8861755"/>
              <a:gd name="connsiteX2922" fmla="*/ 4453781 w 4772243"/>
              <a:gd name="connsiteY2922" fmla="*/ 2145764 h 8861755"/>
              <a:gd name="connsiteX2923" fmla="*/ 4415060 w 4772243"/>
              <a:gd name="connsiteY2923" fmla="*/ 2124618 h 8861755"/>
              <a:gd name="connsiteX2924" fmla="*/ 4388802 w 4772243"/>
              <a:gd name="connsiteY2924" fmla="*/ 2112332 h 8861755"/>
              <a:gd name="connsiteX2925" fmla="*/ 4361354 w 4772243"/>
              <a:gd name="connsiteY2925" fmla="*/ 2101673 h 8861755"/>
              <a:gd name="connsiteX2926" fmla="*/ 4333548 w 4772243"/>
              <a:gd name="connsiteY2926" fmla="*/ 2092322 h 8861755"/>
              <a:gd name="connsiteX2927" fmla="*/ 4304554 w 4772243"/>
              <a:gd name="connsiteY2927" fmla="*/ 2084598 h 8861755"/>
              <a:gd name="connsiteX2928" fmla="*/ 4275575 w 4772243"/>
              <a:gd name="connsiteY2928" fmla="*/ 2078275 h 8861755"/>
              <a:gd name="connsiteX2929" fmla="*/ 4245588 w 4772243"/>
              <a:gd name="connsiteY2929" fmla="*/ 2073276 h 8861755"/>
              <a:gd name="connsiteX2930" fmla="*/ 4214690 w 4772243"/>
              <a:gd name="connsiteY2930" fmla="*/ 2069796 h 8861755"/>
              <a:gd name="connsiteX2931" fmla="*/ 4167442 w 4772243"/>
              <a:gd name="connsiteY2931" fmla="*/ 2067148 h 8861755"/>
              <a:gd name="connsiteX2932" fmla="*/ 4102115 w 4772243"/>
              <a:gd name="connsiteY2932" fmla="*/ 2068573 h 8861755"/>
              <a:gd name="connsiteX2933" fmla="*/ 4067949 w 4772243"/>
              <a:gd name="connsiteY2933" fmla="*/ 2071970 h 8861755"/>
              <a:gd name="connsiteX2934" fmla="*/ 4033878 w 4772243"/>
              <a:gd name="connsiteY2934" fmla="*/ 2075565 h 8861755"/>
              <a:gd name="connsiteX2935" fmla="*/ 3999997 w 4772243"/>
              <a:gd name="connsiteY2935" fmla="*/ 2079557 h 8861755"/>
              <a:gd name="connsiteX2936" fmla="*/ 3944213 w 4772243"/>
              <a:gd name="connsiteY2936" fmla="*/ 2086495 h 8861755"/>
              <a:gd name="connsiteX2937" fmla="*/ 3860841 w 4772243"/>
              <a:gd name="connsiteY2937" fmla="*/ 2094796 h 8861755"/>
              <a:gd name="connsiteX2938" fmla="*/ 3805303 w 4772243"/>
              <a:gd name="connsiteY2938" fmla="*/ 2098826 h 8861755"/>
              <a:gd name="connsiteX2939" fmla="*/ 3750289 w 4772243"/>
              <a:gd name="connsiteY2939" fmla="*/ 2099842 h 8861755"/>
              <a:gd name="connsiteX2940" fmla="*/ 3695242 w 4772243"/>
              <a:gd name="connsiteY2940" fmla="*/ 2098053 h 8861755"/>
              <a:gd name="connsiteX2941" fmla="*/ 3640895 w 4772243"/>
              <a:gd name="connsiteY2941" fmla="*/ 2092245 h 8861755"/>
              <a:gd name="connsiteX2942" fmla="*/ 3586777 w 4772243"/>
              <a:gd name="connsiteY2942" fmla="*/ 2082126 h 8861755"/>
              <a:gd name="connsiteX2943" fmla="*/ 3559837 w 4772243"/>
              <a:gd name="connsiteY2943" fmla="*/ 2075262 h 8861755"/>
              <a:gd name="connsiteX2944" fmla="*/ 3558027 w 4772243"/>
              <a:gd name="connsiteY2944" fmla="*/ 2079705 h 8861755"/>
              <a:gd name="connsiteX2945" fmla="*/ 3555942 w 4772243"/>
              <a:gd name="connsiteY2945" fmla="*/ 2084253 h 8861755"/>
              <a:gd name="connsiteX2946" fmla="*/ 3564263 w 4772243"/>
              <a:gd name="connsiteY2946" fmla="*/ 2088592 h 8861755"/>
              <a:gd name="connsiteX2947" fmla="*/ 3581193 w 4772243"/>
              <a:gd name="connsiteY2947" fmla="*/ 2097862 h 8861755"/>
              <a:gd name="connsiteX2948" fmla="*/ 3590141 w 4772243"/>
              <a:gd name="connsiteY2948" fmla="*/ 2100084 h 8861755"/>
              <a:gd name="connsiteX2949" fmla="*/ 3608029 w 4772243"/>
              <a:gd name="connsiteY2949" fmla="*/ 2103828 h 8861755"/>
              <a:gd name="connsiteX2950" fmla="*/ 3642713 w 4772243"/>
              <a:gd name="connsiteY2950" fmla="*/ 2113139 h 8861755"/>
              <a:gd name="connsiteX2951" fmla="*/ 3675659 w 4772243"/>
              <a:gd name="connsiteY2951" fmla="*/ 2124989 h 8861755"/>
              <a:gd name="connsiteX2952" fmla="*/ 3707232 w 4772243"/>
              <a:gd name="connsiteY2952" fmla="*/ 2138770 h 8861755"/>
              <a:gd name="connsiteX2953" fmla="*/ 3751744 w 4772243"/>
              <a:gd name="connsiteY2953" fmla="*/ 2162403 h 8861755"/>
              <a:gd name="connsiteX2954" fmla="*/ 3807094 w 4772243"/>
              <a:gd name="connsiteY2954" fmla="*/ 2199036 h 8861755"/>
              <a:gd name="connsiteX2955" fmla="*/ 3833805 w 4772243"/>
              <a:gd name="connsiteY2955" fmla="*/ 2218424 h 8861755"/>
              <a:gd name="connsiteX2956" fmla="*/ 3858643 w 4772243"/>
              <a:gd name="connsiteY2956" fmla="*/ 2236646 h 8861755"/>
              <a:gd name="connsiteX2957" fmla="*/ 3911248 w 4772243"/>
              <a:gd name="connsiteY2957" fmla="*/ 2268928 h 8861755"/>
              <a:gd name="connsiteX2958" fmla="*/ 3953032 w 4772243"/>
              <a:gd name="connsiteY2958" fmla="*/ 2289613 h 8861755"/>
              <a:gd name="connsiteX2959" fmla="*/ 3982542 w 4772243"/>
              <a:gd name="connsiteY2959" fmla="*/ 2301832 h 8861755"/>
              <a:gd name="connsiteX2960" fmla="*/ 4012505 w 4772243"/>
              <a:gd name="connsiteY2960" fmla="*/ 2312942 h 8861755"/>
              <a:gd name="connsiteX2961" fmla="*/ 4043936 w 4772243"/>
              <a:gd name="connsiteY2961" fmla="*/ 2322319 h 8861755"/>
              <a:gd name="connsiteX2962" fmla="*/ 4059785 w 4772243"/>
              <a:gd name="connsiteY2962" fmla="*/ 2326605 h 8861755"/>
              <a:gd name="connsiteX2963" fmla="*/ 4079642 w 4772243"/>
              <a:gd name="connsiteY2963" fmla="*/ 2331709 h 8861755"/>
              <a:gd name="connsiteX2964" fmla="*/ 4116594 w 4772243"/>
              <a:gd name="connsiteY2964" fmla="*/ 2344380 h 8861755"/>
              <a:gd name="connsiteX2965" fmla="*/ 4149770 w 4772243"/>
              <a:gd name="connsiteY2965" fmla="*/ 2360131 h 8861755"/>
              <a:gd name="connsiteX2966" fmla="*/ 4178146 w 4772243"/>
              <a:gd name="connsiteY2966" fmla="*/ 2378884 h 8861755"/>
              <a:gd name="connsiteX2967" fmla="*/ 4202652 w 4772243"/>
              <a:gd name="connsiteY2967" fmla="*/ 2400519 h 8861755"/>
              <a:gd name="connsiteX2968" fmla="*/ 4222185 w 4772243"/>
              <a:gd name="connsiteY2968" fmla="*/ 2426161 h 8861755"/>
              <a:gd name="connsiteX2969" fmla="*/ 4237107 w 4772243"/>
              <a:gd name="connsiteY2969" fmla="*/ 2455201 h 8861755"/>
              <a:gd name="connsiteX2970" fmla="*/ 4246312 w 4772243"/>
              <a:gd name="connsiteY2970" fmla="*/ 2488062 h 8861755"/>
              <a:gd name="connsiteX2971" fmla="*/ 4248748 w 4772243"/>
              <a:gd name="connsiteY2971" fmla="*/ 2506140 h 8861755"/>
              <a:gd name="connsiteX2972" fmla="*/ 4251288 w 4772243"/>
              <a:gd name="connsiteY2972" fmla="*/ 2525116 h 8861755"/>
              <a:gd name="connsiteX2973" fmla="*/ 4256169 w 4772243"/>
              <a:gd name="connsiteY2973" fmla="*/ 2553757 h 8861755"/>
              <a:gd name="connsiteX2974" fmla="*/ 4256946 w 4772243"/>
              <a:gd name="connsiteY2974" fmla="*/ 2573171 h 8861755"/>
              <a:gd name="connsiteX2975" fmla="*/ 4255948 w 4772243"/>
              <a:gd name="connsiteY2975" fmla="*/ 2583406 h 8861755"/>
              <a:gd name="connsiteX2976" fmla="*/ 4242159 w 4772243"/>
              <a:gd name="connsiteY2976" fmla="*/ 2539621 h 8861755"/>
              <a:gd name="connsiteX2977" fmla="*/ 4229765 w 4772243"/>
              <a:gd name="connsiteY2977" fmla="*/ 2496009 h 8861755"/>
              <a:gd name="connsiteX2978" fmla="*/ 4226654 w 4772243"/>
              <a:gd name="connsiteY2978" fmla="*/ 2484054 h 8861755"/>
              <a:gd name="connsiteX2979" fmla="*/ 4218133 w 4772243"/>
              <a:gd name="connsiteY2979" fmla="*/ 2462195 h 8861755"/>
              <a:gd name="connsiteX2980" fmla="*/ 4207121 w 4772243"/>
              <a:gd name="connsiteY2980" fmla="*/ 2441989 h 8861755"/>
              <a:gd name="connsiteX2981" fmla="*/ 4193713 w 4772243"/>
              <a:gd name="connsiteY2981" fmla="*/ 2423634 h 8861755"/>
              <a:gd name="connsiteX2982" fmla="*/ 4177259 w 4772243"/>
              <a:gd name="connsiteY2982" fmla="*/ 2407144 h 8861755"/>
              <a:gd name="connsiteX2983" fmla="*/ 4158323 w 4772243"/>
              <a:gd name="connsiteY2983" fmla="*/ 2393006 h 8861755"/>
              <a:gd name="connsiteX2984" fmla="*/ 4136063 w 4772243"/>
              <a:gd name="connsiteY2984" fmla="*/ 2380839 h 8861755"/>
              <a:gd name="connsiteX2985" fmla="*/ 4111130 w 4772243"/>
              <a:gd name="connsiteY2985" fmla="*/ 2370629 h 8861755"/>
              <a:gd name="connsiteX2986" fmla="*/ 4097326 w 4772243"/>
              <a:gd name="connsiteY2986" fmla="*/ 2366502 h 8861755"/>
              <a:gd name="connsiteX2987" fmla="*/ 4066927 w 4772243"/>
              <a:gd name="connsiteY2987" fmla="*/ 2357905 h 8861755"/>
              <a:gd name="connsiteX2988" fmla="*/ 4006129 w 4772243"/>
              <a:gd name="connsiteY2988" fmla="*/ 2340711 h 8861755"/>
              <a:gd name="connsiteX2989" fmla="*/ 3976364 w 4772243"/>
              <a:gd name="connsiteY2989" fmla="*/ 2330700 h 8861755"/>
              <a:gd name="connsiteX2990" fmla="*/ 3953780 w 4772243"/>
              <a:gd name="connsiteY2990" fmla="*/ 2322644 h 8861755"/>
              <a:gd name="connsiteX2991" fmla="*/ 3909505 w 4772243"/>
              <a:gd name="connsiteY2991" fmla="*/ 2303614 h 8861755"/>
              <a:gd name="connsiteX2992" fmla="*/ 3887364 w 4772243"/>
              <a:gd name="connsiteY2992" fmla="*/ 2293748 h 8861755"/>
              <a:gd name="connsiteX2993" fmla="*/ 3899598 w 4772243"/>
              <a:gd name="connsiteY2993" fmla="*/ 2323343 h 8861755"/>
              <a:gd name="connsiteX2994" fmla="*/ 3912230 w 4772243"/>
              <a:gd name="connsiteY2994" fmla="*/ 2355133 h 8861755"/>
              <a:gd name="connsiteX2995" fmla="*/ 3899631 w 4772243"/>
              <a:gd name="connsiteY2995" fmla="*/ 2334358 h 8861755"/>
              <a:gd name="connsiteX2996" fmla="*/ 3871871 w 4772243"/>
              <a:gd name="connsiteY2996" fmla="*/ 2296365 h 8861755"/>
              <a:gd name="connsiteX2997" fmla="*/ 3839876 w 4772243"/>
              <a:gd name="connsiteY2997" fmla="*/ 2261863 h 8861755"/>
              <a:gd name="connsiteX2998" fmla="*/ 3803740 w 4772243"/>
              <a:gd name="connsiteY2998" fmla="*/ 2231051 h 8861755"/>
              <a:gd name="connsiteX2999" fmla="*/ 3764669 w 4772243"/>
              <a:gd name="connsiteY2999" fmla="*/ 2203701 h 8861755"/>
              <a:gd name="connsiteX3000" fmla="*/ 3721450 w 4772243"/>
              <a:gd name="connsiteY3000" fmla="*/ 2179341 h 8861755"/>
              <a:gd name="connsiteX3001" fmla="*/ 3675478 w 4772243"/>
              <a:gd name="connsiteY3001" fmla="*/ 2158141 h 8861755"/>
              <a:gd name="connsiteX3002" fmla="*/ 3626190 w 4772243"/>
              <a:gd name="connsiteY3002" fmla="*/ 2139612 h 8861755"/>
              <a:gd name="connsiteX3003" fmla="*/ 3600257 w 4772243"/>
              <a:gd name="connsiteY3003" fmla="*/ 2131426 h 8861755"/>
              <a:gd name="connsiteX3004" fmla="*/ 3578053 w 4772243"/>
              <a:gd name="connsiteY3004" fmla="*/ 2124165 h 8861755"/>
              <a:gd name="connsiteX3005" fmla="*/ 3534898 w 4772243"/>
              <a:gd name="connsiteY3005" fmla="*/ 2105411 h 8861755"/>
              <a:gd name="connsiteX3006" fmla="*/ 3514882 w 4772243"/>
              <a:gd name="connsiteY3006" fmla="*/ 2094499 h 8861755"/>
              <a:gd name="connsiteX3007" fmla="*/ 3488322 w 4772243"/>
              <a:gd name="connsiteY3007" fmla="*/ 2080217 h 8861755"/>
              <a:gd name="connsiteX3008" fmla="*/ 3448340 w 4772243"/>
              <a:gd name="connsiteY3008" fmla="*/ 2062601 h 8861755"/>
              <a:gd name="connsiteX3009" fmla="*/ 3420899 w 4772243"/>
              <a:gd name="connsiteY3009" fmla="*/ 2052642 h 8861755"/>
              <a:gd name="connsiteX3010" fmla="*/ 3393388 w 4772243"/>
              <a:gd name="connsiteY3010" fmla="*/ 2044587 h 8861755"/>
              <a:gd name="connsiteX3011" fmla="*/ 3365519 w 4772243"/>
              <a:gd name="connsiteY3011" fmla="*/ 2037842 h 8861755"/>
              <a:gd name="connsiteX3012" fmla="*/ 3337484 w 4772243"/>
              <a:gd name="connsiteY3012" fmla="*/ 2032802 h 8861755"/>
              <a:gd name="connsiteX3013" fmla="*/ 3309005 w 4772243"/>
              <a:gd name="connsiteY3013" fmla="*/ 2029574 h 8861755"/>
              <a:gd name="connsiteX3014" fmla="*/ 3280074 w 4772243"/>
              <a:gd name="connsiteY3014" fmla="*/ 2027457 h 8861755"/>
              <a:gd name="connsiteX3015" fmla="*/ 3250794 w 4772243"/>
              <a:gd name="connsiteY3015" fmla="*/ 2027349 h 8861755"/>
              <a:gd name="connsiteX3016" fmla="*/ 3221807 w 4772243"/>
              <a:gd name="connsiteY3016" fmla="*/ 2028537 h 8861755"/>
              <a:gd name="connsiteX3017" fmla="*/ 3191908 w 4772243"/>
              <a:gd name="connsiteY3017" fmla="*/ 2031247 h 8861755"/>
              <a:gd name="connsiteX3018" fmla="*/ 3147089 w 4772243"/>
              <a:gd name="connsiteY3018" fmla="*/ 2037764 h 8861755"/>
              <a:gd name="connsiteX3019" fmla="*/ 3086181 w 4772243"/>
              <a:gd name="connsiteY3019" fmla="*/ 2051818 h 8861755"/>
              <a:gd name="connsiteX3020" fmla="*/ 3054967 w 4772243"/>
              <a:gd name="connsiteY3020" fmla="*/ 2061363 h 8861755"/>
              <a:gd name="connsiteX3021" fmla="*/ 2994496 w 4772243"/>
              <a:gd name="connsiteY3021" fmla="*/ 2081116 h 8861755"/>
              <a:gd name="connsiteX3022" fmla="*/ 2921341 w 4772243"/>
              <a:gd name="connsiteY3022" fmla="*/ 2105233 h 8861755"/>
              <a:gd name="connsiteX3023" fmla="*/ 2943531 w 4772243"/>
              <a:gd name="connsiteY3023" fmla="*/ 2127515 h 8861755"/>
              <a:gd name="connsiteX3024" fmla="*/ 2973344 w 4772243"/>
              <a:gd name="connsiteY3024" fmla="*/ 2158156 h 8861755"/>
              <a:gd name="connsiteX3025" fmla="*/ 2993716 w 4772243"/>
              <a:gd name="connsiteY3025" fmla="*/ 2175970 h 8861755"/>
              <a:gd name="connsiteX3026" fmla="*/ 3004767 w 4772243"/>
              <a:gd name="connsiteY3026" fmla="*/ 2183257 h 8861755"/>
              <a:gd name="connsiteX3027" fmla="*/ 3044545 w 4772243"/>
              <a:gd name="connsiteY3027" fmla="*/ 2207287 h 8861755"/>
              <a:gd name="connsiteX3028" fmla="*/ 3105708 w 4772243"/>
              <a:gd name="connsiteY3028" fmla="*/ 2240296 h 8861755"/>
              <a:gd name="connsiteX3029" fmla="*/ 3147856 w 4772243"/>
              <a:gd name="connsiteY3029" fmla="*/ 2260372 h 8861755"/>
              <a:gd name="connsiteX3030" fmla="*/ 3191099 w 4772243"/>
              <a:gd name="connsiteY3030" fmla="*/ 2278623 h 8861755"/>
              <a:gd name="connsiteX3031" fmla="*/ 3235992 w 4772243"/>
              <a:gd name="connsiteY3031" fmla="*/ 2294836 h 8861755"/>
              <a:gd name="connsiteX3032" fmla="*/ 3282067 w 4772243"/>
              <a:gd name="connsiteY3032" fmla="*/ 2308724 h 8861755"/>
              <a:gd name="connsiteX3033" fmla="*/ 3329966 w 4772243"/>
              <a:gd name="connsiteY3033" fmla="*/ 2319570 h 8861755"/>
              <a:gd name="connsiteX3034" fmla="*/ 3354740 w 4772243"/>
              <a:gd name="connsiteY3034" fmla="*/ 2323975 h 8861755"/>
              <a:gd name="connsiteX3035" fmla="*/ 3371320 w 4772243"/>
              <a:gd name="connsiteY3035" fmla="*/ 2327044 h 8861755"/>
              <a:gd name="connsiteX3036" fmla="*/ 3403194 w 4772243"/>
              <a:gd name="connsiteY3036" fmla="*/ 2334610 h 8861755"/>
              <a:gd name="connsiteX3037" fmla="*/ 3433420 w 4772243"/>
              <a:gd name="connsiteY3037" fmla="*/ 2344212 h 8861755"/>
              <a:gd name="connsiteX3038" fmla="*/ 3461526 w 4772243"/>
              <a:gd name="connsiteY3038" fmla="*/ 2355559 h 8861755"/>
              <a:gd name="connsiteX3039" fmla="*/ 3488538 w 4772243"/>
              <a:gd name="connsiteY3039" fmla="*/ 2368731 h 8861755"/>
              <a:gd name="connsiteX3040" fmla="*/ 3513805 w 4772243"/>
              <a:gd name="connsiteY3040" fmla="*/ 2383740 h 8861755"/>
              <a:gd name="connsiteX3041" fmla="*/ 3538533 w 4772243"/>
              <a:gd name="connsiteY3041" fmla="*/ 2400364 h 8861755"/>
              <a:gd name="connsiteX3042" fmla="*/ 3561984 w 4772243"/>
              <a:gd name="connsiteY3042" fmla="*/ 2419117 h 8861755"/>
              <a:gd name="connsiteX3043" fmla="*/ 3573621 w 4772243"/>
              <a:gd name="connsiteY3043" fmla="*/ 2428995 h 8861755"/>
              <a:gd name="connsiteX3044" fmla="*/ 3594367 w 4772243"/>
              <a:gd name="connsiteY3044" fmla="*/ 2446902 h 8861755"/>
              <a:gd name="connsiteX3045" fmla="*/ 3640284 w 4772243"/>
              <a:gd name="connsiteY3045" fmla="*/ 2479620 h 8861755"/>
              <a:gd name="connsiteX3046" fmla="*/ 3689065 w 4772243"/>
              <a:gd name="connsiteY3046" fmla="*/ 2510777 h 8861755"/>
              <a:gd name="connsiteX3047" fmla="*/ 3736822 w 4772243"/>
              <a:gd name="connsiteY3047" fmla="*/ 2541856 h 8861755"/>
              <a:gd name="connsiteX3048" fmla="*/ 3759503 w 4772243"/>
              <a:gd name="connsiteY3048" fmla="*/ 2558320 h 8861755"/>
              <a:gd name="connsiteX3049" fmla="*/ 3777408 w 4772243"/>
              <a:gd name="connsiteY3049" fmla="*/ 2571677 h 8861755"/>
              <a:gd name="connsiteX3050" fmla="*/ 3810997 w 4772243"/>
              <a:gd name="connsiteY3050" fmla="*/ 2599237 h 8861755"/>
              <a:gd name="connsiteX3051" fmla="*/ 3859358 w 4772243"/>
              <a:gd name="connsiteY3051" fmla="*/ 2642521 h 8861755"/>
              <a:gd name="connsiteX3052" fmla="*/ 3890552 w 4772243"/>
              <a:gd name="connsiteY3052" fmla="*/ 2671931 h 8861755"/>
              <a:gd name="connsiteX3053" fmla="*/ 3892909 w 4772243"/>
              <a:gd name="connsiteY3053" fmla="*/ 2674787 h 8861755"/>
              <a:gd name="connsiteX3054" fmla="*/ 3892727 w 4772243"/>
              <a:gd name="connsiteY3054" fmla="*/ 2683304 h 8861755"/>
              <a:gd name="connsiteX3055" fmla="*/ 3890244 w 4772243"/>
              <a:gd name="connsiteY3055" fmla="*/ 2693869 h 8861755"/>
              <a:gd name="connsiteX3056" fmla="*/ 3888595 w 4772243"/>
              <a:gd name="connsiteY3056" fmla="*/ 2704119 h 8861755"/>
              <a:gd name="connsiteX3057" fmla="*/ 3889484 w 4772243"/>
              <a:gd name="connsiteY3057" fmla="*/ 2708707 h 8861755"/>
              <a:gd name="connsiteX3058" fmla="*/ 3895569 w 4772243"/>
              <a:gd name="connsiteY3058" fmla="*/ 2728913 h 8861755"/>
              <a:gd name="connsiteX3059" fmla="*/ 3901346 w 4772243"/>
              <a:gd name="connsiteY3059" fmla="*/ 2762844 h 8861755"/>
              <a:gd name="connsiteX3060" fmla="*/ 3901252 w 4772243"/>
              <a:gd name="connsiteY3060" fmla="*/ 2779071 h 8861755"/>
              <a:gd name="connsiteX3061" fmla="*/ 3899269 w 4772243"/>
              <a:gd name="connsiteY3061" fmla="*/ 2784519 h 8861755"/>
              <a:gd name="connsiteX3062" fmla="*/ 3895739 w 4772243"/>
              <a:gd name="connsiteY3062" fmla="*/ 2784690 h 8861755"/>
              <a:gd name="connsiteX3063" fmla="*/ 3890837 w 4772243"/>
              <a:gd name="connsiteY3063" fmla="*/ 2778582 h 8861755"/>
              <a:gd name="connsiteX3064" fmla="*/ 3887520 w 4772243"/>
              <a:gd name="connsiteY3064" fmla="*/ 2773040 h 8861755"/>
              <a:gd name="connsiteX3065" fmla="*/ 3880744 w 4772243"/>
              <a:gd name="connsiteY3065" fmla="*/ 2757555 h 8861755"/>
              <a:gd name="connsiteX3066" fmla="*/ 3871731 w 4772243"/>
              <a:gd name="connsiteY3066" fmla="*/ 2725089 h 8861755"/>
              <a:gd name="connsiteX3067" fmla="*/ 3868200 w 4772243"/>
              <a:gd name="connsiteY3067" fmla="*/ 2708838 h 8861755"/>
              <a:gd name="connsiteX3068" fmla="*/ 3865574 w 4772243"/>
              <a:gd name="connsiteY3068" fmla="*/ 2698576 h 8861755"/>
              <a:gd name="connsiteX3069" fmla="*/ 3858385 w 4772243"/>
              <a:gd name="connsiteY3069" fmla="*/ 2679494 h 8861755"/>
              <a:gd name="connsiteX3070" fmla="*/ 3849348 w 4772243"/>
              <a:gd name="connsiteY3070" fmla="*/ 2661350 h 8861755"/>
              <a:gd name="connsiteX3071" fmla="*/ 3838004 w 4772243"/>
              <a:gd name="connsiteY3071" fmla="*/ 2644556 h 8861755"/>
              <a:gd name="connsiteX3072" fmla="*/ 3824168 w 4772243"/>
              <a:gd name="connsiteY3072" fmla="*/ 2629414 h 8861755"/>
              <a:gd name="connsiteX3073" fmla="*/ 3808856 w 4772243"/>
              <a:gd name="connsiteY3073" fmla="*/ 2615304 h 8861755"/>
              <a:gd name="connsiteX3074" fmla="*/ 3791792 w 4772243"/>
              <a:gd name="connsiteY3074" fmla="*/ 2602330 h 8861755"/>
              <a:gd name="connsiteX3075" fmla="*/ 3772324 w 4772243"/>
              <a:gd name="connsiteY3075" fmla="*/ 2590507 h 8861755"/>
              <a:gd name="connsiteX3076" fmla="*/ 3762226 w 4772243"/>
              <a:gd name="connsiteY3076" fmla="*/ 2585204 h 8861755"/>
              <a:gd name="connsiteX3077" fmla="*/ 3687250 w 4772243"/>
              <a:gd name="connsiteY3077" fmla="*/ 2547367 h 8861755"/>
              <a:gd name="connsiteX3078" fmla="*/ 3607507 w 4772243"/>
              <a:gd name="connsiteY3078" fmla="*/ 2507124 h 8861755"/>
              <a:gd name="connsiteX3079" fmla="*/ 3718803 w 4772243"/>
              <a:gd name="connsiteY3079" fmla="*/ 2739006 h 8861755"/>
              <a:gd name="connsiteX3080" fmla="*/ 3716304 w 4772243"/>
              <a:gd name="connsiteY3080" fmla="*/ 2739959 h 8861755"/>
              <a:gd name="connsiteX3081" fmla="*/ 3713710 w 4772243"/>
              <a:gd name="connsiteY3081" fmla="*/ 2740712 h 8861755"/>
              <a:gd name="connsiteX3082" fmla="*/ 3631589 w 4772243"/>
              <a:gd name="connsiteY3082" fmla="*/ 2597667 h 8861755"/>
              <a:gd name="connsiteX3083" fmla="*/ 3549103 w 4772243"/>
              <a:gd name="connsiteY3083" fmla="*/ 2455230 h 8861755"/>
              <a:gd name="connsiteX3084" fmla="*/ 3540010 w 4772243"/>
              <a:gd name="connsiteY3084" fmla="*/ 2440393 h 8861755"/>
              <a:gd name="connsiteX3085" fmla="*/ 3517043 w 4772243"/>
              <a:gd name="connsiteY3085" fmla="*/ 2415121 h 8861755"/>
              <a:gd name="connsiteX3086" fmla="*/ 3496695 w 4772243"/>
              <a:gd name="connsiteY3086" fmla="*/ 2399410 h 8861755"/>
              <a:gd name="connsiteX3087" fmla="*/ 3481440 w 4772243"/>
              <a:gd name="connsiteY3087" fmla="*/ 2390206 h 8861755"/>
              <a:gd name="connsiteX3088" fmla="*/ 3464995 w 4772243"/>
              <a:gd name="connsiteY3088" fmla="*/ 2382628 h 8861755"/>
              <a:gd name="connsiteX3089" fmla="*/ 3446518 w 4772243"/>
              <a:gd name="connsiteY3089" fmla="*/ 2376292 h 8861755"/>
              <a:gd name="connsiteX3090" fmla="*/ 3436912 w 4772243"/>
              <a:gd name="connsiteY3090" fmla="*/ 2373384 h 8861755"/>
              <a:gd name="connsiteX3091" fmla="*/ 3262577 w 4772243"/>
              <a:gd name="connsiteY3091" fmla="*/ 2327646 h 8861755"/>
              <a:gd name="connsiteX3092" fmla="*/ 3093090 w 4772243"/>
              <a:gd name="connsiteY3092" fmla="*/ 2283113 h 8861755"/>
              <a:gd name="connsiteX3093" fmla="*/ 3194769 w 4772243"/>
              <a:gd name="connsiteY3093" fmla="*/ 2494962 h 8861755"/>
              <a:gd name="connsiteX3094" fmla="*/ 3187075 w 4772243"/>
              <a:gd name="connsiteY3094" fmla="*/ 2488509 h 8861755"/>
              <a:gd name="connsiteX3095" fmla="*/ 3179942 w 4772243"/>
              <a:gd name="connsiteY3095" fmla="*/ 2482545 h 8861755"/>
              <a:gd name="connsiteX3096" fmla="*/ 3193782 w 4772243"/>
              <a:gd name="connsiteY3096" fmla="*/ 2563381 h 8861755"/>
              <a:gd name="connsiteX3097" fmla="*/ 3207924 w 4772243"/>
              <a:gd name="connsiteY3097" fmla="*/ 2646215 h 8861755"/>
              <a:gd name="connsiteX3098" fmla="*/ 3208725 w 4772243"/>
              <a:gd name="connsiteY3098" fmla="*/ 2651306 h 8861755"/>
              <a:gd name="connsiteX3099" fmla="*/ 3206893 w 4772243"/>
              <a:gd name="connsiteY3099" fmla="*/ 2661859 h 8861755"/>
              <a:gd name="connsiteX3100" fmla="*/ 3202531 w 4772243"/>
              <a:gd name="connsiteY3100" fmla="*/ 2670559 h 8861755"/>
              <a:gd name="connsiteX3101" fmla="*/ 3198041 w 4772243"/>
              <a:gd name="connsiteY3101" fmla="*/ 2676258 h 8861755"/>
              <a:gd name="connsiteX3102" fmla="*/ 3196375 w 4772243"/>
              <a:gd name="connsiteY3102" fmla="*/ 2676894 h 8861755"/>
              <a:gd name="connsiteX3103" fmla="*/ 3183974 w 4772243"/>
              <a:gd name="connsiteY3103" fmla="*/ 2632581 h 8861755"/>
              <a:gd name="connsiteX3104" fmla="*/ 3157963 w 4772243"/>
              <a:gd name="connsiteY3104" fmla="*/ 2527755 h 8861755"/>
              <a:gd name="connsiteX3105" fmla="*/ 3144689 w 4772243"/>
              <a:gd name="connsiteY3105" fmla="*/ 2480255 h 8861755"/>
              <a:gd name="connsiteX3106" fmla="*/ 3142857 w 4772243"/>
              <a:gd name="connsiteY3106" fmla="*/ 2482595 h 8861755"/>
              <a:gd name="connsiteX3107" fmla="*/ 3141191 w 4772243"/>
              <a:gd name="connsiteY3107" fmla="*/ 2491441 h 8861755"/>
              <a:gd name="connsiteX3108" fmla="*/ 3139415 w 4772243"/>
              <a:gd name="connsiteY3108" fmla="*/ 2506900 h 8861755"/>
              <a:gd name="connsiteX3109" fmla="*/ 3137702 w 4772243"/>
              <a:gd name="connsiteY3109" fmla="*/ 2511542 h 8861755"/>
              <a:gd name="connsiteX3110" fmla="*/ 3135861 w 4772243"/>
              <a:gd name="connsiteY3110" fmla="*/ 2513181 h 8861755"/>
              <a:gd name="connsiteX3111" fmla="*/ 3132062 w 4772243"/>
              <a:gd name="connsiteY3111" fmla="*/ 2514159 h 8861755"/>
              <a:gd name="connsiteX3112" fmla="*/ 3126850 w 4772243"/>
              <a:gd name="connsiteY3112" fmla="*/ 2513564 h 8861755"/>
              <a:gd name="connsiteX3113" fmla="*/ 3124502 w 4772243"/>
              <a:gd name="connsiteY3113" fmla="*/ 2511409 h 8861755"/>
              <a:gd name="connsiteX3114" fmla="*/ 3126286 w 4772243"/>
              <a:gd name="connsiteY3114" fmla="*/ 2504863 h 8861755"/>
              <a:gd name="connsiteX3115" fmla="*/ 3128442 w 4772243"/>
              <a:gd name="connsiteY3115" fmla="*/ 2490199 h 8861755"/>
              <a:gd name="connsiteX3116" fmla="*/ 3128338 w 4772243"/>
              <a:gd name="connsiteY3116" fmla="*/ 2464663 h 8861755"/>
              <a:gd name="connsiteX3117" fmla="*/ 3122228 w 4772243"/>
              <a:gd name="connsiteY3117" fmla="*/ 2425930 h 8861755"/>
              <a:gd name="connsiteX3118" fmla="*/ 3108921 w 4772243"/>
              <a:gd name="connsiteY3118" fmla="*/ 2383840 h 8861755"/>
              <a:gd name="connsiteX3119" fmla="*/ 3088540 w 4772243"/>
              <a:gd name="connsiteY3119" fmla="*/ 2340689 h 8861755"/>
              <a:gd name="connsiteX3120" fmla="*/ 3068015 w 4772243"/>
              <a:gd name="connsiteY3120" fmla="*/ 2309559 h 8861755"/>
              <a:gd name="connsiteX3121" fmla="*/ 3052546 w 4772243"/>
              <a:gd name="connsiteY3121" fmla="*/ 2289644 h 8861755"/>
              <a:gd name="connsiteX3122" fmla="*/ 3035140 w 4772243"/>
              <a:gd name="connsiteY3122" fmla="*/ 2271169 h 8861755"/>
              <a:gd name="connsiteX3123" fmla="*/ 3015513 w 4772243"/>
              <a:gd name="connsiteY3123" fmla="*/ 2253541 h 8861755"/>
              <a:gd name="connsiteX3124" fmla="*/ 2994514 w 4772243"/>
              <a:gd name="connsiteY3124" fmla="*/ 2237844 h 8861755"/>
              <a:gd name="connsiteX3125" fmla="*/ 2971492 w 4772243"/>
              <a:gd name="connsiteY3125" fmla="*/ 2224089 h 8861755"/>
              <a:gd name="connsiteX3126" fmla="*/ 2959433 w 4772243"/>
              <a:gd name="connsiteY3126" fmla="*/ 2218125 h 8861755"/>
              <a:gd name="connsiteX3127" fmla="*/ 2952238 w 4772243"/>
              <a:gd name="connsiteY3127" fmla="*/ 2214766 h 8861755"/>
              <a:gd name="connsiteX3128" fmla="*/ 2939411 w 4772243"/>
              <a:gd name="connsiteY3128" fmla="*/ 2206513 h 8861755"/>
              <a:gd name="connsiteX3129" fmla="*/ 2921394 w 4772243"/>
              <a:gd name="connsiteY3129" fmla="*/ 2191556 h 8861755"/>
              <a:gd name="connsiteX3130" fmla="*/ 2889002 w 4772243"/>
              <a:gd name="connsiteY3130" fmla="*/ 2154859 h 8861755"/>
              <a:gd name="connsiteX3131" fmla="*/ 2864821 w 4772243"/>
              <a:gd name="connsiteY3131" fmla="*/ 2129111 h 8861755"/>
              <a:gd name="connsiteX3132" fmla="*/ 2845108 w 4772243"/>
              <a:gd name="connsiteY3132" fmla="*/ 2136621 h 8861755"/>
              <a:gd name="connsiteX3133" fmla="*/ 2807489 w 4772243"/>
              <a:gd name="connsiteY3133" fmla="*/ 2149832 h 8861755"/>
              <a:gd name="connsiteX3134" fmla="*/ 2807662 w 4772243"/>
              <a:gd name="connsiteY3134" fmla="*/ 2170502 h 8861755"/>
              <a:gd name="connsiteX3135" fmla="*/ 2810985 w 4772243"/>
              <a:gd name="connsiteY3135" fmla="*/ 2242332 h 8861755"/>
              <a:gd name="connsiteX3136" fmla="*/ 2812495 w 4772243"/>
              <a:gd name="connsiteY3136" fmla="*/ 2261971 h 8861755"/>
              <a:gd name="connsiteX3137" fmla="*/ 2818234 w 4772243"/>
              <a:gd name="connsiteY3137" fmla="*/ 2301518 h 8861755"/>
              <a:gd name="connsiteX3138" fmla="*/ 2830618 w 4772243"/>
              <a:gd name="connsiteY3138" fmla="*/ 2360434 h 8861755"/>
              <a:gd name="connsiteX3139" fmla="*/ 2837404 w 4772243"/>
              <a:gd name="connsiteY3139" fmla="*/ 2396215 h 8861755"/>
              <a:gd name="connsiteX3140" fmla="*/ 2837404 w 4772243"/>
              <a:gd name="connsiteY3140" fmla="*/ 2805544 h 8861755"/>
              <a:gd name="connsiteX3141" fmla="*/ 2812495 w 4772243"/>
              <a:gd name="connsiteY3141" fmla="*/ 2861091 h 8861755"/>
              <a:gd name="connsiteX3142" fmla="*/ 2760543 w 4772243"/>
              <a:gd name="connsiteY3142" fmla="*/ 2967625 h 8861755"/>
              <a:gd name="connsiteX3143" fmla="*/ 2718257 w 4772243"/>
              <a:gd name="connsiteY3143" fmla="*/ 3043490 h 8861755"/>
              <a:gd name="connsiteX3144" fmla="*/ 2706982 w 4772243"/>
              <a:gd name="connsiteY3144" fmla="*/ 3061919 h 8861755"/>
              <a:gd name="connsiteX3145" fmla="*/ 2697247 w 4772243"/>
              <a:gd name="connsiteY3145" fmla="*/ 3058464 h 8861755"/>
              <a:gd name="connsiteX3146" fmla="*/ 2578473 w 4772243"/>
              <a:gd name="connsiteY3146" fmla="*/ 3037743 h 8861755"/>
              <a:gd name="connsiteX3147" fmla="*/ 2573886 w 4772243"/>
              <a:gd name="connsiteY3147" fmla="*/ 3037478 h 8861755"/>
              <a:gd name="connsiteX3148" fmla="*/ 2575087 w 4772243"/>
              <a:gd name="connsiteY3148" fmla="*/ 3036765 h 8861755"/>
              <a:gd name="connsiteX3149" fmla="*/ 2590492 w 4772243"/>
              <a:gd name="connsiteY3149" fmla="*/ 3024928 h 8861755"/>
              <a:gd name="connsiteX3150" fmla="*/ 2602272 w 4772243"/>
              <a:gd name="connsiteY3150" fmla="*/ 3012015 h 8861755"/>
              <a:gd name="connsiteX3151" fmla="*/ 2606500 w 4772243"/>
              <a:gd name="connsiteY3151" fmla="*/ 3005289 h 8861755"/>
              <a:gd name="connsiteX3152" fmla="*/ 2625831 w 4772243"/>
              <a:gd name="connsiteY3152" fmla="*/ 2970585 h 8861755"/>
              <a:gd name="connsiteX3153" fmla="*/ 2660868 w 4772243"/>
              <a:gd name="connsiteY3153" fmla="*/ 2901176 h 8861755"/>
              <a:gd name="connsiteX3154" fmla="*/ 2692281 w 4772243"/>
              <a:gd name="connsiteY3154" fmla="*/ 2831498 h 8861755"/>
              <a:gd name="connsiteX3155" fmla="*/ 2718559 w 4772243"/>
              <a:gd name="connsiteY3155" fmla="*/ 2760744 h 8861755"/>
              <a:gd name="connsiteX3156" fmla="*/ 2738796 w 4772243"/>
              <a:gd name="connsiteY3156" fmla="*/ 2688915 h 8861755"/>
              <a:gd name="connsiteX3157" fmla="*/ 2752086 w 4772243"/>
              <a:gd name="connsiteY3157" fmla="*/ 2616009 h 8861755"/>
              <a:gd name="connsiteX3158" fmla="*/ 2757221 w 4772243"/>
              <a:gd name="connsiteY3158" fmla="*/ 2560320 h 8861755"/>
              <a:gd name="connsiteX3159" fmla="*/ 2758127 w 4772243"/>
              <a:gd name="connsiteY3159" fmla="*/ 2522926 h 8861755"/>
              <a:gd name="connsiteX3160" fmla="*/ 2756616 w 4772243"/>
              <a:gd name="connsiteY3160" fmla="*/ 2484994 h 8861755"/>
              <a:gd name="connsiteX3161" fmla="*/ 2752993 w 4772243"/>
              <a:gd name="connsiteY3161" fmla="*/ 2446523 h 8861755"/>
              <a:gd name="connsiteX3162" fmla="*/ 2750274 w 4772243"/>
              <a:gd name="connsiteY3162" fmla="*/ 2427422 h 8861755"/>
              <a:gd name="connsiteX3163" fmla="*/ 2742723 w 4772243"/>
              <a:gd name="connsiteY3163" fmla="*/ 2377921 h 8861755"/>
              <a:gd name="connsiteX3164" fmla="*/ 2731547 w 4772243"/>
              <a:gd name="connsiteY3164" fmla="*/ 2278382 h 8861755"/>
              <a:gd name="connsiteX3165" fmla="*/ 2723090 w 4772243"/>
              <a:gd name="connsiteY3165" fmla="*/ 2178842 h 8861755"/>
              <a:gd name="connsiteX3166" fmla="*/ 2717653 w 4772243"/>
              <a:gd name="connsiteY3166" fmla="*/ 2079033 h 8861755"/>
              <a:gd name="connsiteX3167" fmla="*/ 2715840 w 4772243"/>
              <a:gd name="connsiteY3167" fmla="*/ 2029263 h 8861755"/>
              <a:gd name="connsiteX3168" fmla="*/ 2715236 w 4772243"/>
              <a:gd name="connsiteY3168" fmla="*/ 2009355 h 8861755"/>
              <a:gd name="connsiteX3169" fmla="*/ 2718559 w 4772243"/>
              <a:gd name="connsiteY3169" fmla="*/ 1970616 h 8861755"/>
              <a:gd name="connsiteX3170" fmla="*/ 2727016 w 4772243"/>
              <a:gd name="connsiteY3170" fmla="*/ 1933760 h 8861755"/>
              <a:gd name="connsiteX3171" fmla="*/ 2740910 w 4772243"/>
              <a:gd name="connsiteY3171" fmla="*/ 1898517 h 8861755"/>
              <a:gd name="connsiteX3172" fmla="*/ 2759939 w 4772243"/>
              <a:gd name="connsiteY3172" fmla="*/ 1864889 h 8861755"/>
              <a:gd name="connsiteX3173" fmla="*/ 2784707 w 4772243"/>
              <a:gd name="connsiteY3173" fmla="*/ 1833681 h 8861755"/>
              <a:gd name="connsiteX3174" fmla="*/ 2815214 w 4772243"/>
              <a:gd name="connsiteY3174" fmla="*/ 1804358 h 8861755"/>
              <a:gd name="connsiteX3175" fmla="*/ 2851761 w 4772243"/>
              <a:gd name="connsiteY3175" fmla="*/ 1776648 h 8861755"/>
              <a:gd name="connsiteX3176" fmla="*/ 2872300 w 4772243"/>
              <a:gd name="connsiteY3176" fmla="*/ 1764272 h 8861755"/>
              <a:gd name="connsiteX3177" fmla="*/ 2885288 w 4772243"/>
              <a:gd name="connsiteY3177" fmla="*/ 1756202 h 8861755"/>
              <a:gd name="connsiteX3178" fmla="*/ 2909150 w 4772243"/>
              <a:gd name="connsiteY3178" fmla="*/ 1737640 h 8861755"/>
              <a:gd name="connsiteX3179" fmla="*/ 2942375 w 4772243"/>
              <a:gd name="connsiteY3179" fmla="*/ 1707239 h 8861755"/>
              <a:gd name="connsiteX3180" fmla="*/ 2964726 w 4772243"/>
              <a:gd name="connsiteY3180" fmla="*/ 1687062 h 8861755"/>
              <a:gd name="connsiteX3181" fmla="*/ 2971371 w 4772243"/>
              <a:gd name="connsiteY3181" fmla="*/ 1680875 h 8861755"/>
              <a:gd name="connsiteX3182" fmla="*/ 2978318 w 4772243"/>
              <a:gd name="connsiteY3182" fmla="*/ 1668230 h 8861755"/>
              <a:gd name="connsiteX3183" fmla="*/ 2979224 w 4772243"/>
              <a:gd name="connsiteY3183" fmla="*/ 1655048 h 8861755"/>
              <a:gd name="connsiteX3184" fmla="*/ 2974996 w 4772243"/>
              <a:gd name="connsiteY3184" fmla="*/ 1639983 h 8861755"/>
              <a:gd name="connsiteX3185" fmla="*/ 2971069 w 4772243"/>
              <a:gd name="connsiteY3185" fmla="*/ 1631912 h 8861755"/>
              <a:gd name="connsiteX3186" fmla="*/ 2930293 w 4772243"/>
              <a:gd name="connsiteY3186" fmla="*/ 1546900 h 8861755"/>
              <a:gd name="connsiteX3187" fmla="*/ 2852365 w 4772243"/>
              <a:gd name="connsiteY3187" fmla="*/ 1375799 h 8861755"/>
              <a:gd name="connsiteX3188" fmla="*/ 2813704 w 4772243"/>
              <a:gd name="connsiteY3188" fmla="*/ 1290249 h 8861755"/>
              <a:gd name="connsiteX3189" fmla="*/ 2818838 w 4772243"/>
              <a:gd name="connsiteY3189" fmla="*/ 1288634 h 8861755"/>
              <a:gd name="connsiteX3190" fmla="*/ 2823973 w 4772243"/>
              <a:gd name="connsiteY3190" fmla="*/ 1286751 h 8861755"/>
              <a:gd name="connsiteX3191" fmla="*/ 2851157 w 4772243"/>
              <a:gd name="connsiteY3191" fmla="*/ 1331679 h 8861755"/>
              <a:gd name="connsiteX3192" fmla="*/ 2878945 w 4772243"/>
              <a:gd name="connsiteY3192" fmla="*/ 1376338 h 8861755"/>
              <a:gd name="connsiteX3193" fmla="*/ 2882570 w 4772243"/>
              <a:gd name="connsiteY3193" fmla="*/ 1347821 h 8861755"/>
              <a:gd name="connsiteX3194" fmla="*/ 2887100 w 4772243"/>
              <a:gd name="connsiteY3194" fmla="*/ 1291056 h 8861755"/>
              <a:gd name="connsiteX3195" fmla="*/ 2889215 w 4772243"/>
              <a:gd name="connsiteY3195" fmla="*/ 1234830 h 8861755"/>
              <a:gd name="connsiteX3196" fmla="*/ 2889215 w 4772243"/>
              <a:gd name="connsiteY3196" fmla="*/ 1179410 h 8861755"/>
              <a:gd name="connsiteX3197" fmla="*/ 2888006 w 4772243"/>
              <a:gd name="connsiteY3197" fmla="*/ 1151432 h 8861755"/>
              <a:gd name="connsiteX3198" fmla="*/ 2885288 w 4772243"/>
              <a:gd name="connsiteY3198" fmla="*/ 1096820 h 8861755"/>
              <a:gd name="connsiteX3199" fmla="*/ 2875019 w 4772243"/>
              <a:gd name="connsiteY3199" fmla="*/ 987057 h 8861755"/>
              <a:gd name="connsiteX3200" fmla="*/ 2870488 w 4772243"/>
              <a:gd name="connsiteY3200" fmla="*/ 932175 h 8861755"/>
              <a:gd name="connsiteX3201" fmla="*/ 2875925 w 4772243"/>
              <a:gd name="connsiteY3201" fmla="*/ 945089 h 8861755"/>
              <a:gd name="connsiteX3202" fmla="*/ 2885288 w 4772243"/>
              <a:gd name="connsiteY3202" fmla="*/ 971991 h 8861755"/>
              <a:gd name="connsiteX3203" fmla="*/ 2892839 w 4772243"/>
              <a:gd name="connsiteY3203" fmla="*/ 998894 h 8861755"/>
              <a:gd name="connsiteX3204" fmla="*/ 2897672 w 4772243"/>
              <a:gd name="connsiteY3204" fmla="*/ 1026065 h 8861755"/>
              <a:gd name="connsiteX3205" fmla="*/ 2899485 w 4772243"/>
              <a:gd name="connsiteY3205" fmla="*/ 1039517 h 8861755"/>
              <a:gd name="connsiteX3206" fmla="*/ 2907639 w 4772243"/>
              <a:gd name="connsiteY3206" fmla="*/ 1126681 h 8861755"/>
              <a:gd name="connsiteX3207" fmla="*/ 2922440 w 4772243"/>
              <a:gd name="connsiteY3207" fmla="*/ 1301548 h 8861755"/>
              <a:gd name="connsiteX3208" fmla="*/ 2931501 w 4772243"/>
              <a:gd name="connsiteY3208" fmla="*/ 1388713 h 8861755"/>
              <a:gd name="connsiteX3209" fmla="*/ 2935428 w 4772243"/>
              <a:gd name="connsiteY3209" fmla="*/ 1418036 h 8861755"/>
              <a:gd name="connsiteX3210" fmla="*/ 2944489 w 4772243"/>
              <a:gd name="connsiteY3210" fmla="*/ 1460811 h 8861755"/>
              <a:gd name="connsiteX3211" fmla="*/ 2952644 w 4772243"/>
              <a:gd name="connsiteY3211" fmla="*/ 1489328 h 8861755"/>
              <a:gd name="connsiteX3212" fmla="*/ 2962914 w 4772243"/>
              <a:gd name="connsiteY3212" fmla="*/ 1518114 h 8861755"/>
              <a:gd name="connsiteX3213" fmla="*/ 2975600 w 4772243"/>
              <a:gd name="connsiteY3213" fmla="*/ 1545824 h 8861755"/>
              <a:gd name="connsiteX3214" fmla="*/ 2990702 w 4772243"/>
              <a:gd name="connsiteY3214" fmla="*/ 1573802 h 8861755"/>
              <a:gd name="connsiteX3215" fmla="*/ 3009127 w 4772243"/>
              <a:gd name="connsiteY3215" fmla="*/ 1601243 h 8861755"/>
              <a:gd name="connsiteX3216" fmla="*/ 3019094 w 4772243"/>
              <a:gd name="connsiteY3216" fmla="*/ 1614963 h 8861755"/>
              <a:gd name="connsiteX3217" fmla="*/ 3043560 w 4772243"/>
              <a:gd name="connsiteY3217" fmla="*/ 1567077 h 8861755"/>
              <a:gd name="connsiteX3218" fmla="*/ 3066516 w 4772243"/>
              <a:gd name="connsiteY3218" fmla="*/ 1524571 h 8861755"/>
              <a:gd name="connsiteX3219" fmla="*/ 3080711 w 4772243"/>
              <a:gd name="connsiteY3219" fmla="*/ 1500089 h 8861755"/>
              <a:gd name="connsiteX3220" fmla="*/ 3105177 w 4772243"/>
              <a:gd name="connsiteY3220" fmla="*/ 1450320 h 8861755"/>
              <a:gd name="connsiteX3221" fmla="*/ 3125414 w 4772243"/>
              <a:gd name="connsiteY3221" fmla="*/ 1400012 h 8861755"/>
              <a:gd name="connsiteX3222" fmla="*/ 3140818 w 4772243"/>
              <a:gd name="connsiteY3222" fmla="*/ 1348896 h 8861755"/>
              <a:gd name="connsiteX3223" fmla="*/ 3152599 w 4772243"/>
              <a:gd name="connsiteY3223" fmla="*/ 1297244 h 8861755"/>
              <a:gd name="connsiteX3224" fmla="*/ 3159848 w 4772243"/>
              <a:gd name="connsiteY3224" fmla="*/ 1245321 h 8861755"/>
              <a:gd name="connsiteX3225" fmla="*/ 3162868 w 4772243"/>
              <a:gd name="connsiteY3225" fmla="*/ 1192323 h 8861755"/>
              <a:gd name="connsiteX3226" fmla="*/ 3161659 w 4772243"/>
              <a:gd name="connsiteY3226" fmla="*/ 1139057 h 8861755"/>
              <a:gd name="connsiteX3227" fmla="*/ 3159244 w 4772243"/>
              <a:gd name="connsiteY3227" fmla="*/ 1111885 h 8861755"/>
              <a:gd name="connsiteX3228" fmla="*/ 3156223 w 4772243"/>
              <a:gd name="connsiteY3228" fmla="*/ 1082830 h 8861755"/>
              <a:gd name="connsiteX3229" fmla="*/ 3144745 w 4772243"/>
              <a:gd name="connsiteY3229" fmla="*/ 1026334 h 8861755"/>
              <a:gd name="connsiteX3230" fmla="*/ 3128133 w 4772243"/>
              <a:gd name="connsiteY3230" fmla="*/ 972260 h 8861755"/>
              <a:gd name="connsiteX3231" fmla="*/ 3104875 w 4772243"/>
              <a:gd name="connsiteY3231" fmla="*/ 921145 h 8861755"/>
              <a:gd name="connsiteX3232" fmla="*/ 3082524 w 4772243"/>
              <a:gd name="connsiteY3232" fmla="*/ 884288 h 8861755"/>
              <a:gd name="connsiteX3233" fmla="*/ 3065911 w 4772243"/>
              <a:gd name="connsiteY3233" fmla="*/ 861153 h 8861755"/>
              <a:gd name="connsiteX3234" fmla="*/ 3046883 w 4772243"/>
              <a:gd name="connsiteY3234" fmla="*/ 838285 h 8861755"/>
              <a:gd name="connsiteX3235" fmla="*/ 3026344 w 4772243"/>
              <a:gd name="connsiteY3235" fmla="*/ 816494 h 8861755"/>
              <a:gd name="connsiteX3236" fmla="*/ 3003388 w 4772243"/>
              <a:gd name="connsiteY3236" fmla="*/ 795510 h 8861755"/>
              <a:gd name="connsiteX3237" fmla="*/ 2978318 w 4772243"/>
              <a:gd name="connsiteY3237" fmla="*/ 775333 h 8861755"/>
              <a:gd name="connsiteX3238" fmla="*/ 2951738 w 4772243"/>
              <a:gd name="connsiteY3238" fmla="*/ 755694 h 8861755"/>
              <a:gd name="connsiteX3239" fmla="*/ 2922440 w 4772243"/>
              <a:gd name="connsiteY3239" fmla="*/ 737131 h 8861755"/>
              <a:gd name="connsiteX3240" fmla="*/ 2906733 w 4772243"/>
              <a:gd name="connsiteY3240" fmla="*/ 728253 h 8861755"/>
              <a:gd name="connsiteX3241" fmla="*/ 2888308 w 4772243"/>
              <a:gd name="connsiteY3241" fmla="*/ 716955 h 8861755"/>
              <a:gd name="connsiteX3242" fmla="*/ 2844210 w 4772243"/>
              <a:gd name="connsiteY3242" fmla="*/ 685747 h 8861755"/>
              <a:gd name="connsiteX3243" fmla="*/ 2774438 w 4772243"/>
              <a:gd name="connsiteY3243" fmla="*/ 631942 h 8861755"/>
              <a:gd name="connsiteX3244" fmla="*/ 2736984 w 4772243"/>
              <a:gd name="connsiteY3244" fmla="*/ 605577 h 8861755"/>
              <a:gd name="connsiteX3245" fmla="*/ 2705873 w 4772243"/>
              <a:gd name="connsiteY3245" fmla="*/ 585132 h 8861755"/>
              <a:gd name="connsiteX3246" fmla="*/ 2649088 w 4772243"/>
              <a:gd name="connsiteY3246" fmla="*/ 550966 h 8861755"/>
              <a:gd name="connsiteX3247" fmla="*/ 2576900 w 4772243"/>
              <a:gd name="connsiteY3247" fmla="*/ 510612 h 8861755"/>
              <a:gd name="connsiteX3248" fmla="*/ 2511960 w 4772243"/>
              <a:gd name="connsiteY3248" fmla="*/ 477790 h 8861755"/>
              <a:gd name="connsiteX3249" fmla="*/ 2489911 w 4772243"/>
              <a:gd name="connsiteY3249" fmla="*/ 467030 h 8861755"/>
              <a:gd name="connsiteX3250" fmla="*/ 2487796 w 4772243"/>
              <a:gd name="connsiteY3250" fmla="*/ 464877 h 8861755"/>
              <a:gd name="connsiteX3251" fmla="*/ 2491723 w 4772243"/>
              <a:gd name="connsiteY3251" fmla="*/ 465684 h 8861755"/>
              <a:gd name="connsiteX3252" fmla="*/ 2509846 w 4772243"/>
              <a:gd name="connsiteY3252" fmla="*/ 469720 h 8861755"/>
              <a:gd name="connsiteX3253" fmla="*/ 2553642 w 4772243"/>
              <a:gd name="connsiteY3253" fmla="*/ 486130 h 8861755"/>
              <a:gd name="connsiteX3254" fmla="*/ 2604989 w 4772243"/>
              <a:gd name="connsiteY3254" fmla="*/ 509535 h 8861755"/>
              <a:gd name="connsiteX3255" fmla="*/ 2659660 w 4772243"/>
              <a:gd name="connsiteY3255" fmla="*/ 537514 h 8861755"/>
              <a:gd name="connsiteX3256" fmla="*/ 2742421 w 4772243"/>
              <a:gd name="connsiteY3256" fmla="*/ 583518 h 8861755"/>
              <a:gd name="connsiteX3257" fmla="*/ 2835149 w 4772243"/>
              <a:gd name="connsiteY3257" fmla="*/ 638668 h 8861755"/>
              <a:gd name="connsiteX3258" fmla="*/ 2864145 w 4772243"/>
              <a:gd name="connsiteY3258" fmla="*/ 656424 h 8861755"/>
              <a:gd name="connsiteX3259" fmla="*/ 2875019 w 4772243"/>
              <a:gd name="connsiteY3259" fmla="*/ 616339 h 8861755"/>
              <a:gd name="connsiteX3260" fmla="*/ 2883778 w 4772243"/>
              <a:gd name="connsiteY3260" fmla="*/ 583249 h 8861755"/>
              <a:gd name="connsiteX3261" fmla="*/ 2897672 w 4772243"/>
              <a:gd name="connsiteY3261" fmla="*/ 587284 h 8861755"/>
              <a:gd name="connsiteX3262" fmla="*/ 2910650 w 4772243"/>
              <a:gd name="connsiteY3262" fmla="*/ 590802 h 8861755"/>
              <a:gd name="connsiteX3263" fmla="*/ 2905223 w 4772243"/>
              <a:gd name="connsiteY3263" fmla="*/ 602080 h 8861755"/>
              <a:gd name="connsiteX3264" fmla="*/ 2898880 w 4772243"/>
              <a:gd name="connsiteY3264" fmla="*/ 623872 h 8861755"/>
              <a:gd name="connsiteX3265" fmla="*/ 2897370 w 4772243"/>
              <a:gd name="connsiteY3265" fmla="*/ 644587 h 8861755"/>
              <a:gd name="connsiteX3266" fmla="*/ 2900995 w 4772243"/>
              <a:gd name="connsiteY3266" fmla="*/ 663687 h 8861755"/>
              <a:gd name="connsiteX3267" fmla="*/ 2909150 w 4772243"/>
              <a:gd name="connsiteY3267" fmla="*/ 681711 h 8861755"/>
              <a:gd name="connsiteX3268" fmla="*/ 2921836 w 4772243"/>
              <a:gd name="connsiteY3268" fmla="*/ 698661 h 8861755"/>
              <a:gd name="connsiteX3269" fmla="*/ 2938146 w 4772243"/>
              <a:gd name="connsiteY3269" fmla="*/ 714533 h 8861755"/>
              <a:gd name="connsiteX3270" fmla="*/ 2958987 w 4772243"/>
              <a:gd name="connsiteY3270" fmla="*/ 729330 h 8861755"/>
              <a:gd name="connsiteX3271" fmla="*/ 2970767 w 4772243"/>
              <a:gd name="connsiteY3271" fmla="*/ 736594 h 8861755"/>
              <a:gd name="connsiteX3272" fmla="*/ 2996139 w 4772243"/>
              <a:gd name="connsiteY3272" fmla="*/ 753542 h 8861755"/>
              <a:gd name="connsiteX3273" fmla="*/ 3020000 w 4772243"/>
              <a:gd name="connsiteY3273" fmla="*/ 772912 h 8861755"/>
              <a:gd name="connsiteX3274" fmla="*/ 3036009 w 4772243"/>
              <a:gd name="connsiteY3274" fmla="*/ 785287 h 8861755"/>
              <a:gd name="connsiteX3275" fmla="*/ 3066213 w 4772243"/>
              <a:gd name="connsiteY3275" fmla="*/ 811652 h 8861755"/>
              <a:gd name="connsiteX3276" fmla="*/ 3092794 w 4772243"/>
              <a:gd name="connsiteY3276" fmla="*/ 839092 h 8861755"/>
              <a:gd name="connsiteX3277" fmla="*/ 3116353 w 4772243"/>
              <a:gd name="connsiteY3277" fmla="*/ 868146 h 8861755"/>
              <a:gd name="connsiteX3278" fmla="*/ 3136590 w 4772243"/>
              <a:gd name="connsiteY3278" fmla="*/ 898278 h 8861755"/>
              <a:gd name="connsiteX3279" fmla="*/ 3153505 w 4772243"/>
              <a:gd name="connsiteY3279" fmla="*/ 930023 h 8861755"/>
              <a:gd name="connsiteX3280" fmla="*/ 3167096 w 4772243"/>
              <a:gd name="connsiteY3280" fmla="*/ 963113 h 8861755"/>
              <a:gd name="connsiteX3281" fmla="*/ 3177366 w 4772243"/>
              <a:gd name="connsiteY3281" fmla="*/ 997818 h 8861755"/>
              <a:gd name="connsiteX3282" fmla="*/ 3181293 w 4772243"/>
              <a:gd name="connsiteY3282" fmla="*/ 1015574 h 8861755"/>
              <a:gd name="connsiteX3283" fmla="*/ 3185219 w 4772243"/>
              <a:gd name="connsiteY3283" fmla="*/ 1028756 h 8861755"/>
              <a:gd name="connsiteX3284" fmla="*/ 3190958 w 4772243"/>
              <a:gd name="connsiteY3284" fmla="*/ 1041400 h 8861755"/>
              <a:gd name="connsiteX3285" fmla="*/ 3190354 w 4772243"/>
              <a:gd name="connsiteY3285" fmla="*/ 992975 h 8861755"/>
              <a:gd name="connsiteX3286" fmla="*/ 3193677 w 4772243"/>
              <a:gd name="connsiteY3286" fmla="*/ 899623 h 8861755"/>
              <a:gd name="connsiteX3287" fmla="*/ 3202738 w 4772243"/>
              <a:gd name="connsiteY3287" fmla="*/ 811921 h 8861755"/>
              <a:gd name="connsiteX3288" fmla="*/ 3217236 w 4772243"/>
              <a:gd name="connsiteY3288" fmla="*/ 730674 h 8861755"/>
              <a:gd name="connsiteX3289" fmla="*/ 3237171 w 4772243"/>
              <a:gd name="connsiteY3289" fmla="*/ 655885 h 8861755"/>
              <a:gd name="connsiteX3290" fmla="*/ 3255898 w 4772243"/>
              <a:gd name="connsiteY3290" fmla="*/ 605040 h 8861755"/>
              <a:gd name="connsiteX3291" fmla="*/ 3270094 w 4772243"/>
              <a:gd name="connsiteY3291" fmla="*/ 573294 h 8861755"/>
              <a:gd name="connsiteX3292" fmla="*/ 3285499 w 4772243"/>
              <a:gd name="connsiteY3292" fmla="*/ 543970 h 8861755"/>
              <a:gd name="connsiteX3293" fmla="*/ 3302111 w 4772243"/>
              <a:gd name="connsiteY3293" fmla="*/ 516531 h 8861755"/>
              <a:gd name="connsiteX3294" fmla="*/ 3320234 w 4772243"/>
              <a:gd name="connsiteY3294" fmla="*/ 491780 h 8861755"/>
              <a:gd name="connsiteX3295" fmla="*/ 3339564 w 4772243"/>
              <a:gd name="connsiteY3295" fmla="*/ 468643 h 8861755"/>
              <a:gd name="connsiteX3296" fmla="*/ 3349532 w 4772243"/>
              <a:gd name="connsiteY3296" fmla="*/ 458690 h 8861755"/>
              <a:gd name="connsiteX3297" fmla="*/ 3300601 w 4772243"/>
              <a:gd name="connsiteY3297" fmla="*/ 564685 h 8861755"/>
              <a:gd name="connsiteX3298" fmla="*/ 3255294 w 4772243"/>
              <a:gd name="connsiteY3298" fmla="*/ 662880 h 8861755"/>
              <a:gd name="connsiteX3299" fmla="*/ 3261033 w 4772243"/>
              <a:gd name="connsiteY3299" fmla="*/ 665032 h 8861755"/>
              <a:gd name="connsiteX3300" fmla="*/ 3267073 w 4772243"/>
              <a:gd name="connsiteY3300" fmla="*/ 667185 h 8861755"/>
              <a:gd name="connsiteX3301" fmla="*/ 3283686 w 4772243"/>
              <a:gd name="connsiteY3301" fmla="*/ 647276 h 8861755"/>
              <a:gd name="connsiteX3302" fmla="*/ 3301205 w 4772243"/>
              <a:gd name="connsiteY3302" fmla="*/ 627906 h 8861755"/>
              <a:gd name="connsiteX3303" fmla="*/ 3319932 w 4772243"/>
              <a:gd name="connsiteY3303" fmla="*/ 609075 h 8861755"/>
              <a:gd name="connsiteX3304" fmla="*/ 3343793 w 4772243"/>
              <a:gd name="connsiteY3304" fmla="*/ 585670 h 8861755"/>
              <a:gd name="connsiteX3305" fmla="*/ 3344095 w 4772243"/>
              <a:gd name="connsiteY3305" fmla="*/ 596968 h 8861755"/>
              <a:gd name="connsiteX3306" fmla="*/ 3343793 w 4772243"/>
              <a:gd name="connsiteY3306" fmla="*/ 598852 h 8861755"/>
              <a:gd name="connsiteX3307" fmla="*/ 3335034 w 4772243"/>
              <a:gd name="connsiteY3307" fmla="*/ 611497 h 8861755"/>
              <a:gd name="connsiteX3308" fmla="*/ 3325067 w 4772243"/>
              <a:gd name="connsiteY3308" fmla="*/ 623334 h 8861755"/>
              <a:gd name="connsiteX3309" fmla="*/ 3311474 w 4772243"/>
              <a:gd name="connsiteY3309" fmla="*/ 637592 h 8861755"/>
              <a:gd name="connsiteX3310" fmla="*/ 3288216 w 4772243"/>
              <a:gd name="connsiteY3310" fmla="*/ 666378 h 8861755"/>
              <a:gd name="connsiteX3311" fmla="*/ 3268886 w 4772243"/>
              <a:gd name="connsiteY3311" fmla="*/ 696777 h 8861755"/>
              <a:gd name="connsiteX3312" fmla="*/ 3253179 w 4772243"/>
              <a:gd name="connsiteY3312" fmla="*/ 727446 h 8861755"/>
              <a:gd name="connsiteX3313" fmla="*/ 3242004 w 4772243"/>
              <a:gd name="connsiteY3313" fmla="*/ 759460 h 8861755"/>
              <a:gd name="connsiteX3314" fmla="*/ 3234151 w 4772243"/>
              <a:gd name="connsiteY3314" fmla="*/ 792282 h 8861755"/>
              <a:gd name="connsiteX3315" fmla="*/ 3230224 w 4772243"/>
              <a:gd name="connsiteY3315" fmla="*/ 825910 h 8861755"/>
              <a:gd name="connsiteX3316" fmla="*/ 3230224 w 4772243"/>
              <a:gd name="connsiteY3316" fmla="*/ 860345 h 8861755"/>
              <a:gd name="connsiteX3317" fmla="*/ 3231432 w 4772243"/>
              <a:gd name="connsiteY3317" fmla="*/ 878101 h 8861755"/>
              <a:gd name="connsiteX3318" fmla="*/ 3233849 w 4772243"/>
              <a:gd name="connsiteY3318" fmla="*/ 902851 h 8861755"/>
              <a:gd name="connsiteX3319" fmla="*/ 3234097 w 4772243"/>
              <a:gd name="connsiteY3319" fmla="*/ 906534 h 8861755"/>
              <a:gd name="connsiteX3320" fmla="*/ 3250789 w 4772243"/>
              <a:gd name="connsiteY3320" fmla="*/ 904764 h 8861755"/>
              <a:gd name="connsiteX3321" fmla="*/ 3276153 w 4772243"/>
              <a:gd name="connsiteY3321" fmla="*/ 898850 h 8861755"/>
              <a:gd name="connsiteX3322" fmla="*/ 3301216 w 4772243"/>
              <a:gd name="connsiteY3322" fmla="*/ 889979 h 8861755"/>
              <a:gd name="connsiteX3323" fmla="*/ 3325071 w 4772243"/>
              <a:gd name="connsiteY3323" fmla="*/ 879226 h 8861755"/>
              <a:gd name="connsiteX3324" fmla="*/ 3347114 w 4772243"/>
              <a:gd name="connsiteY3324" fmla="*/ 867128 h 8861755"/>
              <a:gd name="connsiteX3325" fmla="*/ 3365836 w 4772243"/>
              <a:gd name="connsiteY3325" fmla="*/ 854493 h 8861755"/>
              <a:gd name="connsiteX3326" fmla="*/ 3380632 w 4772243"/>
              <a:gd name="connsiteY3326" fmla="*/ 842396 h 8861755"/>
              <a:gd name="connsiteX3327" fmla="*/ 3386067 w 4772243"/>
              <a:gd name="connsiteY3327" fmla="*/ 836482 h 8861755"/>
              <a:gd name="connsiteX3328" fmla="*/ 3402675 w 4772243"/>
              <a:gd name="connsiteY3328" fmla="*/ 817395 h 8861755"/>
              <a:gd name="connsiteX3329" fmla="*/ 3432267 w 4772243"/>
              <a:gd name="connsiteY3329" fmla="*/ 776801 h 8861755"/>
              <a:gd name="connsiteX3330" fmla="*/ 3472730 w 4772243"/>
              <a:gd name="connsiteY3330" fmla="*/ 713894 h 8861755"/>
              <a:gd name="connsiteX3331" fmla="*/ 3499605 w 4772243"/>
              <a:gd name="connsiteY3331" fmla="*/ 671956 h 8861755"/>
              <a:gd name="connsiteX3332" fmla="*/ 3505644 w 4772243"/>
              <a:gd name="connsiteY3332" fmla="*/ 664698 h 8861755"/>
              <a:gd name="connsiteX3333" fmla="*/ 3511683 w 4772243"/>
              <a:gd name="connsiteY3333" fmla="*/ 657439 h 8861755"/>
              <a:gd name="connsiteX3334" fmla="*/ 3518326 w 4772243"/>
              <a:gd name="connsiteY3334" fmla="*/ 660128 h 8861755"/>
              <a:gd name="connsiteX3335" fmla="*/ 3524969 w 4772243"/>
              <a:gd name="connsiteY3335" fmla="*/ 662547 h 8861755"/>
              <a:gd name="connsiteX3336" fmla="*/ 3492961 w 4772243"/>
              <a:gd name="connsiteY3336" fmla="*/ 722227 h 8861755"/>
              <a:gd name="connsiteX3337" fmla="*/ 3463671 w 4772243"/>
              <a:gd name="connsiteY3337" fmla="*/ 776801 h 8861755"/>
              <a:gd name="connsiteX3338" fmla="*/ 3554562 w 4772243"/>
              <a:gd name="connsiteY3338" fmla="*/ 735670 h 8861755"/>
              <a:gd name="connsiteX3339" fmla="*/ 3650283 w 4772243"/>
              <a:gd name="connsiteY3339" fmla="*/ 694000 h 8861755"/>
              <a:gd name="connsiteX3340" fmla="*/ 3665079 w 4772243"/>
              <a:gd name="connsiteY3340" fmla="*/ 687280 h 8861755"/>
              <a:gd name="connsiteX3341" fmla="*/ 3692256 w 4772243"/>
              <a:gd name="connsiteY3341" fmla="*/ 673031 h 8861755"/>
              <a:gd name="connsiteX3342" fmla="*/ 3716111 w 4772243"/>
              <a:gd name="connsiteY3342" fmla="*/ 656633 h 8861755"/>
              <a:gd name="connsiteX3343" fmla="*/ 3736946 w 4772243"/>
              <a:gd name="connsiteY3343" fmla="*/ 638890 h 8861755"/>
              <a:gd name="connsiteX3344" fmla="*/ 3754460 w 4772243"/>
              <a:gd name="connsiteY3344" fmla="*/ 618996 h 8861755"/>
              <a:gd name="connsiteX3345" fmla="*/ 3769256 w 4772243"/>
              <a:gd name="connsiteY3345" fmla="*/ 597759 h 8861755"/>
              <a:gd name="connsiteX3346" fmla="*/ 3781334 w 4772243"/>
              <a:gd name="connsiteY3346" fmla="*/ 574908 h 8861755"/>
              <a:gd name="connsiteX3347" fmla="*/ 3790393 w 4772243"/>
              <a:gd name="connsiteY3347" fmla="*/ 549638 h 8861755"/>
              <a:gd name="connsiteX3348" fmla="*/ 3794017 w 4772243"/>
              <a:gd name="connsiteY3348" fmla="*/ 536734 h 8861755"/>
              <a:gd name="connsiteX3349" fmla="*/ 3808511 w 4772243"/>
              <a:gd name="connsiteY3349" fmla="*/ 490226 h 8861755"/>
              <a:gd name="connsiteX3350" fmla="*/ 3833875 w 4772243"/>
              <a:gd name="connsiteY3350" fmla="*/ 412802 h 8861755"/>
              <a:gd name="connsiteX3351" fmla="*/ 3856523 w 4772243"/>
              <a:gd name="connsiteY3351" fmla="*/ 351508 h 8861755"/>
              <a:gd name="connsiteX3352" fmla="*/ 3876452 w 4772243"/>
              <a:gd name="connsiteY3352" fmla="*/ 304462 h 8861755"/>
              <a:gd name="connsiteX3353" fmla="*/ 3894872 w 4772243"/>
              <a:gd name="connsiteY3353" fmla="*/ 268708 h 8861755"/>
              <a:gd name="connsiteX3354" fmla="*/ 3912688 w 4772243"/>
              <a:gd name="connsiteY3354" fmla="*/ 242362 h 8861755"/>
              <a:gd name="connsiteX3355" fmla="*/ 3930503 w 4772243"/>
              <a:gd name="connsiteY3355" fmla="*/ 222469 h 8861755"/>
              <a:gd name="connsiteX3356" fmla="*/ 3949828 w 4772243"/>
              <a:gd name="connsiteY3356" fmla="*/ 207145 h 8861755"/>
              <a:gd name="connsiteX3357" fmla="*/ 3959793 w 4772243"/>
              <a:gd name="connsiteY3357" fmla="*/ 200155 h 8861755"/>
              <a:gd name="connsiteX3358" fmla="*/ 3949828 w 4772243"/>
              <a:gd name="connsiteY3358" fmla="*/ 212791 h 8861755"/>
              <a:gd name="connsiteX3359" fmla="*/ 3926578 w 4772243"/>
              <a:gd name="connsiteY3359" fmla="*/ 251502 h 8861755"/>
              <a:gd name="connsiteX3360" fmla="*/ 3901213 w 4772243"/>
              <a:gd name="connsiteY3360" fmla="*/ 302312 h 8861755"/>
              <a:gd name="connsiteX3361" fmla="*/ 3875546 w 4772243"/>
              <a:gd name="connsiteY3361" fmla="*/ 360917 h 8861755"/>
              <a:gd name="connsiteX3362" fmla="*/ 3851087 w 4772243"/>
              <a:gd name="connsiteY3362" fmla="*/ 422480 h 8861755"/>
              <a:gd name="connsiteX3363" fmla="*/ 3829346 w 4772243"/>
              <a:gd name="connsiteY3363" fmla="*/ 482699 h 8861755"/>
              <a:gd name="connsiteX3364" fmla="*/ 3812738 w 4772243"/>
              <a:gd name="connsiteY3364" fmla="*/ 536734 h 8861755"/>
              <a:gd name="connsiteX3365" fmla="*/ 3802169 w 4772243"/>
              <a:gd name="connsiteY3365" fmla="*/ 580284 h 8861755"/>
              <a:gd name="connsiteX3366" fmla="*/ 3800660 w 4772243"/>
              <a:gd name="connsiteY3366" fmla="*/ 596146 h 8861755"/>
              <a:gd name="connsiteX3367" fmla="*/ 3811229 w 4772243"/>
              <a:gd name="connsiteY3367" fmla="*/ 591038 h 8861755"/>
              <a:gd name="connsiteX3368" fmla="*/ 3869507 w 4772243"/>
              <a:gd name="connsiteY3368" fmla="*/ 559853 h 8861755"/>
              <a:gd name="connsiteX3369" fmla="*/ 3979119 w 4772243"/>
              <a:gd name="connsiteY3369" fmla="*/ 498828 h 8861755"/>
              <a:gd name="connsiteX3370" fmla="*/ 4008107 w 4772243"/>
              <a:gd name="connsiteY3370" fmla="*/ 483773 h 8861755"/>
              <a:gd name="connsiteX3371" fmla="*/ 4012032 w 4772243"/>
              <a:gd name="connsiteY3371" fmla="*/ 486194 h 8861755"/>
              <a:gd name="connsiteX3372" fmla="*/ 4015052 w 4772243"/>
              <a:gd name="connsiteY3372" fmla="*/ 491570 h 8861755"/>
              <a:gd name="connsiteX3373" fmla="*/ 4015052 w 4772243"/>
              <a:gd name="connsiteY3373" fmla="*/ 494527 h 8861755"/>
              <a:gd name="connsiteX3374" fmla="*/ 4013845 w 4772243"/>
              <a:gd name="connsiteY3374" fmla="*/ 496140 h 8861755"/>
              <a:gd name="connsiteX3375" fmla="*/ 4007201 w 4772243"/>
              <a:gd name="connsiteY3375" fmla="*/ 501517 h 8861755"/>
              <a:gd name="connsiteX3376" fmla="*/ 3975496 w 4772243"/>
              <a:gd name="connsiteY3376" fmla="*/ 526787 h 8861755"/>
              <a:gd name="connsiteX3377" fmla="*/ 3935636 w 4772243"/>
              <a:gd name="connsiteY3377" fmla="*/ 553939 h 8861755"/>
              <a:gd name="connsiteX3378" fmla="*/ 3901515 w 4772243"/>
              <a:gd name="connsiteY3378" fmla="*/ 574101 h 8861755"/>
              <a:gd name="connsiteX3379" fmla="*/ 3861052 w 4772243"/>
              <a:gd name="connsiteY3379" fmla="*/ 595608 h 8861755"/>
              <a:gd name="connsiteX3380" fmla="*/ 3812738 w 4772243"/>
              <a:gd name="connsiteY3380" fmla="*/ 617652 h 8861755"/>
              <a:gd name="connsiteX3381" fmla="*/ 3785864 w 4772243"/>
              <a:gd name="connsiteY3381" fmla="*/ 628674 h 8861755"/>
              <a:gd name="connsiteX3382" fmla="*/ 3778617 w 4772243"/>
              <a:gd name="connsiteY3382" fmla="*/ 637547 h 8861755"/>
              <a:gd name="connsiteX3383" fmla="*/ 3763216 w 4772243"/>
              <a:gd name="connsiteY3383" fmla="*/ 653407 h 8861755"/>
              <a:gd name="connsiteX3384" fmla="*/ 3737248 w 4772243"/>
              <a:gd name="connsiteY3384" fmla="*/ 674645 h 8861755"/>
              <a:gd name="connsiteX3385" fmla="*/ 3698597 w 4772243"/>
              <a:gd name="connsiteY3385" fmla="*/ 699108 h 8861755"/>
              <a:gd name="connsiteX3386" fmla="*/ 3656625 w 4772243"/>
              <a:gd name="connsiteY3386" fmla="*/ 720884 h 8861755"/>
              <a:gd name="connsiteX3387" fmla="*/ 3634581 w 4772243"/>
              <a:gd name="connsiteY3387" fmla="*/ 731638 h 8861755"/>
              <a:gd name="connsiteX3388" fmla="*/ 3606801 w 4772243"/>
              <a:gd name="connsiteY3388" fmla="*/ 745885 h 8861755"/>
              <a:gd name="connsiteX3389" fmla="*/ 3551240 w 4772243"/>
              <a:gd name="connsiteY3389" fmla="*/ 775725 h 8861755"/>
              <a:gd name="connsiteX3390" fmla="*/ 3497793 w 4772243"/>
              <a:gd name="connsiteY3390" fmla="*/ 807448 h 8861755"/>
              <a:gd name="connsiteX3391" fmla="*/ 3446460 w 4772243"/>
              <a:gd name="connsiteY3391" fmla="*/ 841320 h 8861755"/>
              <a:gd name="connsiteX3392" fmla="*/ 3421699 w 4772243"/>
              <a:gd name="connsiteY3392" fmla="*/ 859333 h 8861755"/>
              <a:gd name="connsiteX3393" fmla="*/ 3399957 w 4772243"/>
              <a:gd name="connsiteY3393" fmla="*/ 875462 h 8861755"/>
              <a:gd name="connsiteX3394" fmla="*/ 3354965 w 4772243"/>
              <a:gd name="connsiteY3394" fmla="*/ 904496 h 8861755"/>
              <a:gd name="connsiteX3395" fmla="*/ 3319334 w 4772243"/>
              <a:gd name="connsiteY3395" fmla="*/ 922239 h 8861755"/>
              <a:gd name="connsiteX3396" fmla="*/ 3293667 w 4772243"/>
              <a:gd name="connsiteY3396" fmla="*/ 932186 h 8861755"/>
              <a:gd name="connsiteX3397" fmla="*/ 3266793 w 4772243"/>
              <a:gd name="connsiteY3397" fmla="*/ 939982 h 8861755"/>
              <a:gd name="connsiteX3398" fmla="*/ 3238106 w 4772243"/>
              <a:gd name="connsiteY3398" fmla="*/ 945090 h 8861755"/>
              <a:gd name="connsiteX3399" fmla="*/ 3236712 w 4772243"/>
              <a:gd name="connsiteY3399" fmla="*/ 945267 h 8861755"/>
              <a:gd name="connsiteX3400" fmla="*/ 3237171 w 4772243"/>
              <a:gd name="connsiteY3400" fmla="*/ 952083 h 8861755"/>
              <a:gd name="connsiteX3401" fmla="*/ 3236869 w 4772243"/>
              <a:gd name="connsiteY3401" fmla="*/ 976834 h 8861755"/>
              <a:gd name="connsiteX3402" fmla="*/ 3234755 w 4772243"/>
              <a:gd name="connsiteY3402" fmla="*/ 1050009 h 8861755"/>
              <a:gd name="connsiteX3403" fmla="*/ 3231432 w 4772243"/>
              <a:gd name="connsiteY3403" fmla="*/ 1159502 h 8861755"/>
              <a:gd name="connsiteX3404" fmla="*/ 3225995 w 4772243"/>
              <a:gd name="connsiteY3404" fmla="*/ 1232408 h 8861755"/>
              <a:gd name="connsiteX3405" fmla="*/ 3221163 w 4772243"/>
              <a:gd name="connsiteY3405" fmla="*/ 1268458 h 8861755"/>
              <a:gd name="connsiteX3406" fmla="*/ 3216028 w 4772243"/>
              <a:gd name="connsiteY3406" fmla="*/ 1299126 h 8861755"/>
              <a:gd name="connsiteX3407" fmla="*/ 3201530 w 4772243"/>
              <a:gd name="connsiteY3407" fmla="*/ 1360465 h 8861755"/>
              <a:gd name="connsiteX3408" fmla="*/ 3174346 w 4772243"/>
              <a:gd name="connsiteY3408" fmla="*/ 1451396 h 8861755"/>
              <a:gd name="connsiteX3409" fmla="*/ 3156223 w 4772243"/>
              <a:gd name="connsiteY3409" fmla="*/ 1511926 h 8861755"/>
              <a:gd name="connsiteX3410" fmla="*/ 3171325 w 4772243"/>
              <a:gd name="connsiteY3410" fmla="*/ 1503049 h 8861755"/>
              <a:gd name="connsiteX3411" fmla="*/ 3201530 w 4772243"/>
              <a:gd name="connsiteY3411" fmla="*/ 1483948 h 8861755"/>
              <a:gd name="connsiteX3412" fmla="*/ 3229318 w 4772243"/>
              <a:gd name="connsiteY3412" fmla="*/ 1462963 h 8861755"/>
              <a:gd name="connsiteX3413" fmla="*/ 3246534 w 4772243"/>
              <a:gd name="connsiteY3413" fmla="*/ 1445746 h 8861755"/>
              <a:gd name="connsiteX3414" fmla="*/ 3255898 w 4772243"/>
              <a:gd name="connsiteY3414" fmla="*/ 1433370 h 8861755"/>
              <a:gd name="connsiteX3415" fmla="*/ 3259825 w 4772243"/>
              <a:gd name="connsiteY3415" fmla="*/ 1426914 h 8861755"/>
              <a:gd name="connsiteX3416" fmla="*/ 3288519 w 4772243"/>
              <a:gd name="connsiteY3416" fmla="*/ 1376068 h 8861755"/>
              <a:gd name="connsiteX3417" fmla="*/ 3344095 w 4772243"/>
              <a:gd name="connsiteY3417" fmla="*/ 1285676 h 8861755"/>
              <a:gd name="connsiteX3418" fmla="*/ 3386684 w 4772243"/>
              <a:gd name="connsiteY3418" fmla="*/ 1221916 h 8861755"/>
              <a:gd name="connsiteX3419" fmla="*/ 3432897 w 4772243"/>
              <a:gd name="connsiteY3419" fmla="*/ 1158426 h 8861755"/>
              <a:gd name="connsiteX3420" fmla="*/ 3482432 w 4772243"/>
              <a:gd name="connsiteY3420" fmla="*/ 1097089 h 8861755"/>
              <a:gd name="connsiteX3421" fmla="*/ 3534384 w 4772243"/>
              <a:gd name="connsiteY3421" fmla="*/ 1040862 h 8861755"/>
              <a:gd name="connsiteX3422" fmla="*/ 3573952 w 4772243"/>
              <a:gd name="connsiteY3422" fmla="*/ 1004005 h 8861755"/>
              <a:gd name="connsiteX3423" fmla="*/ 3600834 w 4772243"/>
              <a:gd name="connsiteY3423" fmla="*/ 981946 h 8861755"/>
              <a:gd name="connsiteX3424" fmla="*/ 3614124 w 4772243"/>
              <a:gd name="connsiteY3424" fmla="*/ 971991 h 8861755"/>
              <a:gd name="connsiteX3425" fmla="*/ 3577576 w 4772243"/>
              <a:gd name="connsiteY3425" fmla="*/ 1016918 h 8861755"/>
              <a:gd name="connsiteX3426" fmla="*/ 3452832 w 4772243"/>
              <a:gd name="connsiteY3426" fmla="*/ 1176181 h 8861755"/>
              <a:gd name="connsiteX3427" fmla="*/ 3403900 w 4772243"/>
              <a:gd name="connsiteY3427" fmla="*/ 1243169 h 8861755"/>
              <a:gd name="connsiteX3428" fmla="*/ 3361614 w 4772243"/>
              <a:gd name="connsiteY3428" fmla="*/ 1305583 h 8861755"/>
              <a:gd name="connsiteX3429" fmla="*/ 3337450 w 4772243"/>
              <a:gd name="connsiteY3429" fmla="*/ 1345668 h 8861755"/>
              <a:gd name="connsiteX3430" fmla="*/ 3325973 w 4772243"/>
              <a:gd name="connsiteY3430" fmla="*/ 1368267 h 8861755"/>
              <a:gd name="connsiteX3431" fmla="*/ 3322046 w 4772243"/>
              <a:gd name="connsiteY3431" fmla="*/ 1378221 h 8861755"/>
              <a:gd name="connsiteX3432" fmla="*/ 3313286 w 4772243"/>
              <a:gd name="connsiteY3432" fmla="*/ 1400012 h 8861755"/>
              <a:gd name="connsiteX3433" fmla="*/ 3289727 w 4772243"/>
              <a:gd name="connsiteY3433" fmla="*/ 1440904 h 8861755"/>
              <a:gd name="connsiteX3434" fmla="*/ 3259523 w 4772243"/>
              <a:gd name="connsiteY3434" fmla="*/ 1477760 h 8861755"/>
              <a:gd name="connsiteX3435" fmla="*/ 3223277 w 4772243"/>
              <a:gd name="connsiteY3435" fmla="*/ 1512465 h 8861755"/>
              <a:gd name="connsiteX3436" fmla="*/ 3202436 w 4772243"/>
              <a:gd name="connsiteY3436" fmla="*/ 1528876 h 8861755"/>
              <a:gd name="connsiteX3437" fmla="*/ 3184011 w 4772243"/>
              <a:gd name="connsiteY3437" fmla="*/ 1542864 h 8861755"/>
              <a:gd name="connsiteX3438" fmla="*/ 3148672 w 4772243"/>
              <a:gd name="connsiteY3438" fmla="*/ 1572457 h 8861755"/>
              <a:gd name="connsiteX3439" fmla="*/ 3115447 w 4772243"/>
              <a:gd name="connsiteY3439" fmla="*/ 1603665 h 8861755"/>
              <a:gd name="connsiteX3440" fmla="*/ 3085846 w 4772243"/>
              <a:gd name="connsiteY3440" fmla="*/ 1637023 h 8861755"/>
              <a:gd name="connsiteX3441" fmla="*/ 3071953 w 4772243"/>
              <a:gd name="connsiteY3441" fmla="*/ 1653972 h 8861755"/>
              <a:gd name="connsiteX3442" fmla="*/ 3053226 w 4772243"/>
              <a:gd name="connsiteY3442" fmla="*/ 1678992 h 8861755"/>
              <a:gd name="connsiteX3443" fmla="*/ 3013053 w 4772243"/>
              <a:gd name="connsiteY3443" fmla="*/ 1726878 h 8861755"/>
              <a:gd name="connsiteX3444" fmla="*/ 2968350 w 4772243"/>
              <a:gd name="connsiteY3444" fmla="*/ 1771537 h 8861755"/>
              <a:gd name="connsiteX3445" fmla="*/ 2930595 w 4772243"/>
              <a:gd name="connsiteY3445" fmla="*/ 1802475 h 8861755"/>
              <a:gd name="connsiteX3446" fmla="*/ 2903713 w 4772243"/>
              <a:gd name="connsiteY3446" fmla="*/ 1821576 h 8861755"/>
              <a:gd name="connsiteX3447" fmla="*/ 2889215 w 4772243"/>
              <a:gd name="connsiteY3447" fmla="*/ 1830722 h 8861755"/>
              <a:gd name="connsiteX3448" fmla="*/ 2879550 w 4772243"/>
              <a:gd name="connsiteY3448" fmla="*/ 1836641 h 8861755"/>
              <a:gd name="connsiteX3449" fmla="*/ 2862634 w 4772243"/>
              <a:gd name="connsiteY3449" fmla="*/ 1849285 h 8861755"/>
              <a:gd name="connsiteX3450" fmla="*/ 2847834 w 4772243"/>
              <a:gd name="connsiteY3450" fmla="*/ 1862737 h 8861755"/>
              <a:gd name="connsiteX3451" fmla="*/ 2834847 w 4772243"/>
              <a:gd name="connsiteY3451" fmla="*/ 1877533 h 8861755"/>
              <a:gd name="connsiteX3452" fmla="*/ 2824577 w 4772243"/>
              <a:gd name="connsiteY3452" fmla="*/ 1893136 h 8861755"/>
              <a:gd name="connsiteX3453" fmla="*/ 2816724 w 4772243"/>
              <a:gd name="connsiteY3453" fmla="*/ 1909547 h 8861755"/>
              <a:gd name="connsiteX3454" fmla="*/ 2811287 w 4772243"/>
              <a:gd name="connsiteY3454" fmla="*/ 1927033 h 8861755"/>
              <a:gd name="connsiteX3455" fmla="*/ 2808267 w 4772243"/>
              <a:gd name="connsiteY3455" fmla="*/ 1944789 h 8861755"/>
              <a:gd name="connsiteX3456" fmla="*/ 2807662 w 4772243"/>
              <a:gd name="connsiteY3456" fmla="*/ 1954205 h 8861755"/>
              <a:gd name="connsiteX3457" fmla="*/ 2806454 w 4772243"/>
              <a:gd name="connsiteY3457" fmla="*/ 2026304 h 8861755"/>
              <a:gd name="connsiteX3458" fmla="*/ 2806873 w 4772243"/>
              <a:gd name="connsiteY3458" fmla="*/ 2076265 h 8861755"/>
              <a:gd name="connsiteX3459" fmla="*/ 2810391 w 4772243"/>
              <a:gd name="connsiteY3459" fmla="*/ 2075235 h 8861755"/>
              <a:gd name="connsiteX3460" fmla="*/ 2920100 w 4772243"/>
              <a:gd name="connsiteY3460" fmla="*/ 2036958 h 8861755"/>
              <a:gd name="connsiteX3461" fmla="*/ 2992850 w 4772243"/>
              <a:gd name="connsiteY3461" fmla="*/ 2009946 h 8861755"/>
              <a:gd name="connsiteX3462" fmla="*/ 3012380 w 4772243"/>
              <a:gd name="connsiteY3462" fmla="*/ 2002741 h 8861755"/>
              <a:gd name="connsiteX3463" fmla="*/ 3050536 w 4772243"/>
              <a:gd name="connsiteY3463" fmla="*/ 1990551 h 8861755"/>
              <a:gd name="connsiteX3464" fmla="*/ 3089366 w 4772243"/>
              <a:gd name="connsiteY3464" fmla="*/ 1980449 h 8861755"/>
              <a:gd name="connsiteX3465" fmla="*/ 3128038 w 4772243"/>
              <a:gd name="connsiteY3465" fmla="*/ 1972756 h 8861755"/>
              <a:gd name="connsiteX3466" fmla="*/ 3166916 w 4772243"/>
              <a:gd name="connsiteY3466" fmla="*/ 1966860 h 8861755"/>
              <a:gd name="connsiteX3467" fmla="*/ 3206018 w 4772243"/>
              <a:gd name="connsiteY3467" fmla="*/ 1964165 h 8861755"/>
              <a:gd name="connsiteX3468" fmla="*/ 3245611 w 4772243"/>
              <a:gd name="connsiteY3468" fmla="*/ 1963862 h 8861755"/>
              <a:gd name="connsiteX3469" fmla="*/ 3285330 w 4772243"/>
              <a:gd name="connsiteY3469" fmla="*/ 1966562 h 8861755"/>
              <a:gd name="connsiteX3470" fmla="*/ 3305250 w 4772243"/>
              <a:gd name="connsiteY3470" fmla="*/ 1969061 h 8861755"/>
              <a:gd name="connsiteX3471" fmla="*/ 3314182 w 4772243"/>
              <a:gd name="connsiteY3471" fmla="*/ 1969883 h 8861755"/>
              <a:gd name="connsiteX3472" fmla="*/ 3323581 w 4772243"/>
              <a:gd name="connsiteY3472" fmla="*/ 1968678 h 8861755"/>
              <a:gd name="connsiteX3473" fmla="*/ 3331972 w 4772243"/>
              <a:gd name="connsiteY3473" fmla="*/ 1957897 h 8861755"/>
              <a:gd name="connsiteX3474" fmla="*/ 3346156 w 4772243"/>
              <a:gd name="connsiteY3474" fmla="*/ 1943362 h 8861755"/>
              <a:gd name="connsiteX3475" fmla="*/ 3368789 w 4772243"/>
              <a:gd name="connsiteY3475" fmla="*/ 1923173 h 8861755"/>
              <a:gd name="connsiteX3476" fmla="*/ 3427636 w 4772243"/>
              <a:gd name="connsiteY3476" fmla="*/ 1875260 h 8861755"/>
              <a:gd name="connsiteX3477" fmla="*/ 3472300 w 4772243"/>
              <a:gd name="connsiteY3477" fmla="*/ 1835961 h 8861755"/>
              <a:gd name="connsiteX3478" fmla="*/ 3497649 w 4772243"/>
              <a:gd name="connsiteY3478" fmla="*/ 1809044 h 8861755"/>
              <a:gd name="connsiteX3479" fmla="*/ 3516964 w 4772243"/>
              <a:gd name="connsiteY3479" fmla="*/ 1782126 h 8861755"/>
              <a:gd name="connsiteX3480" fmla="*/ 3525413 w 4772243"/>
              <a:gd name="connsiteY3480" fmla="*/ 1762208 h 8861755"/>
              <a:gd name="connsiteX3481" fmla="*/ 3528431 w 4772243"/>
              <a:gd name="connsiteY3481" fmla="*/ 1749287 h 8861755"/>
              <a:gd name="connsiteX3482" fmla="*/ 3528431 w 4772243"/>
              <a:gd name="connsiteY3482" fmla="*/ 1742827 h 8861755"/>
              <a:gd name="connsiteX3483" fmla="*/ 3527526 w 4772243"/>
              <a:gd name="connsiteY3483" fmla="*/ 1666382 h 8861755"/>
              <a:gd name="connsiteX3484" fmla="*/ 3527526 w 4772243"/>
              <a:gd name="connsiteY3484" fmla="*/ 1597474 h 8861755"/>
              <a:gd name="connsiteX3485" fmla="*/ 3529336 w 4772243"/>
              <a:gd name="connsiteY3485" fmla="*/ 1599896 h 8861755"/>
              <a:gd name="connsiteX3486" fmla="*/ 3544426 w 4772243"/>
              <a:gd name="connsiteY3486" fmla="*/ 1618470 h 8861755"/>
              <a:gd name="connsiteX3487" fmla="*/ 3553479 w 4772243"/>
              <a:gd name="connsiteY3487" fmla="*/ 1591552 h 8861755"/>
              <a:gd name="connsiteX3488" fmla="*/ 3561929 w 4772243"/>
              <a:gd name="connsiteY3488" fmla="*/ 1551984 h 8861755"/>
              <a:gd name="connsiteX3489" fmla="*/ 3564946 w 4772243"/>
              <a:gd name="connsiteY3489" fmla="*/ 1526143 h 8861755"/>
              <a:gd name="connsiteX3490" fmla="*/ 3566153 w 4772243"/>
              <a:gd name="connsiteY3490" fmla="*/ 1500302 h 8861755"/>
              <a:gd name="connsiteX3491" fmla="*/ 3565550 w 4772243"/>
              <a:gd name="connsiteY3491" fmla="*/ 1474730 h 8861755"/>
              <a:gd name="connsiteX3492" fmla="*/ 3562230 w 4772243"/>
              <a:gd name="connsiteY3492" fmla="*/ 1449159 h 8861755"/>
              <a:gd name="connsiteX3493" fmla="*/ 3556798 w 4772243"/>
              <a:gd name="connsiteY3493" fmla="*/ 1423857 h 8861755"/>
              <a:gd name="connsiteX3494" fmla="*/ 3553479 w 4772243"/>
              <a:gd name="connsiteY3494" fmla="*/ 1411206 h 8861755"/>
              <a:gd name="connsiteX3495" fmla="*/ 3560419 w 4772243"/>
              <a:gd name="connsiteY3495" fmla="*/ 1424395 h 8861755"/>
              <a:gd name="connsiteX3496" fmla="*/ 3571283 w 4772243"/>
              <a:gd name="connsiteY3496" fmla="*/ 1451851 h 8861755"/>
              <a:gd name="connsiteX3497" fmla="*/ 3579431 w 4772243"/>
              <a:gd name="connsiteY3497" fmla="*/ 1478499 h 8861755"/>
              <a:gd name="connsiteX3498" fmla="*/ 3585467 w 4772243"/>
              <a:gd name="connsiteY3498" fmla="*/ 1505416 h 8861755"/>
              <a:gd name="connsiteX3499" fmla="*/ 3589692 w 4772243"/>
              <a:gd name="connsiteY3499" fmla="*/ 1546061 h 8861755"/>
              <a:gd name="connsiteX3500" fmla="*/ 3588787 w 4772243"/>
              <a:gd name="connsiteY3500" fmla="*/ 1599358 h 8861755"/>
              <a:gd name="connsiteX3501" fmla="*/ 3582148 w 4772243"/>
              <a:gd name="connsiteY3501" fmla="*/ 1652654 h 8861755"/>
              <a:gd name="connsiteX3502" fmla="*/ 3572491 w 4772243"/>
              <a:gd name="connsiteY3502" fmla="*/ 1705412 h 8861755"/>
              <a:gd name="connsiteX3503" fmla="*/ 3561627 w 4772243"/>
              <a:gd name="connsiteY3503" fmla="*/ 1757631 h 8861755"/>
              <a:gd name="connsiteX3504" fmla="*/ 3551668 w 4772243"/>
              <a:gd name="connsiteY3504" fmla="*/ 1809313 h 8861755"/>
              <a:gd name="connsiteX3505" fmla="*/ 3547745 w 4772243"/>
              <a:gd name="connsiteY3505" fmla="*/ 1835154 h 8861755"/>
              <a:gd name="connsiteX3506" fmla="*/ 3625001 w 4772243"/>
              <a:gd name="connsiteY3506" fmla="*/ 1802315 h 8861755"/>
              <a:gd name="connsiteX3507" fmla="*/ 3661012 w 4772243"/>
              <a:gd name="connsiteY3507" fmla="*/ 1786604 h 8861755"/>
              <a:gd name="connsiteX3508" fmla="*/ 3666530 w 4772243"/>
              <a:gd name="connsiteY3508" fmla="*/ 1780273 h 8861755"/>
              <a:gd name="connsiteX3509" fmla="*/ 3680895 w 4772243"/>
              <a:gd name="connsiteY3509" fmla="*/ 1760253 h 8861755"/>
              <a:gd name="connsiteX3510" fmla="*/ 3689858 w 4772243"/>
              <a:gd name="connsiteY3510" fmla="*/ 1747454 h 8861755"/>
              <a:gd name="connsiteX3511" fmla="*/ 3712988 w 4772243"/>
              <a:gd name="connsiteY3511" fmla="*/ 1713536 h 8861755"/>
              <a:gd name="connsiteX3512" fmla="*/ 3728996 w 4772243"/>
              <a:gd name="connsiteY3512" fmla="*/ 1682567 h 8861755"/>
              <a:gd name="connsiteX3513" fmla="*/ 3737839 w 4772243"/>
              <a:gd name="connsiteY3513" fmla="*/ 1659254 h 8861755"/>
              <a:gd name="connsiteX3514" fmla="*/ 3743684 w 4772243"/>
              <a:gd name="connsiteY3514" fmla="*/ 1633798 h 8861755"/>
              <a:gd name="connsiteX3515" fmla="*/ 3746443 w 4772243"/>
              <a:gd name="connsiteY3515" fmla="*/ 1606704 h 8861755"/>
              <a:gd name="connsiteX3516" fmla="*/ 3745720 w 4772243"/>
              <a:gd name="connsiteY3516" fmla="*/ 1592197 h 8861755"/>
              <a:gd name="connsiteX3517" fmla="*/ 3746037 w 4772243"/>
              <a:gd name="connsiteY3517" fmla="*/ 1587385 h 8861755"/>
              <a:gd name="connsiteX3518" fmla="*/ 3748931 w 4772243"/>
              <a:gd name="connsiteY3518" fmla="*/ 1580415 h 8861755"/>
              <a:gd name="connsiteX3519" fmla="*/ 3755873 w 4772243"/>
              <a:gd name="connsiteY3519" fmla="*/ 1577771 h 8861755"/>
              <a:gd name="connsiteX3520" fmla="*/ 3765757 w 4772243"/>
              <a:gd name="connsiteY3520" fmla="*/ 1580575 h 8861755"/>
              <a:gd name="connsiteX3521" fmla="*/ 3771842 w 4772243"/>
              <a:gd name="connsiteY3521" fmla="*/ 1584357 h 8861755"/>
              <a:gd name="connsiteX3522" fmla="*/ 3768948 w 4772243"/>
              <a:gd name="connsiteY3522" fmla="*/ 1615962 h 8861755"/>
              <a:gd name="connsiteX3523" fmla="*/ 3766349 w 4772243"/>
              <a:gd name="connsiteY3523" fmla="*/ 1665285 h 8861755"/>
              <a:gd name="connsiteX3524" fmla="*/ 3788813 w 4772243"/>
              <a:gd name="connsiteY3524" fmla="*/ 1646403 h 8861755"/>
              <a:gd name="connsiteX3525" fmla="*/ 3818601 w 4772243"/>
              <a:gd name="connsiteY3525" fmla="*/ 1617458 h 8861755"/>
              <a:gd name="connsiteX3526" fmla="*/ 3836312 w 4772243"/>
              <a:gd name="connsiteY3526" fmla="*/ 1597571 h 8861755"/>
              <a:gd name="connsiteX3527" fmla="*/ 3852438 w 4772243"/>
              <a:gd name="connsiteY3527" fmla="*/ 1577115 h 8861755"/>
              <a:gd name="connsiteX3528" fmla="*/ 3866605 w 4772243"/>
              <a:gd name="connsiteY3528" fmla="*/ 1555997 h 8861755"/>
              <a:gd name="connsiteX3529" fmla="*/ 3879280 w 4772243"/>
              <a:gd name="connsiteY3529" fmla="*/ 1534510 h 8861755"/>
              <a:gd name="connsiteX3530" fmla="*/ 3889902 w 4772243"/>
              <a:gd name="connsiteY3530" fmla="*/ 1512162 h 8861755"/>
              <a:gd name="connsiteX3531" fmla="*/ 3894510 w 4772243"/>
              <a:gd name="connsiteY3531" fmla="*/ 1500552 h 8861755"/>
              <a:gd name="connsiteX3532" fmla="*/ 3891964 w 4772243"/>
              <a:gd name="connsiteY3532" fmla="*/ 1513722 h 8861755"/>
              <a:gd name="connsiteX3533" fmla="*/ 3885287 w 4772243"/>
              <a:gd name="connsiteY3533" fmla="*/ 1539495 h 8861755"/>
              <a:gd name="connsiteX3534" fmla="*/ 3875713 w 4772243"/>
              <a:gd name="connsiteY3534" fmla="*/ 1564024 h 8861755"/>
              <a:gd name="connsiteX3535" fmla="*/ 3864181 w 4772243"/>
              <a:gd name="connsiteY3535" fmla="*/ 1587892 h 8861755"/>
              <a:gd name="connsiteX3536" fmla="*/ 3843843 w 4772243"/>
              <a:gd name="connsiteY3536" fmla="*/ 1622155 h 8861755"/>
              <a:gd name="connsiteX3537" fmla="*/ 3811892 w 4772243"/>
              <a:gd name="connsiteY3537" fmla="*/ 1665064 h 8861755"/>
              <a:gd name="connsiteX3538" fmla="*/ 3775641 w 4772243"/>
              <a:gd name="connsiteY3538" fmla="*/ 1705857 h 8861755"/>
              <a:gd name="connsiteX3539" fmla="*/ 3737051 w 4772243"/>
              <a:gd name="connsiteY3539" fmla="*/ 1745195 h 8861755"/>
              <a:gd name="connsiteX3540" fmla="*/ 3722038 w 4772243"/>
              <a:gd name="connsiteY3540" fmla="*/ 1759979 h 8861755"/>
              <a:gd name="connsiteX3541" fmla="*/ 3736056 w 4772243"/>
              <a:gd name="connsiteY3541" fmla="*/ 1753863 h 8861755"/>
              <a:gd name="connsiteX3542" fmla="*/ 3811802 w 4772243"/>
              <a:gd name="connsiteY3542" fmla="*/ 1717525 h 8861755"/>
              <a:gd name="connsiteX3543" fmla="*/ 3826288 w 4772243"/>
              <a:gd name="connsiteY3543" fmla="*/ 1710257 h 8861755"/>
              <a:gd name="connsiteX3544" fmla="*/ 3853448 w 4772243"/>
              <a:gd name="connsiteY3544" fmla="*/ 1690607 h 8861755"/>
              <a:gd name="connsiteX3545" fmla="*/ 3877591 w 4772243"/>
              <a:gd name="connsiteY3545" fmla="*/ 1667729 h 8861755"/>
              <a:gd name="connsiteX3546" fmla="*/ 3896301 w 4772243"/>
              <a:gd name="connsiteY3546" fmla="*/ 1642157 h 8861755"/>
              <a:gd name="connsiteX3547" fmla="*/ 3903544 w 4772243"/>
              <a:gd name="connsiteY3547" fmla="*/ 1629236 h 8861755"/>
              <a:gd name="connsiteX3548" fmla="*/ 3914106 w 4772243"/>
              <a:gd name="connsiteY3548" fmla="*/ 1607433 h 8861755"/>
              <a:gd name="connsiteX3549" fmla="*/ 3930402 w 4772243"/>
              <a:gd name="connsiteY3549" fmla="*/ 1562750 h 8861755"/>
              <a:gd name="connsiteX3550" fmla="*/ 3950621 w 4772243"/>
              <a:gd name="connsiteY3550" fmla="*/ 1493842 h 8861755"/>
              <a:gd name="connsiteX3551" fmla="*/ 3964503 w 4772243"/>
              <a:gd name="connsiteY3551" fmla="*/ 1447813 h 8861755"/>
              <a:gd name="connsiteX3552" fmla="*/ 3967822 w 4772243"/>
              <a:gd name="connsiteY3552" fmla="*/ 1439739 h 8861755"/>
              <a:gd name="connsiteX3553" fmla="*/ 3971746 w 4772243"/>
              <a:gd name="connsiteY3553" fmla="*/ 1431933 h 8861755"/>
              <a:gd name="connsiteX3554" fmla="*/ 3978989 w 4772243"/>
              <a:gd name="connsiteY3554" fmla="*/ 1433009 h 8861755"/>
              <a:gd name="connsiteX3555" fmla="*/ 3985628 w 4772243"/>
              <a:gd name="connsiteY3555" fmla="*/ 1434355 h 8861755"/>
              <a:gd name="connsiteX3556" fmla="*/ 3972349 w 4772243"/>
              <a:gd name="connsiteY3556" fmla="*/ 1498149 h 8861755"/>
              <a:gd name="connsiteX3557" fmla="*/ 3959977 w 4772243"/>
              <a:gd name="connsiteY3557" fmla="*/ 1557098 h 8861755"/>
              <a:gd name="connsiteX3558" fmla="*/ 4033913 w 4772243"/>
              <a:gd name="connsiteY3558" fmla="*/ 1500302 h 8861755"/>
              <a:gd name="connsiteX3559" fmla="*/ 4112677 w 4772243"/>
              <a:gd name="connsiteY3559" fmla="*/ 1441622 h 8861755"/>
              <a:gd name="connsiteX3560" fmla="*/ 4124749 w 4772243"/>
              <a:gd name="connsiteY3560" fmla="*/ 1432471 h 8861755"/>
              <a:gd name="connsiteX3561" fmla="*/ 4145873 w 4772243"/>
              <a:gd name="connsiteY3561" fmla="*/ 1413629 h 8861755"/>
              <a:gd name="connsiteX3562" fmla="*/ 4163980 w 4772243"/>
              <a:gd name="connsiteY3562" fmla="*/ 1393441 h 8861755"/>
              <a:gd name="connsiteX3563" fmla="*/ 4178465 w 4772243"/>
              <a:gd name="connsiteY3563" fmla="*/ 1372175 h 8861755"/>
              <a:gd name="connsiteX3564" fmla="*/ 4189631 w 4772243"/>
              <a:gd name="connsiteY3564" fmla="*/ 1349834 h 8861755"/>
              <a:gd name="connsiteX3565" fmla="*/ 4197477 w 4772243"/>
              <a:gd name="connsiteY3565" fmla="*/ 1326147 h 8861755"/>
              <a:gd name="connsiteX3566" fmla="*/ 4202306 w 4772243"/>
              <a:gd name="connsiteY3566" fmla="*/ 1301652 h 8861755"/>
              <a:gd name="connsiteX3567" fmla="*/ 4203815 w 4772243"/>
              <a:gd name="connsiteY3567" fmla="*/ 1275812 h 8861755"/>
              <a:gd name="connsiteX3568" fmla="*/ 4203513 w 4772243"/>
              <a:gd name="connsiteY3568" fmla="*/ 1262353 h 8861755"/>
              <a:gd name="connsiteX3569" fmla="*/ 4202909 w 4772243"/>
              <a:gd name="connsiteY3569" fmla="*/ 1242165 h 8861755"/>
              <a:gd name="connsiteX3570" fmla="*/ 4206229 w 4772243"/>
              <a:gd name="connsiteY3570" fmla="*/ 1202328 h 8861755"/>
              <a:gd name="connsiteX3571" fmla="*/ 4214075 w 4772243"/>
              <a:gd name="connsiteY3571" fmla="*/ 1173795 h 8861755"/>
              <a:gd name="connsiteX3572" fmla="*/ 4221318 w 4772243"/>
              <a:gd name="connsiteY3572" fmla="*/ 1154953 h 8861755"/>
              <a:gd name="connsiteX3573" fmla="*/ 4231578 w 4772243"/>
              <a:gd name="connsiteY3573" fmla="*/ 1136649 h 8861755"/>
              <a:gd name="connsiteX3574" fmla="*/ 4244555 w 4772243"/>
              <a:gd name="connsiteY3574" fmla="*/ 1118884 h 8861755"/>
              <a:gd name="connsiteX3575" fmla="*/ 4252401 w 4772243"/>
              <a:gd name="connsiteY3575" fmla="*/ 1110540 h 8861755"/>
              <a:gd name="connsiteX3576" fmla="*/ 4246366 w 4772243"/>
              <a:gd name="connsiteY3576" fmla="*/ 1122653 h 8861755"/>
              <a:gd name="connsiteX3577" fmla="*/ 4236709 w 4772243"/>
              <a:gd name="connsiteY3577" fmla="*/ 1147954 h 8861755"/>
              <a:gd name="connsiteX3578" fmla="*/ 4228863 w 4772243"/>
              <a:gd name="connsiteY3578" fmla="*/ 1172987 h 8861755"/>
              <a:gd name="connsiteX3579" fmla="*/ 4223430 w 4772243"/>
              <a:gd name="connsiteY3579" fmla="*/ 1198828 h 8861755"/>
              <a:gd name="connsiteX3580" fmla="*/ 4219810 w 4772243"/>
              <a:gd name="connsiteY3580" fmla="*/ 1224669 h 8861755"/>
              <a:gd name="connsiteX3581" fmla="*/ 4218602 w 4772243"/>
              <a:gd name="connsiteY3581" fmla="*/ 1250779 h 8861755"/>
              <a:gd name="connsiteX3582" fmla="*/ 4219810 w 4772243"/>
              <a:gd name="connsiteY3582" fmla="*/ 1277696 h 8861755"/>
              <a:gd name="connsiteX3583" fmla="*/ 4223430 w 4772243"/>
              <a:gd name="connsiteY3583" fmla="*/ 1304882 h 8861755"/>
              <a:gd name="connsiteX3584" fmla="*/ 4226449 w 4772243"/>
              <a:gd name="connsiteY3584" fmla="*/ 1318880 h 8861755"/>
              <a:gd name="connsiteX3585" fmla="*/ 4243046 w 4772243"/>
              <a:gd name="connsiteY3585" fmla="*/ 1309727 h 8861755"/>
              <a:gd name="connsiteX3586" fmla="*/ 4255721 w 4772243"/>
              <a:gd name="connsiteY3586" fmla="*/ 1302998 h 8861755"/>
              <a:gd name="connsiteX3587" fmla="*/ 4259644 w 4772243"/>
              <a:gd name="connsiteY3587" fmla="*/ 1304882 h 8861755"/>
              <a:gd name="connsiteX3588" fmla="*/ 4264473 w 4772243"/>
              <a:gd name="connsiteY3588" fmla="*/ 1308920 h 8861755"/>
              <a:gd name="connsiteX3589" fmla="*/ 4265076 w 4772243"/>
              <a:gd name="connsiteY3589" fmla="*/ 1312419 h 8861755"/>
              <a:gd name="connsiteX3590" fmla="*/ 4264171 w 4772243"/>
              <a:gd name="connsiteY3590" fmla="*/ 1314034 h 8861755"/>
              <a:gd name="connsiteX3591" fmla="*/ 4260248 w 4772243"/>
              <a:gd name="connsiteY3591" fmla="*/ 1318341 h 8861755"/>
              <a:gd name="connsiteX3592" fmla="*/ 4249081 w 4772243"/>
              <a:gd name="connsiteY3592" fmla="*/ 1325339 h 8861755"/>
              <a:gd name="connsiteX3593" fmla="*/ 4236709 w 4772243"/>
              <a:gd name="connsiteY3593" fmla="*/ 1333145 h 8861755"/>
              <a:gd name="connsiteX3594" fmla="*/ 4225845 w 4772243"/>
              <a:gd name="connsiteY3594" fmla="*/ 1344989 h 8861755"/>
              <a:gd name="connsiteX3595" fmla="*/ 4221922 w 4772243"/>
              <a:gd name="connsiteY3595" fmla="*/ 1353334 h 8861755"/>
              <a:gd name="connsiteX3596" fmla="*/ 4217394 w 4772243"/>
              <a:gd name="connsiteY3596" fmla="*/ 1363024 h 8861755"/>
              <a:gd name="connsiteX3597" fmla="*/ 4207436 w 4772243"/>
              <a:gd name="connsiteY3597" fmla="*/ 1381597 h 8861755"/>
              <a:gd name="connsiteX3598" fmla="*/ 4189028 w 4772243"/>
              <a:gd name="connsiteY3598" fmla="*/ 1407168 h 8861755"/>
              <a:gd name="connsiteX3599" fmla="*/ 4158850 w 4772243"/>
              <a:gd name="connsiteY3599" fmla="*/ 1438123 h 8861755"/>
              <a:gd name="connsiteX3600" fmla="*/ 4125654 w 4772243"/>
              <a:gd name="connsiteY3600" fmla="*/ 1467194 h 8861755"/>
              <a:gd name="connsiteX3601" fmla="*/ 4108452 w 4772243"/>
              <a:gd name="connsiteY3601" fmla="*/ 1481460 h 8861755"/>
              <a:gd name="connsiteX3602" fmla="*/ 4085819 w 4772243"/>
              <a:gd name="connsiteY3602" fmla="*/ 1500302 h 8861755"/>
              <a:gd name="connsiteX3603" fmla="*/ 4042363 w 4772243"/>
              <a:gd name="connsiteY3603" fmla="*/ 1539602 h 8861755"/>
              <a:gd name="connsiteX3604" fmla="*/ 4000415 w 4772243"/>
              <a:gd name="connsiteY3604" fmla="*/ 1580516 h 8861755"/>
              <a:gd name="connsiteX3605" fmla="*/ 3961787 w 4772243"/>
              <a:gd name="connsiteY3605" fmla="*/ 1623045 h 8861755"/>
              <a:gd name="connsiteX3606" fmla="*/ 3943681 w 4772243"/>
              <a:gd name="connsiteY3606" fmla="*/ 1645118 h 8861755"/>
              <a:gd name="connsiteX3607" fmla="*/ 3927686 w 4772243"/>
              <a:gd name="connsiteY3607" fmla="*/ 1664498 h 8861755"/>
              <a:gd name="connsiteX3608" fmla="*/ 3893283 w 4772243"/>
              <a:gd name="connsiteY3608" fmla="*/ 1701105 h 8861755"/>
              <a:gd name="connsiteX3609" fmla="*/ 3864614 w 4772243"/>
              <a:gd name="connsiteY3609" fmla="*/ 1724793 h 8861755"/>
              <a:gd name="connsiteX3610" fmla="*/ 3843489 w 4772243"/>
              <a:gd name="connsiteY3610" fmla="*/ 1739328 h 8861755"/>
              <a:gd name="connsiteX3611" fmla="*/ 3820554 w 4772243"/>
              <a:gd name="connsiteY3611" fmla="*/ 1751710 h 8861755"/>
              <a:gd name="connsiteX3612" fmla="*/ 3795205 w 4772243"/>
              <a:gd name="connsiteY3612" fmla="*/ 1762208 h 8861755"/>
              <a:gd name="connsiteX3613" fmla="*/ 3781021 w 4772243"/>
              <a:gd name="connsiteY3613" fmla="*/ 1766515 h 8861755"/>
              <a:gd name="connsiteX3614" fmla="*/ 3753559 w 4772243"/>
              <a:gd name="connsiteY3614" fmla="*/ 1774859 h 8861755"/>
              <a:gd name="connsiteX3615" fmla="*/ 3700748 w 4772243"/>
              <a:gd name="connsiteY3615" fmla="*/ 1794778 h 8861755"/>
              <a:gd name="connsiteX3616" fmla="*/ 3676500 w 4772243"/>
              <a:gd name="connsiteY3616" fmla="*/ 1805527 h 8861755"/>
              <a:gd name="connsiteX3617" fmla="*/ 3659853 w 4772243"/>
              <a:gd name="connsiteY3617" fmla="*/ 1822471 h 8861755"/>
              <a:gd name="connsiteX3618" fmla="*/ 3642228 w 4772243"/>
              <a:gd name="connsiteY3618" fmla="*/ 1841855 h 8861755"/>
              <a:gd name="connsiteX3619" fmla="*/ 3731837 w 4772243"/>
              <a:gd name="connsiteY3619" fmla="*/ 1842441 h 8861755"/>
              <a:gd name="connsiteX3620" fmla="*/ 3867646 w 4772243"/>
              <a:gd name="connsiteY3620" fmla="*/ 1843494 h 8861755"/>
              <a:gd name="connsiteX3621" fmla="*/ 3958264 w 4772243"/>
              <a:gd name="connsiteY3621" fmla="*/ 1842758 h 8861755"/>
              <a:gd name="connsiteX3622" fmla="*/ 4004163 w 4772243"/>
              <a:gd name="connsiteY3622" fmla="*/ 1841227 h 8861755"/>
              <a:gd name="connsiteX3623" fmla="*/ 4019671 w 4772243"/>
              <a:gd name="connsiteY3623" fmla="*/ 1840011 h 8861755"/>
              <a:gd name="connsiteX3624" fmla="*/ 4051854 w 4772243"/>
              <a:gd name="connsiteY3624" fmla="*/ 1833850 h 8861755"/>
              <a:gd name="connsiteX3625" fmla="*/ 4083989 w 4772243"/>
              <a:gd name="connsiteY3625" fmla="*/ 1823484 h 8861755"/>
              <a:gd name="connsiteX3626" fmla="*/ 4113387 w 4772243"/>
              <a:gd name="connsiteY3626" fmla="*/ 1809469 h 8861755"/>
              <a:gd name="connsiteX3627" fmla="*/ 4126588 w 4772243"/>
              <a:gd name="connsiteY3627" fmla="*/ 1801389 h 8861755"/>
              <a:gd name="connsiteX3628" fmla="*/ 4147156 w 4772243"/>
              <a:gd name="connsiteY3628" fmla="*/ 1787453 h 8861755"/>
              <a:gd name="connsiteX3629" fmla="*/ 4186033 w 4772243"/>
              <a:gd name="connsiteY3629" fmla="*/ 1756922 h 8861755"/>
              <a:gd name="connsiteX3630" fmla="*/ 4242551 w 4772243"/>
              <a:gd name="connsiteY3630" fmla="*/ 1708407 h 8861755"/>
              <a:gd name="connsiteX3631" fmla="*/ 4279643 w 4772243"/>
              <a:gd name="connsiteY3631" fmla="*/ 1676209 h 8861755"/>
              <a:gd name="connsiteX3632" fmla="*/ 4287481 w 4772243"/>
              <a:gd name="connsiteY3632" fmla="*/ 1670643 h 8861755"/>
              <a:gd name="connsiteX3633" fmla="*/ 4295136 w 4772243"/>
              <a:gd name="connsiteY3633" fmla="*/ 1665380 h 8861755"/>
              <a:gd name="connsiteX3634" fmla="*/ 4299729 w 4772243"/>
              <a:gd name="connsiteY3634" fmla="*/ 1668792 h 8861755"/>
              <a:gd name="connsiteX3635" fmla="*/ 4304227 w 4772243"/>
              <a:gd name="connsiteY3635" fmla="*/ 1672006 h 8861755"/>
              <a:gd name="connsiteX3636" fmla="*/ 4256434 w 4772243"/>
              <a:gd name="connsiteY3636" fmla="*/ 1719542 h 8861755"/>
              <a:gd name="connsiteX3637" fmla="*/ 4212402 w 4772243"/>
              <a:gd name="connsiteY3637" fmla="*/ 1762596 h 8861755"/>
              <a:gd name="connsiteX3638" fmla="*/ 4302613 w 4772243"/>
              <a:gd name="connsiteY3638" fmla="*/ 1742541 h 8861755"/>
              <a:gd name="connsiteX3639" fmla="*/ 4397749 w 4772243"/>
              <a:gd name="connsiteY3639" fmla="*/ 1722486 h 8861755"/>
              <a:gd name="connsiteX3640" fmla="*/ 4412307 w 4772243"/>
              <a:gd name="connsiteY3640" fmla="*/ 1719286 h 8861755"/>
              <a:gd name="connsiteX3641" fmla="*/ 4440008 w 4772243"/>
              <a:gd name="connsiteY3641" fmla="*/ 1711314 h 8861755"/>
              <a:gd name="connsiteX3642" fmla="*/ 4465361 w 4772243"/>
              <a:gd name="connsiteY3642" fmla="*/ 1701187 h 8861755"/>
              <a:gd name="connsiteX3643" fmla="*/ 4489387 w 4772243"/>
              <a:gd name="connsiteY3643" fmla="*/ 1688982 h 8861755"/>
              <a:gd name="connsiteX3644" fmla="*/ 4511162 w 4772243"/>
              <a:gd name="connsiteY3644" fmla="*/ 1674820 h 8861755"/>
              <a:gd name="connsiteX3645" fmla="*/ 4530962 w 4772243"/>
              <a:gd name="connsiteY3645" fmla="*/ 1658596 h 8861755"/>
              <a:gd name="connsiteX3646" fmla="*/ 4549064 w 4772243"/>
              <a:gd name="connsiteY3646" fmla="*/ 1640202 h 8861755"/>
              <a:gd name="connsiteX3647" fmla="*/ 4565563 w 4772243"/>
              <a:gd name="connsiteY3647" fmla="*/ 1619838 h 8861755"/>
              <a:gd name="connsiteX3648" fmla="*/ 4573059 w 4772243"/>
              <a:gd name="connsiteY3648" fmla="*/ 1608771 h 8861755"/>
              <a:gd name="connsiteX3649" fmla="*/ 4584306 w 4772243"/>
              <a:gd name="connsiteY3649" fmla="*/ 1592520 h 8861755"/>
              <a:gd name="connsiteX3650" fmla="*/ 4610348 w 4772243"/>
              <a:gd name="connsiteY3650" fmla="*/ 1561247 h 8861755"/>
              <a:gd name="connsiteX3651" fmla="*/ 4633256 w 4772243"/>
              <a:gd name="connsiteY3651" fmla="*/ 1540554 h 8861755"/>
              <a:gd name="connsiteX3652" fmla="*/ 4650216 w 4772243"/>
              <a:gd name="connsiteY3652" fmla="*/ 1527991 h 8861755"/>
              <a:gd name="connsiteX3653" fmla="*/ 4668492 w 4772243"/>
              <a:gd name="connsiteY3653" fmla="*/ 1516805 h 8861755"/>
              <a:gd name="connsiteX3654" fmla="*/ 4689014 w 4772243"/>
              <a:gd name="connsiteY3654" fmla="*/ 1506876 h 8861755"/>
              <a:gd name="connsiteX3655" fmla="*/ 4699842 w 4772243"/>
              <a:gd name="connsiteY3655" fmla="*/ 1502751 h 8861755"/>
              <a:gd name="connsiteX3656" fmla="*/ 4688038 w 4772243"/>
              <a:gd name="connsiteY3656" fmla="*/ 1511001 h 8861755"/>
              <a:gd name="connsiteX3657" fmla="*/ 4665828 w 4772243"/>
              <a:gd name="connsiteY3657" fmla="*/ 1527675 h 8861755"/>
              <a:gd name="connsiteX3658" fmla="*/ 4644838 w 4772243"/>
              <a:gd name="connsiteY3658" fmla="*/ 1545526 h 8861755"/>
              <a:gd name="connsiteX3659" fmla="*/ 4625809 w 4772243"/>
              <a:gd name="connsiteY3659" fmla="*/ 1564038 h 8861755"/>
              <a:gd name="connsiteX3660" fmla="*/ 4608096 w 4772243"/>
              <a:gd name="connsiteY3660" fmla="*/ 1583926 h 8861755"/>
              <a:gd name="connsiteX3661" fmla="*/ 4591510 w 4772243"/>
              <a:gd name="connsiteY3661" fmla="*/ 1604791 h 8861755"/>
              <a:gd name="connsiteX3662" fmla="*/ 4576518 w 4772243"/>
              <a:gd name="connsiteY3662" fmla="*/ 1626927 h 8861755"/>
              <a:gd name="connsiteX3663" fmla="*/ 4563677 w 4772243"/>
              <a:gd name="connsiteY3663" fmla="*/ 1650121 h 8861755"/>
              <a:gd name="connsiteX3664" fmla="*/ 4557498 w 4772243"/>
              <a:gd name="connsiteY3664" fmla="*/ 1662565 h 8861755"/>
              <a:gd name="connsiteX3665" fmla="*/ 4575512 w 4772243"/>
              <a:gd name="connsiteY3665" fmla="*/ 1661098 h 8861755"/>
              <a:gd name="connsiteX3666" fmla="*/ 4589165 w 4772243"/>
              <a:gd name="connsiteY3666" fmla="*/ 1660119 h 8861755"/>
              <a:gd name="connsiteX3667" fmla="*/ 4591704 w 4772243"/>
              <a:gd name="connsiteY3667" fmla="*/ 1662672 h 8861755"/>
              <a:gd name="connsiteX3668" fmla="*/ 4592600 w 4772243"/>
              <a:gd name="connsiteY3668" fmla="*/ 1667962 h 8861755"/>
              <a:gd name="connsiteX3669" fmla="*/ 4591427 w 4772243"/>
              <a:gd name="connsiteY3669" fmla="*/ 1670990 h 8861755"/>
              <a:gd name="connsiteX3670" fmla="*/ 4589856 w 4772243"/>
              <a:gd name="connsiteY3670" fmla="*/ 1671822 h 8861755"/>
              <a:gd name="connsiteX3671" fmla="*/ 4584026 w 4772243"/>
              <a:gd name="connsiteY3671" fmla="*/ 1674044 h 8861755"/>
              <a:gd name="connsiteX3672" fmla="*/ 4571127 w 4772243"/>
              <a:gd name="connsiteY3672" fmla="*/ 1675908 h 8861755"/>
              <a:gd name="connsiteX3673" fmla="*/ 4557300 w 4772243"/>
              <a:gd name="connsiteY3673" fmla="*/ 1677890 h 8861755"/>
              <a:gd name="connsiteX3674" fmla="*/ 4541561 w 4772243"/>
              <a:gd name="connsiteY3674" fmla="*/ 1683418 h 8861755"/>
              <a:gd name="connsiteX3675" fmla="*/ 4533724 w 4772243"/>
              <a:gd name="connsiteY3675" fmla="*/ 1688984 h 8861755"/>
              <a:gd name="connsiteX3676" fmla="*/ 4524967 w 4772243"/>
              <a:gd name="connsiteY3676" fmla="*/ 1695371 h 8861755"/>
              <a:gd name="connsiteX3677" fmla="*/ 4506135 w 4772243"/>
              <a:gd name="connsiteY3677" fmla="*/ 1706768 h 8861755"/>
              <a:gd name="connsiteX3678" fmla="*/ 4476832 w 4772243"/>
              <a:gd name="connsiteY3678" fmla="*/ 1720982 h 8861755"/>
              <a:gd name="connsiteX3679" fmla="*/ 4435637 w 4772243"/>
              <a:gd name="connsiteY3679" fmla="*/ 1735738 h 8861755"/>
              <a:gd name="connsiteX3680" fmla="*/ 4393294 w 4772243"/>
              <a:gd name="connsiteY3680" fmla="*/ 1747412 h 8861755"/>
              <a:gd name="connsiteX3681" fmla="*/ 4371050 w 4772243"/>
              <a:gd name="connsiteY3681" fmla="*/ 1753070 h 8861755"/>
              <a:gd name="connsiteX3682" fmla="*/ 4342786 w 4772243"/>
              <a:gd name="connsiteY3682" fmla="*/ 1760554 h 8861755"/>
              <a:gd name="connsiteX3683" fmla="*/ 4286091 w 4772243"/>
              <a:gd name="connsiteY3683" fmla="*/ 1777226 h 8861755"/>
              <a:gd name="connsiteX3684" fmla="*/ 4229975 w 4772243"/>
              <a:gd name="connsiteY3684" fmla="*/ 1795788 h 8861755"/>
              <a:gd name="connsiteX3685" fmla="*/ 4175279 w 4772243"/>
              <a:gd name="connsiteY3685" fmla="*/ 1816627 h 8861755"/>
              <a:gd name="connsiteX3686" fmla="*/ 4148269 w 4772243"/>
              <a:gd name="connsiteY3686" fmla="*/ 1828090 h 8861755"/>
              <a:gd name="connsiteX3687" fmla="*/ 4124409 w 4772243"/>
              <a:gd name="connsiteY3687" fmla="*/ 1838587 h 8861755"/>
              <a:gd name="connsiteX3688" fmla="*/ 4076368 w 4772243"/>
              <a:gd name="connsiteY3688" fmla="*/ 1856187 h 8861755"/>
              <a:gd name="connsiteX3689" fmla="*/ 4040409 w 4772243"/>
              <a:gd name="connsiteY3689" fmla="*/ 1865427 h 8861755"/>
              <a:gd name="connsiteX3690" fmla="*/ 4015453 w 4772243"/>
              <a:gd name="connsiteY3690" fmla="*/ 1869539 h 8861755"/>
              <a:gd name="connsiteX3691" fmla="*/ 3990473 w 4772243"/>
              <a:gd name="connsiteY3691" fmla="*/ 1871547 h 8861755"/>
              <a:gd name="connsiteX3692" fmla="*/ 3964722 w 4772243"/>
              <a:gd name="connsiteY3692" fmla="*/ 1871269 h 8861755"/>
              <a:gd name="connsiteX3693" fmla="*/ 3951323 w 4772243"/>
              <a:gd name="connsiteY3693" fmla="*/ 1870038 h 8861755"/>
              <a:gd name="connsiteX3694" fmla="*/ 3925360 w 4772243"/>
              <a:gd name="connsiteY3694" fmla="*/ 1867259 h 8861755"/>
              <a:gd name="connsiteX3695" fmla="*/ 3873280 w 4772243"/>
              <a:gd name="connsiteY3695" fmla="*/ 1864810 h 8861755"/>
              <a:gd name="connsiteX3696" fmla="*/ 3820955 w 4772243"/>
              <a:gd name="connsiteY3696" fmla="*/ 1865271 h 8861755"/>
              <a:gd name="connsiteX3697" fmla="*/ 3769035 w 4772243"/>
              <a:gd name="connsiteY3697" fmla="*/ 1868627 h 8861755"/>
              <a:gd name="connsiteX3698" fmla="*/ 3717234 w 4772243"/>
              <a:gd name="connsiteY3698" fmla="*/ 1874283 h 8861755"/>
              <a:gd name="connsiteX3699" fmla="*/ 3665275 w 4772243"/>
              <a:gd name="connsiteY3699" fmla="*/ 1882347 h 8861755"/>
              <a:gd name="connsiteX3700" fmla="*/ 3588296 w 4772243"/>
              <a:gd name="connsiteY3700" fmla="*/ 1897127 h 8861755"/>
              <a:gd name="connsiteX3701" fmla="*/ 3536845 w 4772243"/>
              <a:gd name="connsiteY3701" fmla="*/ 1908986 h 8861755"/>
              <a:gd name="connsiteX3702" fmla="*/ 3527762 w 4772243"/>
              <a:gd name="connsiteY3702" fmla="*/ 1911273 h 8861755"/>
              <a:gd name="connsiteX3703" fmla="*/ 3510444 w 4772243"/>
              <a:gd name="connsiteY3703" fmla="*/ 1916932 h 8861755"/>
              <a:gd name="connsiteX3704" fmla="*/ 3484544 w 4772243"/>
              <a:gd name="connsiteY3704" fmla="*/ 1927972 h 8861755"/>
              <a:gd name="connsiteX3705" fmla="*/ 3435315 w 4772243"/>
              <a:gd name="connsiteY3705" fmla="*/ 1955408 h 8861755"/>
              <a:gd name="connsiteX3706" fmla="*/ 3416008 w 4772243"/>
              <a:gd name="connsiteY3706" fmla="*/ 1967418 h 8861755"/>
              <a:gd name="connsiteX3707" fmla="*/ 3405229 w 4772243"/>
              <a:gd name="connsiteY3707" fmla="*/ 1975911 h 8861755"/>
              <a:gd name="connsiteX3708" fmla="*/ 3462392 w 4772243"/>
              <a:gd name="connsiteY3708" fmla="*/ 1990612 h 8861755"/>
              <a:gd name="connsiteX3709" fmla="*/ 3550376 w 4772243"/>
              <a:gd name="connsiteY3709" fmla="*/ 2011761 h 8861755"/>
              <a:gd name="connsiteX3710" fmla="*/ 3609262 w 4772243"/>
              <a:gd name="connsiteY3710" fmla="*/ 2024287 h 8861755"/>
              <a:gd name="connsiteX3711" fmla="*/ 3668584 w 4772243"/>
              <a:gd name="connsiteY3711" fmla="*/ 2034300 h 8861755"/>
              <a:gd name="connsiteX3712" fmla="*/ 3728708 w 4772243"/>
              <a:gd name="connsiteY3712" fmla="*/ 2041193 h 8861755"/>
              <a:gd name="connsiteX3713" fmla="*/ 3789989 w 4772243"/>
              <a:gd name="connsiteY3713" fmla="*/ 2043657 h 8861755"/>
              <a:gd name="connsiteX3714" fmla="*/ 3852333 w 4772243"/>
              <a:gd name="connsiteY3714" fmla="*/ 2041491 h 8861755"/>
              <a:gd name="connsiteX3715" fmla="*/ 3884825 w 4772243"/>
              <a:gd name="connsiteY3715" fmla="*/ 2038028 h 8861755"/>
              <a:gd name="connsiteX3716" fmla="*/ 3923347 w 4772243"/>
              <a:gd name="connsiteY3716" fmla="*/ 2033441 h 8861755"/>
              <a:gd name="connsiteX3717" fmla="*/ 4001810 w 4772243"/>
              <a:gd name="connsiteY3717" fmla="*/ 2026543 h 8861755"/>
              <a:gd name="connsiteX3718" fmla="*/ 4119691 w 4772243"/>
              <a:gd name="connsiteY3718" fmla="*/ 2020347 h 8861755"/>
              <a:gd name="connsiteX3719" fmla="*/ 4198297 w 4772243"/>
              <a:gd name="connsiteY3719" fmla="*/ 2017852 h 8861755"/>
              <a:gd name="connsiteX3720" fmla="*/ 4213259 w 4772243"/>
              <a:gd name="connsiteY3720" fmla="*/ 2017549 h 8861755"/>
              <a:gd name="connsiteX3721" fmla="*/ 4243292 w 4772243"/>
              <a:gd name="connsiteY3721" fmla="*/ 2018542 h 8861755"/>
              <a:gd name="connsiteX3722" fmla="*/ 4272700 w 4772243"/>
              <a:gd name="connsiteY3722" fmla="*/ 2021651 h 8861755"/>
              <a:gd name="connsiteX3723" fmla="*/ 4301012 w 4772243"/>
              <a:gd name="connsiteY3723" fmla="*/ 2026586 h 8861755"/>
              <a:gd name="connsiteX3724" fmla="*/ 4329158 w 4772243"/>
              <a:gd name="connsiteY3724" fmla="*/ 2033225 h 8861755"/>
              <a:gd name="connsiteX3725" fmla="*/ 4356028 w 4772243"/>
              <a:gd name="connsiteY3725" fmla="*/ 2041994 h 8861755"/>
              <a:gd name="connsiteX3726" fmla="*/ 4383007 w 4772243"/>
              <a:gd name="connsiteY3726" fmla="*/ 2052362 h 8861755"/>
              <a:gd name="connsiteX3727" fmla="*/ 4408703 w 4772243"/>
              <a:gd name="connsiteY3727" fmla="*/ 2064160 h 8861755"/>
              <a:gd name="connsiteX3728" fmla="*/ 4421142 w 4772243"/>
              <a:gd name="connsiteY3728" fmla="*/ 2070917 h 8861755"/>
              <a:gd name="connsiteX3729" fmla="*/ 4430582 w 4772243"/>
              <a:gd name="connsiteY3729" fmla="*/ 2075533 h 8861755"/>
              <a:gd name="connsiteX3730" fmla="*/ 4451564 w 4772243"/>
              <a:gd name="connsiteY3730" fmla="*/ 2081618 h 8861755"/>
              <a:gd name="connsiteX3731" fmla="*/ 4486017 w 4772243"/>
              <a:gd name="connsiteY3731" fmla="*/ 2087028 h 8861755"/>
              <a:gd name="connsiteX3732" fmla="*/ 4508903 w 4772243"/>
              <a:gd name="connsiteY3732" fmla="*/ 2088867 h 8861755"/>
              <a:gd name="connsiteX3733" fmla="*/ 4536994 w 4772243"/>
              <a:gd name="connsiteY3733" fmla="*/ 2090600 h 8861755"/>
              <a:gd name="connsiteX3734" fmla="*/ 4593126 w 4772243"/>
              <a:gd name="connsiteY3734" fmla="*/ 2089862 h 8861755"/>
              <a:gd name="connsiteX3735" fmla="*/ 4650354 w 4772243"/>
              <a:gd name="connsiteY3735" fmla="*/ 2087300 h 8861755"/>
              <a:gd name="connsiteX3736" fmla="*/ 4707042 w 4772243"/>
              <a:gd name="connsiteY3736" fmla="*/ 2086351 h 8861755"/>
              <a:gd name="connsiteX3737" fmla="*/ 4734942 w 4772243"/>
              <a:gd name="connsiteY3737" fmla="*/ 2087689 h 8861755"/>
              <a:gd name="connsiteX3738" fmla="*/ 4740066 w 4772243"/>
              <a:gd name="connsiteY3738" fmla="*/ 2088786 h 8861755"/>
              <a:gd name="connsiteX3739" fmla="*/ 4749340 w 4772243"/>
              <a:gd name="connsiteY3739" fmla="*/ 2095108 h 8861755"/>
              <a:gd name="connsiteX3740" fmla="*/ 4762969 w 4772243"/>
              <a:gd name="connsiteY3740" fmla="*/ 2108451 h 88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Lst>
            <a:rect l="l" t="t" r="r" b="b"/>
            <a:pathLst>
              <a:path w="4772243" h="8861755">
                <a:moveTo>
                  <a:pt x="1039790" y="2116697"/>
                </a:moveTo>
                <a:lnTo>
                  <a:pt x="1039591" y="2116605"/>
                </a:lnTo>
                <a:lnTo>
                  <a:pt x="1039628" y="2116572"/>
                </a:lnTo>
                <a:close/>
                <a:moveTo>
                  <a:pt x="1848531" y="3168136"/>
                </a:moveTo>
                <a:lnTo>
                  <a:pt x="1825713" y="3191405"/>
                </a:lnTo>
                <a:lnTo>
                  <a:pt x="1806683" y="3213830"/>
                </a:lnTo>
                <a:lnTo>
                  <a:pt x="1802138" y="3220926"/>
                </a:lnTo>
                <a:lnTo>
                  <a:pt x="1777995" y="3221778"/>
                </a:lnTo>
                <a:lnTo>
                  <a:pt x="1755388" y="3224707"/>
                </a:lnTo>
                <a:lnTo>
                  <a:pt x="1731831" y="3220510"/>
                </a:lnTo>
                <a:lnTo>
                  <a:pt x="1634882" y="3207597"/>
                </a:lnTo>
                <a:lnTo>
                  <a:pt x="1537028" y="3198181"/>
                </a:lnTo>
                <a:lnTo>
                  <a:pt x="1488100" y="3194684"/>
                </a:lnTo>
                <a:lnTo>
                  <a:pt x="1450348" y="3192530"/>
                </a:lnTo>
                <a:lnTo>
                  <a:pt x="1376655" y="3186343"/>
                </a:lnTo>
                <a:lnTo>
                  <a:pt x="1323198" y="3178542"/>
                </a:lnTo>
                <a:lnTo>
                  <a:pt x="1288768" y="3171008"/>
                </a:lnTo>
                <a:lnTo>
                  <a:pt x="1254640" y="3160786"/>
                </a:lnTo>
                <a:lnTo>
                  <a:pt x="1221719" y="3147873"/>
                </a:lnTo>
                <a:lnTo>
                  <a:pt x="1205712" y="3139802"/>
                </a:lnTo>
                <a:lnTo>
                  <a:pt x="1160410" y="3140340"/>
                </a:lnTo>
                <a:lnTo>
                  <a:pt x="1077958" y="3137381"/>
                </a:lnTo>
                <a:lnTo>
                  <a:pt x="1006379" y="3131463"/>
                </a:lnTo>
                <a:lnTo>
                  <a:pt x="944767" y="3123123"/>
                </a:lnTo>
                <a:lnTo>
                  <a:pt x="870169" y="3108864"/>
                </a:lnTo>
                <a:lnTo>
                  <a:pt x="808858" y="3092453"/>
                </a:lnTo>
                <a:lnTo>
                  <a:pt x="795569" y="3088687"/>
                </a:lnTo>
                <a:lnTo>
                  <a:pt x="792851" y="3087611"/>
                </a:lnTo>
                <a:lnTo>
                  <a:pt x="790133" y="3083037"/>
                </a:lnTo>
                <a:lnTo>
                  <a:pt x="791039" y="3073891"/>
                </a:lnTo>
                <a:lnTo>
                  <a:pt x="794362" y="3068779"/>
                </a:lnTo>
                <a:lnTo>
                  <a:pt x="810066" y="3069587"/>
                </a:lnTo>
                <a:lnTo>
                  <a:pt x="909733" y="3079540"/>
                </a:lnTo>
                <a:lnTo>
                  <a:pt x="1040508" y="3093260"/>
                </a:lnTo>
                <a:lnTo>
                  <a:pt x="1143496" y="3102946"/>
                </a:lnTo>
                <a:lnTo>
                  <a:pt x="1161617" y="3103215"/>
                </a:lnTo>
                <a:lnTo>
                  <a:pt x="1155275" y="3093529"/>
                </a:lnTo>
                <a:lnTo>
                  <a:pt x="1137456" y="3070124"/>
                </a:lnTo>
                <a:lnTo>
                  <a:pt x="1102120" y="3028963"/>
                </a:lnTo>
                <a:lnTo>
                  <a:pt x="1039602" y="2964127"/>
                </a:lnTo>
                <a:lnTo>
                  <a:pt x="966210" y="2893643"/>
                </a:lnTo>
                <a:lnTo>
                  <a:pt x="887988" y="2822889"/>
                </a:lnTo>
                <a:lnTo>
                  <a:pt x="809462" y="2757516"/>
                </a:lnTo>
                <a:lnTo>
                  <a:pt x="737884" y="2701828"/>
                </a:lnTo>
                <a:lnTo>
                  <a:pt x="691675" y="2670621"/>
                </a:lnTo>
                <a:lnTo>
                  <a:pt x="666003" y="2655554"/>
                </a:lnTo>
                <a:lnTo>
                  <a:pt x="654828" y="2650444"/>
                </a:lnTo>
                <a:lnTo>
                  <a:pt x="674158" y="2653941"/>
                </a:lnTo>
                <a:lnTo>
                  <a:pt x="711306" y="2664433"/>
                </a:lnTo>
                <a:lnTo>
                  <a:pt x="750569" y="2681113"/>
                </a:lnTo>
                <a:lnTo>
                  <a:pt x="794362" y="2707208"/>
                </a:lnTo>
                <a:lnTo>
                  <a:pt x="845101" y="2745410"/>
                </a:lnTo>
                <a:lnTo>
                  <a:pt x="907015" y="2798946"/>
                </a:lnTo>
                <a:lnTo>
                  <a:pt x="982218" y="2870507"/>
                </a:lnTo>
                <a:lnTo>
                  <a:pt x="1073729" y="2962514"/>
                </a:lnTo>
                <a:lnTo>
                  <a:pt x="1127791" y="3018202"/>
                </a:lnTo>
                <a:lnTo>
                  <a:pt x="1141986" y="3034344"/>
                </a:lnTo>
                <a:lnTo>
                  <a:pt x="1172490" y="3062861"/>
                </a:lnTo>
                <a:lnTo>
                  <a:pt x="1205712" y="3087880"/>
                </a:lnTo>
                <a:lnTo>
                  <a:pt x="1241653" y="3108864"/>
                </a:lnTo>
                <a:lnTo>
                  <a:pt x="1280009" y="3125544"/>
                </a:lnTo>
                <a:lnTo>
                  <a:pt x="1321688" y="3138457"/>
                </a:lnTo>
                <a:lnTo>
                  <a:pt x="1366085" y="3146797"/>
                </a:lnTo>
                <a:lnTo>
                  <a:pt x="1414106" y="3151370"/>
                </a:lnTo>
                <a:lnTo>
                  <a:pt x="1439173" y="3151638"/>
                </a:lnTo>
                <a:lnTo>
                  <a:pt x="1601962" y="3154598"/>
                </a:lnTo>
                <a:lnTo>
                  <a:pt x="1755992" y="3158633"/>
                </a:lnTo>
                <a:lnTo>
                  <a:pt x="1676259" y="3100255"/>
                </a:lnTo>
                <a:lnTo>
                  <a:pt x="1588975" y="3036227"/>
                </a:lnTo>
                <a:lnTo>
                  <a:pt x="1595921" y="3029501"/>
                </a:lnTo>
                <a:lnTo>
                  <a:pt x="1603170" y="3021969"/>
                </a:lnTo>
                <a:lnTo>
                  <a:pt x="1617063" y="3027887"/>
                </a:lnTo>
                <a:lnTo>
                  <a:pt x="1630352" y="3034882"/>
                </a:lnTo>
                <a:lnTo>
                  <a:pt x="1698306" y="3077119"/>
                </a:lnTo>
                <a:lnTo>
                  <a:pt x="1799483" y="3140609"/>
                </a:lnTo>
                <a:close/>
                <a:moveTo>
                  <a:pt x="1861593" y="8270953"/>
                </a:moveTo>
                <a:lnTo>
                  <a:pt x="1861583" y="8270975"/>
                </a:lnTo>
                <a:lnTo>
                  <a:pt x="1860677" y="8270705"/>
                </a:lnTo>
                <a:close/>
                <a:moveTo>
                  <a:pt x="1905576" y="5724598"/>
                </a:moveTo>
                <a:lnTo>
                  <a:pt x="1901178" y="5725632"/>
                </a:lnTo>
                <a:lnTo>
                  <a:pt x="1868278" y="5737999"/>
                </a:lnTo>
                <a:lnTo>
                  <a:pt x="1848357" y="5749829"/>
                </a:lnTo>
                <a:lnTo>
                  <a:pt x="1838095" y="5759239"/>
                </a:lnTo>
                <a:lnTo>
                  <a:pt x="1833869" y="5764348"/>
                </a:lnTo>
                <a:lnTo>
                  <a:pt x="1785575" y="5827800"/>
                </a:lnTo>
                <a:lnTo>
                  <a:pt x="1741507" y="5884261"/>
                </a:lnTo>
                <a:lnTo>
                  <a:pt x="1741507" y="5881303"/>
                </a:lnTo>
                <a:lnTo>
                  <a:pt x="1741205" y="5858181"/>
                </a:lnTo>
                <a:lnTo>
                  <a:pt x="1716757" y="5875926"/>
                </a:lnTo>
                <a:lnTo>
                  <a:pt x="1684460" y="5904156"/>
                </a:lnTo>
                <a:lnTo>
                  <a:pt x="1665142" y="5923784"/>
                </a:lnTo>
                <a:lnTo>
                  <a:pt x="1647636" y="5944217"/>
                </a:lnTo>
                <a:lnTo>
                  <a:pt x="1632243" y="5965726"/>
                </a:lnTo>
                <a:lnTo>
                  <a:pt x="1618660" y="5988041"/>
                </a:lnTo>
                <a:lnTo>
                  <a:pt x="1606587" y="6011971"/>
                </a:lnTo>
                <a:lnTo>
                  <a:pt x="1601456" y="6024070"/>
                </a:lnTo>
                <a:lnTo>
                  <a:pt x="1604172" y="6009282"/>
                </a:lnTo>
                <a:lnTo>
                  <a:pt x="1612321" y="5981589"/>
                </a:lnTo>
                <a:lnTo>
                  <a:pt x="1622886" y="5955510"/>
                </a:lnTo>
                <a:lnTo>
                  <a:pt x="1635563" y="5930236"/>
                </a:lnTo>
                <a:lnTo>
                  <a:pt x="1657295" y="5895015"/>
                </a:lnTo>
                <a:lnTo>
                  <a:pt x="1692610" y="5851459"/>
                </a:lnTo>
                <a:lnTo>
                  <a:pt x="1731546" y="5811130"/>
                </a:lnTo>
                <a:lnTo>
                  <a:pt x="1773502" y="5772682"/>
                </a:lnTo>
                <a:lnTo>
                  <a:pt x="1816061" y="5735580"/>
                </a:lnTo>
                <a:lnTo>
                  <a:pt x="1857110" y="5697939"/>
                </a:lnTo>
                <a:lnTo>
                  <a:pt x="1863149" y="5691887"/>
                </a:lnTo>
                <a:lnTo>
                  <a:pt x="1881388" y="5707458"/>
                </a:lnTo>
                <a:close/>
                <a:moveTo>
                  <a:pt x="1955779" y="5645567"/>
                </a:moveTo>
                <a:lnTo>
                  <a:pt x="1924864" y="5658310"/>
                </a:lnTo>
                <a:lnTo>
                  <a:pt x="1892470" y="5667401"/>
                </a:lnTo>
                <a:lnTo>
                  <a:pt x="1860929" y="5673367"/>
                </a:lnTo>
                <a:lnTo>
                  <a:pt x="1849018" y="5674643"/>
                </a:lnTo>
                <a:lnTo>
                  <a:pt x="1792216" y="5666482"/>
                </a:lnTo>
                <a:lnTo>
                  <a:pt x="1670274" y="5650082"/>
                </a:lnTo>
                <a:lnTo>
                  <a:pt x="1584553" y="5640940"/>
                </a:lnTo>
                <a:lnTo>
                  <a:pt x="1567650" y="5640133"/>
                </a:lnTo>
                <a:lnTo>
                  <a:pt x="1532939" y="5642015"/>
                </a:lnTo>
                <a:lnTo>
                  <a:pt x="1498530" y="5649005"/>
                </a:lnTo>
                <a:lnTo>
                  <a:pt x="1466837" y="5660298"/>
                </a:lnTo>
                <a:lnTo>
                  <a:pt x="1452651" y="5667289"/>
                </a:lnTo>
                <a:lnTo>
                  <a:pt x="1430316" y="5680194"/>
                </a:lnTo>
                <a:lnTo>
                  <a:pt x="1388058" y="5708424"/>
                </a:lnTo>
                <a:lnTo>
                  <a:pt x="1327691" y="5754669"/>
                </a:lnTo>
                <a:lnTo>
                  <a:pt x="1286944" y="5785050"/>
                </a:lnTo>
                <a:lnTo>
                  <a:pt x="1278794" y="5790159"/>
                </a:lnTo>
                <a:lnTo>
                  <a:pt x="1270343" y="5794729"/>
                </a:lnTo>
                <a:lnTo>
                  <a:pt x="1265212" y="5790159"/>
                </a:lnTo>
                <a:lnTo>
                  <a:pt x="1260684" y="5785588"/>
                </a:lnTo>
                <a:lnTo>
                  <a:pt x="1312600" y="5740150"/>
                </a:lnTo>
                <a:lnTo>
                  <a:pt x="1359988" y="5697939"/>
                </a:lnTo>
                <a:lnTo>
                  <a:pt x="1263400" y="5706812"/>
                </a:lnTo>
                <a:lnTo>
                  <a:pt x="1161381" y="5715415"/>
                </a:lnTo>
                <a:lnTo>
                  <a:pt x="1145685" y="5716759"/>
                </a:lnTo>
                <a:lnTo>
                  <a:pt x="1115804" y="5721330"/>
                </a:lnTo>
                <a:lnTo>
                  <a:pt x="1088035" y="5728858"/>
                </a:lnTo>
                <a:lnTo>
                  <a:pt x="1062681" y="5739075"/>
                </a:lnTo>
                <a:lnTo>
                  <a:pt x="1039138" y="5751443"/>
                </a:lnTo>
                <a:lnTo>
                  <a:pt x="1017707" y="5766768"/>
                </a:lnTo>
                <a:lnTo>
                  <a:pt x="997785" y="5784512"/>
                </a:lnTo>
                <a:lnTo>
                  <a:pt x="980279" y="5805216"/>
                </a:lnTo>
                <a:lnTo>
                  <a:pt x="971828" y="5816238"/>
                </a:lnTo>
                <a:lnTo>
                  <a:pt x="959452" y="5833446"/>
                </a:lnTo>
                <a:lnTo>
                  <a:pt x="931381" y="5864096"/>
                </a:lnTo>
                <a:lnTo>
                  <a:pt x="906631" y="5883992"/>
                </a:lnTo>
                <a:lnTo>
                  <a:pt x="888219" y="5895553"/>
                </a:lnTo>
                <a:lnTo>
                  <a:pt x="868298" y="5905232"/>
                </a:lnTo>
                <a:lnTo>
                  <a:pt x="846868" y="5913298"/>
                </a:lnTo>
                <a:lnTo>
                  <a:pt x="834493" y="5916256"/>
                </a:lnTo>
                <a:lnTo>
                  <a:pt x="847471" y="5908996"/>
                </a:lnTo>
                <a:lnTo>
                  <a:pt x="871316" y="5893671"/>
                </a:lnTo>
                <a:lnTo>
                  <a:pt x="893955" y="5876732"/>
                </a:lnTo>
                <a:lnTo>
                  <a:pt x="914781" y="5858449"/>
                </a:lnTo>
                <a:lnTo>
                  <a:pt x="934401" y="5839092"/>
                </a:lnTo>
                <a:lnTo>
                  <a:pt x="951907" y="5818121"/>
                </a:lnTo>
                <a:lnTo>
                  <a:pt x="967904" y="5795536"/>
                </a:lnTo>
                <a:lnTo>
                  <a:pt x="982392" y="5771338"/>
                </a:lnTo>
                <a:lnTo>
                  <a:pt x="989033" y="5758433"/>
                </a:lnTo>
                <a:lnTo>
                  <a:pt x="969716" y="5757088"/>
                </a:lnTo>
                <a:lnTo>
                  <a:pt x="955228" y="5756282"/>
                </a:lnTo>
                <a:lnTo>
                  <a:pt x="952813" y="5753056"/>
                </a:lnTo>
                <a:lnTo>
                  <a:pt x="951605" y="5746871"/>
                </a:lnTo>
                <a:lnTo>
                  <a:pt x="953115" y="5743914"/>
                </a:lnTo>
                <a:lnTo>
                  <a:pt x="955228" y="5743107"/>
                </a:lnTo>
                <a:lnTo>
                  <a:pt x="960962" y="5741764"/>
                </a:lnTo>
                <a:lnTo>
                  <a:pt x="974545" y="5741495"/>
                </a:lnTo>
                <a:lnTo>
                  <a:pt x="989636" y="5741495"/>
                </a:lnTo>
                <a:lnTo>
                  <a:pt x="1006237" y="5737192"/>
                </a:lnTo>
                <a:lnTo>
                  <a:pt x="1014991" y="5732354"/>
                </a:lnTo>
                <a:lnTo>
                  <a:pt x="1024650" y="5726438"/>
                </a:lnTo>
                <a:lnTo>
                  <a:pt x="1045174" y="5716759"/>
                </a:lnTo>
                <a:lnTo>
                  <a:pt x="1076263" y="5704929"/>
                </a:lnTo>
                <a:lnTo>
                  <a:pt x="1120633" y="5694713"/>
                </a:lnTo>
                <a:lnTo>
                  <a:pt x="1166512" y="5687723"/>
                </a:lnTo>
                <a:lnTo>
                  <a:pt x="1189753" y="5685033"/>
                </a:lnTo>
                <a:lnTo>
                  <a:pt x="1220238" y="5680731"/>
                </a:lnTo>
                <a:lnTo>
                  <a:pt x="1281511" y="5670784"/>
                </a:lnTo>
                <a:lnTo>
                  <a:pt x="1341878" y="5658147"/>
                </a:lnTo>
                <a:lnTo>
                  <a:pt x="1401038" y="5642822"/>
                </a:lnTo>
                <a:lnTo>
                  <a:pt x="1429712" y="5634219"/>
                </a:lnTo>
                <a:lnTo>
                  <a:pt x="1455367" y="5626153"/>
                </a:lnTo>
                <a:lnTo>
                  <a:pt x="1506982" y="5613516"/>
                </a:lnTo>
                <a:lnTo>
                  <a:pt x="1545918" y="5608408"/>
                </a:lnTo>
                <a:lnTo>
                  <a:pt x="1572480" y="5607601"/>
                </a:lnTo>
                <a:lnTo>
                  <a:pt x="1599343" y="5608946"/>
                </a:lnTo>
                <a:lnTo>
                  <a:pt x="1626810" y="5613247"/>
                </a:lnTo>
                <a:lnTo>
                  <a:pt x="1640997" y="5616742"/>
                </a:lnTo>
                <a:lnTo>
                  <a:pt x="1669067" y="5623732"/>
                </a:lnTo>
                <a:lnTo>
                  <a:pt x="1724907" y="5634487"/>
                </a:lnTo>
                <a:lnTo>
                  <a:pt x="1781048" y="5641746"/>
                </a:lnTo>
                <a:lnTo>
                  <a:pt x="1836585" y="5645510"/>
                </a:lnTo>
                <a:lnTo>
                  <a:pt x="1892424" y="5647124"/>
                </a:lnTo>
                <a:lnTo>
                  <a:pt x="1947963" y="5646048"/>
                </a:lnTo>
                <a:close/>
                <a:moveTo>
                  <a:pt x="2284447" y="8396878"/>
                </a:moveTo>
                <a:lnTo>
                  <a:pt x="2280520" y="8396072"/>
                </a:lnTo>
                <a:lnTo>
                  <a:pt x="2262397" y="8392036"/>
                </a:lnTo>
                <a:lnTo>
                  <a:pt x="2218601" y="8375625"/>
                </a:lnTo>
                <a:lnTo>
                  <a:pt x="2167254" y="8352220"/>
                </a:lnTo>
                <a:lnTo>
                  <a:pt x="2112583" y="8324241"/>
                </a:lnTo>
                <a:lnTo>
                  <a:pt x="2029822" y="8278237"/>
                </a:lnTo>
                <a:lnTo>
                  <a:pt x="1937094" y="8223088"/>
                </a:lnTo>
                <a:lnTo>
                  <a:pt x="1908098" y="8205332"/>
                </a:lnTo>
                <a:lnTo>
                  <a:pt x="1897224" y="8245417"/>
                </a:lnTo>
                <a:lnTo>
                  <a:pt x="1888465" y="8278507"/>
                </a:lnTo>
                <a:lnTo>
                  <a:pt x="1874571" y="8274471"/>
                </a:lnTo>
                <a:lnTo>
                  <a:pt x="1861593" y="8270953"/>
                </a:lnTo>
                <a:lnTo>
                  <a:pt x="1867020" y="8259675"/>
                </a:lnTo>
                <a:lnTo>
                  <a:pt x="1873363" y="8237883"/>
                </a:lnTo>
                <a:lnTo>
                  <a:pt x="1874873" y="8217169"/>
                </a:lnTo>
                <a:lnTo>
                  <a:pt x="1871248" y="8198068"/>
                </a:lnTo>
                <a:lnTo>
                  <a:pt x="1863093" y="8180043"/>
                </a:lnTo>
                <a:lnTo>
                  <a:pt x="1850407" y="8163095"/>
                </a:lnTo>
                <a:lnTo>
                  <a:pt x="1834097" y="8147222"/>
                </a:lnTo>
                <a:lnTo>
                  <a:pt x="1813256" y="8132425"/>
                </a:lnTo>
                <a:lnTo>
                  <a:pt x="1801476" y="8125161"/>
                </a:lnTo>
                <a:lnTo>
                  <a:pt x="1776104" y="8108213"/>
                </a:lnTo>
                <a:lnTo>
                  <a:pt x="1752243" y="8088843"/>
                </a:lnTo>
                <a:lnTo>
                  <a:pt x="1736234" y="8076468"/>
                </a:lnTo>
                <a:lnTo>
                  <a:pt x="1706030" y="8050103"/>
                </a:lnTo>
                <a:lnTo>
                  <a:pt x="1679449" y="8022663"/>
                </a:lnTo>
                <a:lnTo>
                  <a:pt x="1655890" y="7993609"/>
                </a:lnTo>
                <a:lnTo>
                  <a:pt x="1635653" y="7963477"/>
                </a:lnTo>
                <a:lnTo>
                  <a:pt x="1618738" y="7931732"/>
                </a:lnTo>
                <a:lnTo>
                  <a:pt x="1605147" y="7898642"/>
                </a:lnTo>
                <a:lnTo>
                  <a:pt x="1594877" y="7863937"/>
                </a:lnTo>
                <a:lnTo>
                  <a:pt x="1590950" y="7846183"/>
                </a:lnTo>
                <a:lnTo>
                  <a:pt x="1587024" y="7833000"/>
                </a:lnTo>
                <a:lnTo>
                  <a:pt x="1581285" y="7820356"/>
                </a:lnTo>
                <a:lnTo>
                  <a:pt x="1581889" y="7868781"/>
                </a:lnTo>
                <a:lnTo>
                  <a:pt x="1578566" y="7962133"/>
                </a:lnTo>
                <a:lnTo>
                  <a:pt x="1569505" y="8049835"/>
                </a:lnTo>
                <a:lnTo>
                  <a:pt x="1555007" y="8131081"/>
                </a:lnTo>
                <a:lnTo>
                  <a:pt x="1535072" y="8205870"/>
                </a:lnTo>
                <a:lnTo>
                  <a:pt x="1516345" y="8256715"/>
                </a:lnTo>
                <a:lnTo>
                  <a:pt x="1502149" y="8288461"/>
                </a:lnTo>
                <a:lnTo>
                  <a:pt x="1486744" y="8317785"/>
                </a:lnTo>
                <a:lnTo>
                  <a:pt x="1470132" y="8345225"/>
                </a:lnTo>
                <a:lnTo>
                  <a:pt x="1452009" y="8369975"/>
                </a:lnTo>
                <a:lnTo>
                  <a:pt x="1432679" y="8393112"/>
                </a:lnTo>
                <a:lnTo>
                  <a:pt x="1422711" y="8403066"/>
                </a:lnTo>
                <a:lnTo>
                  <a:pt x="1471642" y="8297070"/>
                </a:lnTo>
                <a:lnTo>
                  <a:pt x="1516949" y="8198875"/>
                </a:lnTo>
                <a:lnTo>
                  <a:pt x="1511210" y="8196723"/>
                </a:lnTo>
                <a:lnTo>
                  <a:pt x="1505170" y="8194571"/>
                </a:lnTo>
                <a:lnTo>
                  <a:pt x="1488557" y="8214479"/>
                </a:lnTo>
                <a:lnTo>
                  <a:pt x="1471038" y="8233849"/>
                </a:lnTo>
                <a:lnTo>
                  <a:pt x="1452311" y="8252681"/>
                </a:lnTo>
                <a:lnTo>
                  <a:pt x="1428450" y="8276086"/>
                </a:lnTo>
                <a:lnTo>
                  <a:pt x="1428148" y="8264787"/>
                </a:lnTo>
                <a:lnTo>
                  <a:pt x="1428450" y="8262903"/>
                </a:lnTo>
                <a:lnTo>
                  <a:pt x="1437209" y="8250259"/>
                </a:lnTo>
                <a:lnTo>
                  <a:pt x="1447176" y="8238422"/>
                </a:lnTo>
                <a:lnTo>
                  <a:pt x="1460769" y="8224163"/>
                </a:lnTo>
                <a:lnTo>
                  <a:pt x="1484027" y="8195379"/>
                </a:lnTo>
                <a:lnTo>
                  <a:pt x="1503357" y="8164978"/>
                </a:lnTo>
                <a:lnTo>
                  <a:pt x="1519064" y="8134309"/>
                </a:lnTo>
                <a:lnTo>
                  <a:pt x="1530239" y="8102295"/>
                </a:lnTo>
                <a:lnTo>
                  <a:pt x="1538092" y="8069473"/>
                </a:lnTo>
                <a:lnTo>
                  <a:pt x="1542019" y="8035845"/>
                </a:lnTo>
                <a:lnTo>
                  <a:pt x="1542019" y="8001411"/>
                </a:lnTo>
                <a:lnTo>
                  <a:pt x="1540811" y="7983655"/>
                </a:lnTo>
                <a:lnTo>
                  <a:pt x="1538394" y="7958905"/>
                </a:lnTo>
                <a:lnTo>
                  <a:pt x="1538146" y="7955221"/>
                </a:lnTo>
                <a:lnTo>
                  <a:pt x="1521454" y="7956991"/>
                </a:lnTo>
                <a:lnTo>
                  <a:pt x="1496090" y="7962905"/>
                </a:lnTo>
                <a:lnTo>
                  <a:pt x="1471027" y="7971777"/>
                </a:lnTo>
                <a:lnTo>
                  <a:pt x="1447172" y="7982530"/>
                </a:lnTo>
                <a:lnTo>
                  <a:pt x="1425129" y="7994627"/>
                </a:lnTo>
                <a:lnTo>
                  <a:pt x="1406407" y="8007263"/>
                </a:lnTo>
                <a:lnTo>
                  <a:pt x="1391611" y="8019359"/>
                </a:lnTo>
                <a:lnTo>
                  <a:pt x="1386176" y="8025273"/>
                </a:lnTo>
                <a:lnTo>
                  <a:pt x="1369568" y="8044361"/>
                </a:lnTo>
                <a:lnTo>
                  <a:pt x="1339976" y="8084955"/>
                </a:lnTo>
                <a:lnTo>
                  <a:pt x="1299513" y="8147861"/>
                </a:lnTo>
                <a:lnTo>
                  <a:pt x="1272638" y="8189799"/>
                </a:lnTo>
                <a:lnTo>
                  <a:pt x="1266599" y="8197058"/>
                </a:lnTo>
                <a:lnTo>
                  <a:pt x="1260560" y="8204316"/>
                </a:lnTo>
                <a:lnTo>
                  <a:pt x="1253917" y="8201627"/>
                </a:lnTo>
                <a:lnTo>
                  <a:pt x="1247274" y="8199209"/>
                </a:lnTo>
                <a:lnTo>
                  <a:pt x="1279282" y="8139528"/>
                </a:lnTo>
                <a:lnTo>
                  <a:pt x="1308572" y="8084955"/>
                </a:lnTo>
                <a:lnTo>
                  <a:pt x="1217681" y="8126085"/>
                </a:lnTo>
                <a:lnTo>
                  <a:pt x="1121960" y="8167755"/>
                </a:lnTo>
                <a:lnTo>
                  <a:pt x="1107164" y="8174475"/>
                </a:lnTo>
                <a:lnTo>
                  <a:pt x="1079987" y="8188724"/>
                </a:lnTo>
                <a:lnTo>
                  <a:pt x="1056132" y="8205123"/>
                </a:lnTo>
                <a:lnTo>
                  <a:pt x="1035297" y="8222865"/>
                </a:lnTo>
                <a:lnTo>
                  <a:pt x="1017783" y="8242759"/>
                </a:lnTo>
                <a:lnTo>
                  <a:pt x="1002987" y="8263997"/>
                </a:lnTo>
                <a:lnTo>
                  <a:pt x="990909" y="8286849"/>
                </a:lnTo>
                <a:lnTo>
                  <a:pt x="981850" y="8312117"/>
                </a:lnTo>
                <a:lnTo>
                  <a:pt x="978226" y="8325021"/>
                </a:lnTo>
                <a:lnTo>
                  <a:pt x="963732" y="8371529"/>
                </a:lnTo>
                <a:lnTo>
                  <a:pt x="938368" y="8448953"/>
                </a:lnTo>
                <a:lnTo>
                  <a:pt x="915720" y="8510247"/>
                </a:lnTo>
                <a:lnTo>
                  <a:pt x="895791" y="8557293"/>
                </a:lnTo>
                <a:lnTo>
                  <a:pt x="877371" y="8593048"/>
                </a:lnTo>
                <a:lnTo>
                  <a:pt x="859555" y="8619393"/>
                </a:lnTo>
                <a:lnTo>
                  <a:pt x="841740" y="8639286"/>
                </a:lnTo>
                <a:lnTo>
                  <a:pt x="822415" y="8654610"/>
                </a:lnTo>
                <a:lnTo>
                  <a:pt x="812450" y="8661600"/>
                </a:lnTo>
                <a:lnTo>
                  <a:pt x="822415" y="8648965"/>
                </a:lnTo>
                <a:lnTo>
                  <a:pt x="845665" y="8610254"/>
                </a:lnTo>
                <a:lnTo>
                  <a:pt x="871030" y="8559443"/>
                </a:lnTo>
                <a:lnTo>
                  <a:pt x="896697" y="8500839"/>
                </a:lnTo>
                <a:lnTo>
                  <a:pt x="921156" y="8439276"/>
                </a:lnTo>
                <a:lnTo>
                  <a:pt x="942897" y="8379057"/>
                </a:lnTo>
                <a:lnTo>
                  <a:pt x="959505" y="8325021"/>
                </a:lnTo>
                <a:lnTo>
                  <a:pt x="970074" y="8281471"/>
                </a:lnTo>
                <a:lnTo>
                  <a:pt x="971583" y="8265609"/>
                </a:lnTo>
                <a:lnTo>
                  <a:pt x="961014" y="8270717"/>
                </a:lnTo>
                <a:lnTo>
                  <a:pt x="902736" y="8301903"/>
                </a:lnTo>
                <a:lnTo>
                  <a:pt x="793124" y="8362927"/>
                </a:lnTo>
                <a:lnTo>
                  <a:pt x="764136" y="8377983"/>
                </a:lnTo>
                <a:lnTo>
                  <a:pt x="760211" y="8375561"/>
                </a:lnTo>
                <a:lnTo>
                  <a:pt x="757191" y="8370186"/>
                </a:lnTo>
                <a:lnTo>
                  <a:pt x="757191" y="8367229"/>
                </a:lnTo>
                <a:lnTo>
                  <a:pt x="758398" y="8365615"/>
                </a:lnTo>
                <a:lnTo>
                  <a:pt x="765042" y="8360239"/>
                </a:lnTo>
                <a:lnTo>
                  <a:pt x="796747" y="8334969"/>
                </a:lnTo>
                <a:lnTo>
                  <a:pt x="836607" y="8307817"/>
                </a:lnTo>
                <a:lnTo>
                  <a:pt x="870728" y="8287655"/>
                </a:lnTo>
                <a:lnTo>
                  <a:pt x="911191" y="8266147"/>
                </a:lnTo>
                <a:lnTo>
                  <a:pt x="959505" y="8244103"/>
                </a:lnTo>
                <a:lnTo>
                  <a:pt x="986379" y="8233081"/>
                </a:lnTo>
                <a:lnTo>
                  <a:pt x="993626" y="8224209"/>
                </a:lnTo>
                <a:lnTo>
                  <a:pt x="1009027" y="8208349"/>
                </a:lnTo>
                <a:lnTo>
                  <a:pt x="1034995" y="8187111"/>
                </a:lnTo>
                <a:lnTo>
                  <a:pt x="1073646" y="8162647"/>
                </a:lnTo>
                <a:lnTo>
                  <a:pt x="1115618" y="8140871"/>
                </a:lnTo>
                <a:lnTo>
                  <a:pt x="1137662" y="8130118"/>
                </a:lnTo>
                <a:lnTo>
                  <a:pt x="1165442" y="8115870"/>
                </a:lnTo>
                <a:lnTo>
                  <a:pt x="1221003" y="8086030"/>
                </a:lnTo>
                <a:lnTo>
                  <a:pt x="1274450" y="8054308"/>
                </a:lnTo>
                <a:lnTo>
                  <a:pt x="1325783" y="8020435"/>
                </a:lnTo>
                <a:lnTo>
                  <a:pt x="1350544" y="8002423"/>
                </a:lnTo>
                <a:lnTo>
                  <a:pt x="1372286" y="7986293"/>
                </a:lnTo>
                <a:lnTo>
                  <a:pt x="1417278" y="7957259"/>
                </a:lnTo>
                <a:lnTo>
                  <a:pt x="1452909" y="7939516"/>
                </a:lnTo>
                <a:lnTo>
                  <a:pt x="1478576" y="7929569"/>
                </a:lnTo>
                <a:lnTo>
                  <a:pt x="1505450" y="7921774"/>
                </a:lnTo>
                <a:lnTo>
                  <a:pt x="1534137" y="7916665"/>
                </a:lnTo>
                <a:lnTo>
                  <a:pt x="1535531" y="7916488"/>
                </a:lnTo>
                <a:lnTo>
                  <a:pt x="1535072" y="7909673"/>
                </a:lnTo>
                <a:lnTo>
                  <a:pt x="1535374" y="7884921"/>
                </a:lnTo>
                <a:lnTo>
                  <a:pt x="1537488" y="7811747"/>
                </a:lnTo>
                <a:lnTo>
                  <a:pt x="1540811" y="7702253"/>
                </a:lnTo>
                <a:lnTo>
                  <a:pt x="1546248" y="7629347"/>
                </a:lnTo>
                <a:lnTo>
                  <a:pt x="1551080" y="7593297"/>
                </a:lnTo>
                <a:lnTo>
                  <a:pt x="1556215" y="7562629"/>
                </a:lnTo>
                <a:lnTo>
                  <a:pt x="1570713" y="7501291"/>
                </a:lnTo>
                <a:lnTo>
                  <a:pt x="1597897" y="7410359"/>
                </a:lnTo>
                <a:lnTo>
                  <a:pt x="1616020" y="7349829"/>
                </a:lnTo>
                <a:lnTo>
                  <a:pt x="1600918" y="7358707"/>
                </a:lnTo>
                <a:lnTo>
                  <a:pt x="1570713" y="7377807"/>
                </a:lnTo>
                <a:lnTo>
                  <a:pt x="1542925" y="7398791"/>
                </a:lnTo>
                <a:lnTo>
                  <a:pt x="1525709" y="7416009"/>
                </a:lnTo>
                <a:lnTo>
                  <a:pt x="1516345" y="7428385"/>
                </a:lnTo>
                <a:lnTo>
                  <a:pt x="1512418" y="7434841"/>
                </a:lnTo>
                <a:lnTo>
                  <a:pt x="1483724" y="7485687"/>
                </a:lnTo>
                <a:lnTo>
                  <a:pt x="1428148" y="7576079"/>
                </a:lnTo>
                <a:lnTo>
                  <a:pt x="1385559" y="7639839"/>
                </a:lnTo>
                <a:lnTo>
                  <a:pt x="1339346" y="7703329"/>
                </a:lnTo>
                <a:lnTo>
                  <a:pt x="1289811" y="7764667"/>
                </a:lnTo>
                <a:lnTo>
                  <a:pt x="1237859" y="7820894"/>
                </a:lnTo>
                <a:lnTo>
                  <a:pt x="1198291" y="7857750"/>
                </a:lnTo>
                <a:lnTo>
                  <a:pt x="1171409" y="7879809"/>
                </a:lnTo>
                <a:lnTo>
                  <a:pt x="1158119" y="7889765"/>
                </a:lnTo>
                <a:lnTo>
                  <a:pt x="1194667" y="7844837"/>
                </a:lnTo>
                <a:lnTo>
                  <a:pt x="1319411" y="7685573"/>
                </a:lnTo>
                <a:lnTo>
                  <a:pt x="1368343" y="7618587"/>
                </a:lnTo>
                <a:lnTo>
                  <a:pt x="1410629" y="7556173"/>
                </a:lnTo>
                <a:lnTo>
                  <a:pt x="1434793" y="7516087"/>
                </a:lnTo>
                <a:lnTo>
                  <a:pt x="1446270" y="7493489"/>
                </a:lnTo>
                <a:lnTo>
                  <a:pt x="1450197" y="7483535"/>
                </a:lnTo>
                <a:lnTo>
                  <a:pt x="1458957" y="7461743"/>
                </a:lnTo>
                <a:lnTo>
                  <a:pt x="1482516" y="7420852"/>
                </a:lnTo>
                <a:lnTo>
                  <a:pt x="1512720" y="7383996"/>
                </a:lnTo>
                <a:lnTo>
                  <a:pt x="1548966" y="7349291"/>
                </a:lnTo>
                <a:lnTo>
                  <a:pt x="1569807" y="7332881"/>
                </a:lnTo>
                <a:lnTo>
                  <a:pt x="1588232" y="7318891"/>
                </a:lnTo>
                <a:lnTo>
                  <a:pt x="1623571" y="7289298"/>
                </a:lnTo>
                <a:lnTo>
                  <a:pt x="1656796" y="7258091"/>
                </a:lnTo>
                <a:lnTo>
                  <a:pt x="1686397" y="7224733"/>
                </a:lnTo>
                <a:lnTo>
                  <a:pt x="1700290" y="7207783"/>
                </a:lnTo>
                <a:lnTo>
                  <a:pt x="1719017" y="7182763"/>
                </a:lnTo>
                <a:lnTo>
                  <a:pt x="1759190" y="7134877"/>
                </a:lnTo>
                <a:lnTo>
                  <a:pt x="1803893" y="7090219"/>
                </a:lnTo>
                <a:lnTo>
                  <a:pt x="1841648" y="7059281"/>
                </a:lnTo>
                <a:lnTo>
                  <a:pt x="1868530" y="7040180"/>
                </a:lnTo>
                <a:lnTo>
                  <a:pt x="1883028" y="7031034"/>
                </a:lnTo>
                <a:lnTo>
                  <a:pt x="1892693" y="7025115"/>
                </a:lnTo>
                <a:lnTo>
                  <a:pt x="1909609" y="7012471"/>
                </a:lnTo>
                <a:lnTo>
                  <a:pt x="1924409" y="6999019"/>
                </a:lnTo>
                <a:lnTo>
                  <a:pt x="1937396" y="6984223"/>
                </a:lnTo>
                <a:lnTo>
                  <a:pt x="1947666" y="6968620"/>
                </a:lnTo>
                <a:lnTo>
                  <a:pt x="1955519" y="6952208"/>
                </a:lnTo>
                <a:lnTo>
                  <a:pt x="1960956" y="6934722"/>
                </a:lnTo>
                <a:lnTo>
                  <a:pt x="1963976" y="6916967"/>
                </a:lnTo>
                <a:lnTo>
                  <a:pt x="1964581" y="6907550"/>
                </a:lnTo>
                <a:lnTo>
                  <a:pt x="1965789" y="6835451"/>
                </a:lnTo>
                <a:lnTo>
                  <a:pt x="1965370" y="6785491"/>
                </a:lnTo>
                <a:lnTo>
                  <a:pt x="1961852" y="6786520"/>
                </a:lnTo>
                <a:lnTo>
                  <a:pt x="1852143" y="6824797"/>
                </a:lnTo>
                <a:lnTo>
                  <a:pt x="1779393" y="6851809"/>
                </a:lnTo>
                <a:lnTo>
                  <a:pt x="1759863" y="6859015"/>
                </a:lnTo>
                <a:lnTo>
                  <a:pt x="1721707" y="6871205"/>
                </a:lnTo>
                <a:lnTo>
                  <a:pt x="1682877" y="6881306"/>
                </a:lnTo>
                <a:lnTo>
                  <a:pt x="1644205" y="6889000"/>
                </a:lnTo>
                <a:lnTo>
                  <a:pt x="1605327" y="6894897"/>
                </a:lnTo>
                <a:lnTo>
                  <a:pt x="1566225" y="6897591"/>
                </a:lnTo>
                <a:lnTo>
                  <a:pt x="1526632" y="6897893"/>
                </a:lnTo>
                <a:lnTo>
                  <a:pt x="1486913" y="6895194"/>
                </a:lnTo>
                <a:lnTo>
                  <a:pt x="1466993" y="6892694"/>
                </a:lnTo>
                <a:lnTo>
                  <a:pt x="1458061" y="6891873"/>
                </a:lnTo>
                <a:lnTo>
                  <a:pt x="1448662" y="6893077"/>
                </a:lnTo>
                <a:lnTo>
                  <a:pt x="1440271" y="6903859"/>
                </a:lnTo>
                <a:lnTo>
                  <a:pt x="1426087" y="6918393"/>
                </a:lnTo>
                <a:lnTo>
                  <a:pt x="1403454" y="6938582"/>
                </a:lnTo>
                <a:lnTo>
                  <a:pt x="1344607" y="6986495"/>
                </a:lnTo>
                <a:lnTo>
                  <a:pt x="1299943" y="7025795"/>
                </a:lnTo>
                <a:lnTo>
                  <a:pt x="1274594" y="7052712"/>
                </a:lnTo>
                <a:lnTo>
                  <a:pt x="1255279" y="7079629"/>
                </a:lnTo>
                <a:lnTo>
                  <a:pt x="1246830" y="7099548"/>
                </a:lnTo>
                <a:lnTo>
                  <a:pt x="1243812" y="7112469"/>
                </a:lnTo>
                <a:lnTo>
                  <a:pt x="1243812" y="7118929"/>
                </a:lnTo>
                <a:lnTo>
                  <a:pt x="1244717" y="7195374"/>
                </a:lnTo>
                <a:lnTo>
                  <a:pt x="1244717" y="7264281"/>
                </a:lnTo>
                <a:lnTo>
                  <a:pt x="1242907" y="7261859"/>
                </a:lnTo>
                <a:lnTo>
                  <a:pt x="1227817" y="7243286"/>
                </a:lnTo>
                <a:lnTo>
                  <a:pt x="1218764" y="7270204"/>
                </a:lnTo>
                <a:lnTo>
                  <a:pt x="1210314" y="7309771"/>
                </a:lnTo>
                <a:lnTo>
                  <a:pt x="1207297" y="7335612"/>
                </a:lnTo>
                <a:lnTo>
                  <a:pt x="1206090" y="7361453"/>
                </a:lnTo>
                <a:lnTo>
                  <a:pt x="1206693" y="7387025"/>
                </a:lnTo>
                <a:lnTo>
                  <a:pt x="1210013" y="7412595"/>
                </a:lnTo>
                <a:lnTo>
                  <a:pt x="1215445" y="7437898"/>
                </a:lnTo>
                <a:lnTo>
                  <a:pt x="1218764" y="7450549"/>
                </a:lnTo>
                <a:lnTo>
                  <a:pt x="1211824" y="7437360"/>
                </a:lnTo>
                <a:lnTo>
                  <a:pt x="1200960" y="7409904"/>
                </a:lnTo>
                <a:lnTo>
                  <a:pt x="1192812" y="7383255"/>
                </a:lnTo>
                <a:lnTo>
                  <a:pt x="1186776" y="7356339"/>
                </a:lnTo>
                <a:lnTo>
                  <a:pt x="1182551" y="7315693"/>
                </a:lnTo>
                <a:lnTo>
                  <a:pt x="1183456" y="7262397"/>
                </a:lnTo>
                <a:lnTo>
                  <a:pt x="1190095" y="7209101"/>
                </a:lnTo>
                <a:lnTo>
                  <a:pt x="1199752" y="7156343"/>
                </a:lnTo>
                <a:lnTo>
                  <a:pt x="1210616" y="7104124"/>
                </a:lnTo>
                <a:lnTo>
                  <a:pt x="1220575" y="7052443"/>
                </a:lnTo>
                <a:lnTo>
                  <a:pt x="1224498" y="7026601"/>
                </a:lnTo>
                <a:lnTo>
                  <a:pt x="1147242" y="7059441"/>
                </a:lnTo>
                <a:lnTo>
                  <a:pt x="1111231" y="7075152"/>
                </a:lnTo>
                <a:lnTo>
                  <a:pt x="1105713" y="7081482"/>
                </a:lnTo>
                <a:lnTo>
                  <a:pt x="1091348" y="7101502"/>
                </a:lnTo>
                <a:lnTo>
                  <a:pt x="1082385" y="7114301"/>
                </a:lnTo>
                <a:lnTo>
                  <a:pt x="1059255" y="7148219"/>
                </a:lnTo>
                <a:lnTo>
                  <a:pt x="1043247" y="7179189"/>
                </a:lnTo>
                <a:lnTo>
                  <a:pt x="1034404" y="7202501"/>
                </a:lnTo>
                <a:lnTo>
                  <a:pt x="1028559" y="7227957"/>
                </a:lnTo>
                <a:lnTo>
                  <a:pt x="1025800" y="7255052"/>
                </a:lnTo>
                <a:lnTo>
                  <a:pt x="1026523" y="7269558"/>
                </a:lnTo>
                <a:lnTo>
                  <a:pt x="1026206" y="7274371"/>
                </a:lnTo>
                <a:lnTo>
                  <a:pt x="1023312" y="7281341"/>
                </a:lnTo>
                <a:lnTo>
                  <a:pt x="1016370" y="7283985"/>
                </a:lnTo>
                <a:lnTo>
                  <a:pt x="1006485" y="7281180"/>
                </a:lnTo>
                <a:lnTo>
                  <a:pt x="1000401" y="7277398"/>
                </a:lnTo>
                <a:lnTo>
                  <a:pt x="1003294" y="7245793"/>
                </a:lnTo>
                <a:lnTo>
                  <a:pt x="1005894" y="7196469"/>
                </a:lnTo>
                <a:lnTo>
                  <a:pt x="983430" y="7215352"/>
                </a:lnTo>
                <a:lnTo>
                  <a:pt x="953642" y="7244297"/>
                </a:lnTo>
                <a:lnTo>
                  <a:pt x="935931" y="7264185"/>
                </a:lnTo>
                <a:lnTo>
                  <a:pt x="919804" y="7284641"/>
                </a:lnTo>
                <a:lnTo>
                  <a:pt x="905637" y="7305758"/>
                </a:lnTo>
                <a:lnTo>
                  <a:pt x="892963" y="7327245"/>
                </a:lnTo>
                <a:lnTo>
                  <a:pt x="882341" y="7349593"/>
                </a:lnTo>
                <a:lnTo>
                  <a:pt x="877733" y="7361203"/>
                </a:lnTo>
                <a:lnTo>
                  <a:pt x="880278" y="7348033"/>
                </a:lnTo>
                <a:lnTo>
                  <a:pt x="886956" y="7322260"/>
                </a:lnTo>
                <a:lnTo>
                  <a:pt x="896530" y="7297731"/>
                </a:lnTo>
                <a:lnTo>
                  <a:pt x="908062" y="7273863"/>
                </a:lnTo>
                <a:lnTo>
                  <a:pt x="928400" y="7239601"/>
                </a:lnTo>
                <a:lnTo>
                  <a:pt x="960351" y="7196691"/>
                </a:lnTo>
                <a:lnTo>
                  <a:pt x="996602" y="7155899"/>
                </a:lnTo>
                <a:lnTo>
                  <a:pt x="1035192" y="7116561"/>
                </a:lnTo>
                <a:lnTo>
                  <a:pt x="1050205" y="7101777"/>
                </a:lnTo>
                <a:lnTo>
                  <a:pt x="1036187" y="7107893"/>
                </a:lnTo>
                <a:lnTo>
                  <a:pt x="960441" y="7144230"/>
                </a:lnTo>
                <a:lnTo>
                  <a:pt x="945955" y="7151498"/>
                </a:lnTo>
                <a:lnTo>
                  <a:pt x="918795" y="7171149"/>
                </a:lnTo>
                <a:lnTo>
                  <a:pt x="894652" y="7194027"/>
                </a:lnTo>
                <a:lnTo>
                  <a:pt x="875942" y="7219599"/>
                </a:lnTo>
                <a:lnTo>
                  <a:pt x="868699" y="7232519"/>
                </a:lnTo>
                <a:lnTo>
                  <a:pt x="858137" y="7254322"/>
                </a:lnTo>
                <a:lnTo>
                  <a:pt x="841841" y="7299005"/>
                </a:lnTo>
                <a:lnTo>
                  <a:pt x="821622" y="7367914"/>
                </a:lnTo>
                <a:lnTo>
                  <a:pt x="807740" y="7413942"/>
                </a:lnTo>
                <a:lnTo>
                  <a:pt x="804420" y="7422017"/>
                </a:lnTo>
                <a:lnTo>
                  <a:pt x="800497" y="7429823"/>
                </a:lnTo>
                <a:lnTo>
                  <a:pt x="793254" y="7428747"/>
                </a:lnTo>
                <a:lnTo>
                  <a:pt x="786615" y="7427400"/>
                </a:lnTo>
                <a:lnTo>
                  <a:pt x="799893" y="7363606"/>
                </a:lnTo>
                <a:lnTo>
                  <a:pt x="812266" y="7304658"/>
                </a:lnTo>
                <a:lnTo>
                  <a:pt x="738330" y="7361453"/>
                </a:lnTo>
                <a:lnTo>
                  <a:pt x="659566" y="7420133"/>
                </a:lnTo>
                <a:lnTo>
                  <a:pt x="647494" y="7429285"/>
                </a:lnTo>
                <a:lnTo>
                  <a:pt x="626370" y="7448127"/>
                </a:lnTo>
                <a:lnTo>
                  <a:pt x="608263" y="7468315"/>
                </a:lnTo>
                <a:lnTo>
                  <a:pt x="593778" y="7489580"/>
                </a:lnTo>
                <a:lnTo>
                  <a:pt x="582612" y="7511921"/>
                </a:lnTo>
                <a:lnTo>
                  <a:pt x="574766" y="7535608"/>
                </a:lnTo>
                <a:lnTo>
                  <a:pt x="569937" y="7560103"/>
                </a:lnTo>
                <a:lnTo>
                  <a:pt x="568428" y="7585943"/>
                </a:lnTo>
                <a:lnTo>
                  <a:pt x="568730" y="7599402"/>
                </a:lnTo>
                <a:lnTo>
                  <a:pt x="569333" y="7619591"/>
                </a:lnTo>
                <a:lnTo>
                  <a:pt x="566014" y="7659427"/>
                </a:lnTo>
                <a:lnTo>
                  <a:pt x="558168" y="7687961"/>
                </a:lnTo>
                <a:lnTo>
                  <a:pt x="550925" y="7706803"/>
                </a:lnTo>
                <a:lnTo>
                  <a:pt x="540665" y="7725106"/>
                </a:lnTo>
                <a:lnTo>
                  <a:pt x="527687" y="7742871"/>
                </a:lnTo>
                <a:lnTo>
                  <a:pt x="519842" y="7751215"/>
                </a:lnTo>
                <a:lnTo>
                  <a:pt x="525877" y="7739103"/>
                </a:lnTo>
                <a:lnTo>
                  <a:pt x="535534" y="7713801"/>
                </a:lnTo>
                <a:lnTo>
                  <a:pt x="543380" y="7688767"/>
                </a:lnTo>
                <a:lnTo>
                  <a:pt x="548812" y="7662927"/>
                </a:lnTo>
                <a:lnTo>
                  <a:pt x="552433" y="7637087"/>
                </a:lnTo>
                <a:lnTo>
                  <a:pt x="553641" y="7610977"/>
                </a:lnTo>
                <a:lnTo>
                  <a:pt x="552433" y="7584059"/>
                </a:lnTo>
                <a:lnTo>
                  <a:pt x="548812" y="7556873"/>
                </a:lnTo>
                <a:lnTo>
                  <a:pt x="545794" y="7542876"/>
                </a:lnTo>
                <a:lnTo>
                  <a:pt x="529196" y="7552028"/>
                </a:lnTo>
                <a:lnTo>
                  <a:pt x="516522" y="7558757"/>
                </a:lnTo>
                <a:lnTo>
                  <a:pt x="512598" y="7556873"/>
                </a:lnTo>
                <a:lnTo>
                  <a:pt x="507770" y="7552835"/>
                </a:lnTo>
                <a:lnTo>
                  <a:pt x="507167" y="7549337"/>
                </a:lnTo>
                <a:lnTo>
                  <a:pt x="508072" y="7547721"/>
                </a:lnTo>
                <a:lnTo>
                  <a:pt x="511995" y="7543415"/>
                </a:lnTo>
                <a:lnTo>
                  <a:pt x="523161" y="7536416"/>
                </a:lnTo>
                <a:lnTo>
                  <a:pt x="535534" y="7528609"/>
                </a:lnTo>
                <a:lnTo>
                  <a:pt x="546398" y="7516767"/>
                </a:lnTo>
                <a:lnTo>
                  <a:pt x="550321" y="7508422"/>
                </a:lnTo>
                <a:lnTo>
                  <a:pt x="554848" y="7498731"/>
                </a:lnTo>
                <a:lnTo>
                  <a:pt x="564807" y="7480159"/>
                </a:lnTo>
                <a:lnTo>
                  <a:pt x="583215" y="7454587"/>
                </a:lnTo>
                <a:lnTo>
                  <a:pt x="613393" y="7423633"/>
                </a:lnTo>
                <a:lnTo>
                  <a:pt x="646589" y="7394561"/>
                </a:lnTo>
                <a:lnTo>
                  <a:pt x="663791" y="7380295"/>
                </a:lnTo>
                <a:lnTo>
                  <a:pt x="686424" y="7361453"/>
                </a:lnTo>
                <a:lnTo>
                  <a:pt x="729880" y="7322154"/>
                </a:lnTo>
                <a:lnTo>
                  <a:pt x="771828" y="7281239"/>
                </a:lnTo>
                <a:lnTo>
                  <a:pt x="810456" y="7238711"/>
                </a:lnTo>
                <a:lnTo>
                  <a:pt x="828562" y="7216637"/>
                </a:lnTo>
                <a:lnTo>
                  <a:pt x="844557" y="7197258"/>
                </a:lnTo>
                <a:lnTo>
                  <a:pt x="878960" y="7160650"/>
                </a:lnTo>
                <a:lnTo>
                  <a:pt x="907629" y="7136963"/>
                </a:lnTo>
                <a:lnTo>
                  <a:pt x="928754" y="7122427"/>
                </a:lnTo>
                <a:lnTo>
                  <a:pt x="951689" y="7110046"/>
                </a:lnTo>
                <a:lnTo>
                  <a:pt x="977038" y="7099548"/>
                </a:lnTo>
                <a:lnTo>
                  <a:pt x="991222" y="7095241"/>
                </a:lnTo>
                <a:lnTo>
                  <a:pt x="1018684" y="7086897"/>
                </a:lnTo>
                <a:lnTo>
                  <a:pt x="1071495" y="7066977"/>
                </a:lnTo>
                <a:lnTo>
                  <a:pt x="1095743" y="7056229"/>
                </a:lnTo>
                <a:lnTo>
                  <a:pt x="1112390" y="7039285"/>
                </a:lnTo>
                <a:lnTo>
                  <a:pt x="1130015" y="7019901"/>
                </a:lnTo>
                <a:lnTo>
                  <a:pt x="1040406" y="7019313"/>
                </a:lnTo>
                <a:lnTo>
                  <a:pt x="904597" y="7018261"/>
                </a:lnTo>
                <a:lnTo>
                  <a:pt x="813979" y="7018997"/>
                </a:lnTo>
                <a:lnTo>
                  <a:pt x="768080" y="7020529"/>
                </a:lnTo>
                <a:lnTo>
                  <a:pt x="752572" y="7021745"/>
                </a:lnTo>
                <a:lnTo>
                  <a:pt x="720389" y="7027905"/>
                </a:lnTo>
                <a:lnTo>
                  <a:pt x="688254" y="7038271"/>
                </a:lnTo>
                <a:lnTo>
                  <a:pt x="658856" y="7052286"/>
                </a:lnTo>
                <a:lnTo>
                  <a:pt x="645655" y="7060366"/>
                </a:lnTo>
                <a:lnTo>
                  <a:pt x="625087" y="7074302"/>
                </a:lnTo>
                <a:lnTo>
                  <a:pt x="586210" y="7104833"/>
                </a:lnTo>
                <a:lnTo>
                  <a:pt x="529692" y="7153348"/>
                </a:lnTo>
                <a:lnTo>
                  <a:pt x="492599" y="7185547"/>
                </a:lnTo>
                <a:lnTo>
                  <a:pt x="484762" y="7191113"/>
                </a:lnTo>
                <a:lnTo>
                  <a:pt x="477107" y="7196375"/>
                </a:lnTo>
                <a:lnTo>
                  <a:pt x="472514" y="7192964"/>
                </a:lnTo>
                <a:lnTo>
                  <a:pt x="468016" y="7189750"/>
                </a:lnTo>
                <a:lnTo>
                  <a:pt x="515808" y="7142214"/>
                </a:lnTo>
                <a:lnTo>
                  <a:pt x="559841" y="7099159"/>
                </a:lnTo>
                <a:lnTo>
                  <a:pt x="469630" y="7119215"/>
                </a:lnTo>
                <a:lnTo>
                  <a:pt x="374493" y="7139269"/>
                </a:lnTo>
                <a:lnTo>
                  <a:pt x="359936" y="7142469"/>
                </a:lnTo>
                <a:lnTo>
                  <a:pt x="332235" y="7150441"/>
                </a:lnTo>
                <a:lnTo>
                  <a:pt x="306882" y="7160569"/>
                </a:lnTo>
                <a:lnTo>
                  <a:pt x="282855" y="7172773"/>
                </a:lnTo>
                <a:lnTo>
                  <a:pt x="261081" y="7186936"/>
                </a:lnTo>
                <a:lnTo>
                  <a:pt x="241281" y="7203159"/>
                </a:lnTo>
                <a:lnTo>
                  <a:pt x="223179" y="7221553"/>
                </a:lnTo>
                <a:lnTo>
                  <a:pt x="206680" y="7241917"/>
                </a:lnTo>
                <a:lnTo>
                  <a:pt x="199184" y="7252984"/>
                </a:lnTo>
                <a:lnTo>
                  <a:pt x="187937" y="7269236"/>
                </a:lnTo>
                <a:lnTo>
                  <a:pt x="161895" y="7300508"/>
                </a:lnTo>
                <a:lnTo>
                  <a:pt x="138987" y="7321203"/>
                </a:lnTo>
                <a:lnTo>
                  <a:pt x="122027" y="7333763"/>
                </a:lnTo>
                <a:lnTo>
                  <a:pt x="103750" y="7344950"/>
                </a:lnTo>
                <a:lnTo>
                  <a:pt x="83229" y="7354881"/>
                </a:lnTo>
                <a:lnTo>
                  <a:pt x="72401" y="7359005"/>
                </a:lnTo>
                <a:lnTo>
                  <a:pt x="84204" y="7350755"/>
                </a:lnTo>
                <a:lnTo>
                  <a:pt x="106415" y="7334081"/>
                </a:lnTo>
                <a:lnTo>
                  <a:pt x="127404" y="7316229"/>
                </a:lnTo>
                <a:lnTo>
                  <a:pt x="146434" y="7297717"/>
                </a:lnTo>
                <a:lnTo>
                  <a:pt x="164146" y="7277830"/>
                </a:lnTo>
                <a:lnTo>
                  <a:pt x="180733" y="7256963"/>
                </a:lnTo>
                <a:lnTo>
                  <a:pt x="195725" y="7234829"/>
                </a:lnTo>
                <a:lnTo>
                  <a:pt x="208566" y="7211634"/>
                </a:lnTo>
                <a:lnTo>
                  <a:pt x="214745" y="7199191"/>
                </a:lnTo>
                <a:lnTo>
                  <a:pt x="196730" y="7200658"/>
                </a:lnTo>
                <a:lnTo>
                  <a:pt x="183078" y="7201636"/>
                </a:lnTo>
                <a:lnTo>
                  <a:pt x="180539" y="7199083"/>
                </a:lnTo>
                <a:lnTo>
                  <a:pt x="179643" y="7193794"/>
                </a:lnTo>
                <a:lnTo>
                  <a:pt x="180816" y="7190765"/>
                </a:lnTo>
                <a:lnTo>
                  <a:pt x="182387" y="7189933"/>
                </a:lnTo>
                <a:lnTo>
                  <a:pt x="188217" y="7187712"/>
                </a:lnTo>
                <a:lnTo>
                  <a:pt x="201116" y="7185847"/>
                </a:lnTo>
                <a:lnTo>
                  <a:pt x="214943" y="7183865"/>
                </a:lnTo>
                <a:lnTo>
                  <a:pt x="230682" y="7178339"/>
                </a:lnTo>
                <a:lnTo>
                  <a:pt x="238518" y="7172772"/>
                </a:lnTo>
                <a:lnTo>
                  <a:pt x="247276" y="7166385"/>
                </a:lnTo>
                <a:lnTo>
                  <a:pt x="266108" y="7154987"/>
                </a:lnTo>
                <a:lnTo>
                  <a:pt x="295411" y="7140773"/>
                </a:lnTo>
                <a:lnTo>
                  <a:pt x="336605" y="7126017"/>
                </a:lnTo>
                <a:lnTo>
                  <a:pt x="378949" y="7114343"/>
                </a:lnTo>
                <a:lnTo>
                  <a:pt x="401193" y="7108685"/>
                </a:lnTo>
                <a:lnTo>
                  <a:pt x="429457" y="7101201"/>
                </a:lnTo>
                <a:lnTo>
                  <a:pt x="486152" y="7084531"/>
                </a:lnTo>
                <a:lnTo>
                  <a:pt x="542268" y="7065967"/>
                </a:lnTo>
                <a:lnTo>
                  <a:pt x="596963" y="7045129"/>
                </a:lnTo>
                <a:lnTo>
                  <a:pt x="623973" y="7033665"/>
                </a:lnTo>
                <a:lnTo>
                  <a:pt x="647834" y="7023168"/>
                </a:lnTo>
                <a:lnTo>
                  <a:pt x="695875" y="7005569"/>
                </a:lnTo>
                <a:lnTo>
                  <a:pt x="731834" y="6996328"/>
                </a:lnTo>
                <a:lnTo>
                  <a:pt x="756790" y="6992216"/>
                </a:lnTo>
                <a:lnTo>
                  <a:pt x="781770" y="6990208"/>
                </a:lnTo>
                <a:lnTo>
                  <a:pt x="807521" y="6990487"/>
                </a:lnTo>
                <a:lnTo>
                  <a:pt x="820919" y="6991717"/>
                </a:lnTo>
                <a:lnTo>
                  <a:pt x="846883" y="6994496"/>
                </a:lnTo>
                <a:lnTo>
                  <a:pt x="898963" y="6996945"/>
                </a:lnTo>
                <a:lnTo>
                  <a:pt x="951288" y="6996485"/>
                </a:lnTo>
                <a:lnTo>
                  <a:pt x="1003208" y="6993129"/>
                </a:lnTo>
                <a:lnTo>
                  <a:pt x="1055009" y="6987472"/>
                </a:lnTo>
                <a:lnTo>
                  <a:pt x="1106968" y="6979408"/>
                </a:lnTo>
                <a:lnTo>
                  <a:pt x="1183947" y="6964629"/>
                </a:lnTo>
                <a:lnTo>
                  <a:pt x="1235398" y="6952769"/>
                </a:lnTo>
                <a:lnTo>
                  <a:pt x="1244481" y="6950483"/>
                </a:lnTo>
                <a:lnTo>
                  <a:pt x="1261799" y="6944823"/>
                </a:lnTo>
                <a:lnTo>
                  <a:pt x="1287699" y="6933783"/>
                </a:lnTo>
                <a:lnTo>
                  <a:pt x="1336928" y="6906347"/>
                </a:lnTo>
                <a:lnTo>
                  <a:pt x="1356235" y="6894337"/>
                </a:lnTo>
                <a:lnTo>
                  <a:pt x="1367014" y="6885845"/>
                </a:lnTo>
                <a:lnTo>
                  <a:pt x="1309851" y="6871144"/>
                </a:lnTo>
                <a:lnTo>
                  <a:pt x="1221867" y="6849995"/>
                </a:lnTo>
                <a:lnTo>
                  <a:pt x="1162981" y="6837468"/>
                </a:lnTo>
                <a:lnTo>
                  <a:pt x="1103659" y="6827455"/>
                </a:lnTo>
                <a:lnTo>
                  <a:pt x="1043535" y="6820561"/>
                </a:lnTo>
                <a:lnTo>
                  <a:pt x="982254" y="6818099"/>
                </a:lnTo>
                <a:lnTo>
                  <a:pt x="919910" y="6820264"/>
                </a:lnTo>
                <a:lnTo>
                  <a:pt x="887417" y="6823727"/>
                </a:lnTo>
                <a:lnTo>
                  <a:pt x="848896" y="6828313"/>
                </a:lnTo>
                <a:lnTo>
                  <a:pt x="770433" y="6835213"/>
                </a:lnTo>
                <a:lnTo>
                  <a:pt x="652552" y="6841409"/>
                </a:lnTo>
                <a:lnTo>
                  <a:pt x="573945" y="6843903"/>
                </a:lnTo>
                <a:lnTo>
                  <a:pt x="558984" y="6844206"/>
                </a:lnTo>
                <a:lnTo>
                  <a:pt x="528951" y="6843213"/>
                </a:lnTo>
                <a:lnTo>
                  <a:pt x="499543" y="6840104"/>
                </a:lnTo>
                <a:lnTo>
                  <a:pt x="471230" y="6835171"/>
                </a:lnTo>
                <a:lnTo>
                  <a:pt x="443084" y="6828530"/>
                </a:lnTo>
                <a:lnTo>
                  <a:pt x="416215" y="6819761"/>
                </a:lnTo>
                <a:lnTo>
                  <a:pt x="389235" y="6809393"/>
                </a:lnTo>
                <a:lnTo>
                  <a:pt x="363540" y="6797596"/>
                </a:lnTo>
                <a:lnTo>
                  <a:pt x="351101" y="6790839"/>
                </a:lnTo>
                <a:lnTo>
                  <a:pt x="341661" y="6786223"/>
                </a:lnTo>
                <a:lnTo>
                  <a:pt x="320679" y="6780139"/>
                </a:lnTo>
                <a:lnTo>
                  <a:pt x="286226" y="6774728"/>
                </a:lnTo>
                <a:lnTo>
                  <a:pt x="263340" y="6772889"/>
                </a:lnTo>
                <a:lnTo>
                  <a:pt x="235249" y="6771155"/>
                </a:lnTo>
                <a:lnTo>
                  <a:pt x="179117" y="6771893"/>
                </a:lnTo>
                <a:lnTo>
                  <a:pt x="121889" y="6774455"/>
                </a:lnTo>
                <a:lnTo>
                  <a:pt x="65201" y="6775404"/>
                </a:lnTo>
                <a:lnTo>
                  <a:pt x="37301" y="6774067"/>
                </a:lnTo>
                <a:lnTo>
                  <a:pt x="32177" y="6772969"/>
                </a:lnTo>
                <a:lnTo>
                  <a:pt x="22903" y="6766647"/>
                </a:lnTo>
                <a:lnTo>
                  <a:pt x="9274" y="6753305"/>
                </a:lnTo>
                <a:lnTo>
                  <a:pt x="0" y="6746983"/>
                </a:lnTo>
                <a:lnTo>
                  <a:pt x="69515" y="6754287"/>
                </a:lnTo>
                <a:lnTo>
                  <a:pt x="156586" y="6760533"/>
                </a:lnTo>
                <a:lnTo>
                  <a:pt x="192007" y="6761115"/>
                </a:lnTo>
                <a:lnTo>
                  <a:pt x="227958" y="6759386"/>
                </a:lnTo>
                <a:lnTo>
                  <a:pt x="264068" y="6755249"/>
                </a:lnTo>
                <a:lnTo>
                  <a:pt x="282527" y="6751970"/>
                </a:lnTo>
                <a:lnTo>
                  <a:pt x="229311" y="6698570"/>
                </a:lnTo>
                <a:lnTo>
                  <a:pt x="124941" y="6601542"/>
                </a:lnTo>
                <a:lnTo>
                  <a:pt x="47369" y="6531611"/>
                </a:lnTo>
                <a:lnTo>
                  <a:pt x="27901" y="6511576"/>
                </a:lnTo>
                <a:lnTo>
                  <a:pt x="26569" y="6508799"/>
                </a:lnTo>
                <a:lnTo>
                  <a:pt x="33843" y="6510955"/>
                </a:lnTo>
                <a:lnTo>
                  <a:pt x="46662" y="6518508"/>
                </a:lnTo>
                <a:lnTo>
                  <a:pt x="73246" y="6534893"/>
                </a:lnTo>
                <a:lnTo>
                  <a:pt x="125129" y="6569092"/>
                </a:lnTo>
                <a:lnTo>
                  <a:pt x="175362" y="6605327"/>
                </a:lnTo>
                <a:lnTo>
                  <a:pt x="223200" y="6643414"/>
                </a:lnTo>
                <a:lnTo>
                  <a:pt x="246475" y="6663171"/>
                </a:lnTo>
                <a:lnTo>
                  <a:pt x="269839" y="6682426"/>
                </a:lnTo>
                <a:lnTo>
                  <a:pt x="318461" y="6715991"/>
                </a:lnTo>
                <a:lnTo>
                  <a:pt x="357182" y="6737137"/>
                </a:lnTo>
                <a:lnTo>
                  <a:pt x="383441" y="6749423"/>
                </a:lnTo>
                <a:lnTo>
                  <a:pt x="410889" y="6760083"/>
                </a:lnTo>
                <a:lnTo>
                  <a:pt x="438694" y="6769434"/>
                </a:lnTo>
                <a:lnTo>
                  <a:pt x="467689" y="6777159"/>
                </a:lnTo>
                <a:lnTo>
                  <a:pt x="496668" y="6783481"/>
                </a:lnTo>
                <a:lnTo>
                  <a:pt x="526655" y="6788480"/>
                </a:lnTo>
                <a:lnTo>
                  <a:pt x="557553" y="6791959"/>
                </a:lnTo>
                <a:lnTo>
                  <a:pt x="604801" y="6794607"/>
                </a:lnTo>
                <a:lnTo>
                  <a:pt x="670128" y="6793183"/>
                </a:lnTo>
                <a:lnTo>
                  <a:pt x="704294" y="6789785"/>
                </a:lnTo>
                <a:lnTo>
                  <a:pt x="738365" y="6786191"/>
                </a:lnTo>
                <a:lnTo>
                  <a:pt x="772246" y="6782199"/>
                </a:lnTo>
                <a:lnTo>
                  <a:pt x="828030" y="6775259"/>
                </a:lnTo>
                <a:lnTo>
                  <a:pt x="911402" y="6766959"/>
                </a:lnTo>
                <a:lnTo>
                  <a:pt x="966940" y="6762929"/>
                </a:lnTo>
                <a:lnTo>
                  <a:pt x="1021954" y="6761915"/>
                </a:lnTo>
                <a:lnTo>
                  <a:pt x="1077001" y="6763701"/>
                </a:lnTo>
                <a:lnTo>
                  <a:pt x="1131348" y="6769511"/>
                </a:lnTo>
                <a:lnTo>
                  <a:pt x="1185466" y="6779630"/>
                </a:lnTo>
                <a:lnTo>
                  <a:pt x="1212406" y="6786493"/>
                </a:lnTo>
                <a:lnTo>
                  <a:pt x="1214216" y="6782051"/>
                </a:lnTo>
                <a:lnTo>
                  <a:pt x="1216301" y="6777502"/>
                </a:lnTo>
                <a:lnTo>
                  <a:pt x="1207980" y="6773163"/>
                </a:lnTo>
                <a:lnTo>
                  <a:pt x="1191050" y="6763893"/>
                </a:lnTo>
                <a:lnTo>
                  <a:pt x="1182102" y="6761671"/>
                </a:lnTo>
                <a:lnTo>
                  <a:pt x="1164214" y="6757927"/>
                </a:lnTo>
                <a:lnTo>
                  <a:pt x="1129530" y="6748617"/>
                </a:lnTo>
                <a:lnTo>
                  <a:pt x="1096584" y="6736767"/>
                </a:lnTo>
                <a:lnTo>
                  <a:pt x="1065011" y="6722987"/>
                </a:lnTo>
                <a:lnTo>
                  <a:pt x="1020499" y="6699354"/>
                </a:lnTo>
                <a:lnTo>
                  <a:pt x="965149" y="6662721"/>
                </a:lnTo>
                <a:lnTo>
                  <a:pt x="938438" y="6643333"/>
                </a:lnTo>
                <a:lnTo>
                  <a:pt x="913600" y="6625109"/>
                </a:lnTo>
                <a:lnTo>
                  <a:pt x="860995" y="6592827"/>
                </a:lnTo>
                <a:lnTo>
                  <a:pt x="819211" y="6572143"/>
                </a:lnTo>
                <a:lnTo>
                  <a:pt x="789701" y="6559923"/>
                </a:lnTo>
                <a:lnTo>
                  <a:pt x="759737" y="6548813"/>
                </a:lnTo>
                <a:lnTo>
                  <a:pt x="728307" y="6539436"/>
                </a:lnTo>
                <a:lnTo>
                  <a:pt x="712458" y="6535151"/>
                </a:lnTo>
                <a:lnTo>
                  <a:pt x="692601" y="6530046"/>
                </a:lnTo>
                <a:lnTo>
                  <a:pt x="655649" y="6517375"/>
                </a:lnTo>
                <a:lnTo>
                  <a:pt x="622473" y="6501624"/>
                </a:lnTo>
                <a:lnTo>
                  <a:pt x="594097" y="6482871"/>
                </a:lnTo>
                <a:lnTo>
                  <a:pt x="569591" y="6461237"/>
                </a:lnTo>
                <a:lnTo>
                  <a:pt x="550058" y="6435595"/>
                </a:lnTo>
                <a:lnTo>
                  <a:pt x="535135" y="6406555"/>
                </a:lnTo>
                <a:lnTo>
                  <a:pt x="525931" y="6373694"/>
                </a:lnTo>
                <a:lnTo>
                  <a:pt x="523494" y="6355616"/>
                </a:lnTo>
                <a:lnTo>
                  <a:pt x="520955" y="6336640"/>
                </a:lnTo>
                <a:lnTo>
                  <a:pt x="516074" y="6307998"/>
                </a:lnTo>
                <a:lnTo>
                  <a:pt x="515296" y="6288586"/>
                </a:lnTo>
                <a:lnTo>
                  <a:pt x="516295" y="6278351"/>
                </a:lnTo>
                <a:lnTo>
                  <a:pt x="530084" y="6322134"/>
                </a:lnTo>
                <a:lnTo>
                  <a:pt x="542478" y="6365747"/>
                </a:lnTo>
                <a:lnTo>
                  <a:pt x="545589" y="6377702"/>
                </a:lnTo>
                <a:lnTo>
                  <a:pt x="554109" y="6399561"/>
                </a:lnTo>
                <a:lnTo>
                  <a:pt x="565122" y="6419767"/>
                </a:lnTo>
                <a:lnTo>
                  <a:pt x="578530" y="6438122"/>
                </a:lnTo>
                <a:lnTo>
                  <a:pt x="594984" y="6454613"/>
                </a:lnTo>
                <a:lnTo>
                  <a:pt x="613920" y="6468750"/>
                </a:lnTo>
                <a:lnTo>
                  <a:pt x="636180" y="6480917"/>
                </a:lnTo>
                <a:lnTo>
                  <a:pt x="661113" y="6491128"/>
                </a:lnTo>
                <a:lnTo>
                  <a:pt x="674917" y="6495253"/>
                </a:lnTo>
                <a:lnTo>
                  <a:pt x="705316" y="6503850"/>
                </a:lnTo>
                <a:lnTo>
                  <a:pt x="766114" y="6521044"/>
                </a:lnTo>
                <a:lnTo>
                  <a:pt x="795878" y="6531056"/>
                </a:lnTo>
                <a:lnTo>
                  <a:pt x="818463" y="6539111"/>
                </a:lnTo>
                <a:lnTo>
                  <a:pt x="862738" y="6558141"/>
                </a:lnTo>
                <a:lnTo>
                  <a:pt x="884879" y="6568009"/>
                </a:lnTo>
                <a:lnTo>
                  <a:pt x="872645" y="6538413"/>
                </a:lnTo>
                <a:lnTo>
                  <a:pt x="860013" y="6506623"/>
                </a:lnTo>
                <a:lnTo>
                  <a:pt x="872612" y="6527397"/>
                </a:lnTo>
                <a:lnTo>
                  <a:pt x="900372" y="6565390"/>
                </a:lnTo>
                <a:lnTo>
                  <a:pt x="932367" y="6599892"/>
                </a:lnTo>
                <a:lnTo>
                  <a:pt x="968503" y="6630706"/>
                </a:lnTo>
                <a:lnTo>
                  <a:pt x="1007574" y="6658055"/>
                </a:lnTo>
                <a:lnTo>
                  <a:pt x="1050793" y="6682414"/>
                </a:lnTo>
                <a:lnTo>
                  <a:pt x="1096765" y="6703616"/>
                </a:lnTo>
                <a:lnTo>
                  <a:pt x="1146053" y="6722144"/>
                </a:lnTo>
                <a:lnTo>
                  <a:pt x="1171986" y="6730329"/>
                </a:lnTo>
                <a:lnTo>
                  <a:pt x="1194190" y="6737591"/>
                </a:lnTo>
                <a:lnTo>
                  <a:pt x="1237345" y="6756345"/>
                </a:lnTo>
                <a:lnTo>
                  <a:pt x="1257361" y="6767255"/>
                </a:lnTo>
                <a:lnTo>
                  <a:pt x="1283921" y="6781539"/>
                </a:lnTo>
                <a:lnTo>
                  <a:pt x="1323903" y="6799155"/>
                </a:lnTo>
                <a:lnTo>
                  <a:pt x="1351344" y="6809113"/>
                </a:lnTo>
                <a:lnTo>
                  <a:pt x="1378855" y="6817168"/>
                </a:lnTo>
                <a:lnTo>
                  <a:pt x="1406724" y="6823915"/>
                </a:lnTo>
                <a:lnTo>
                  <a:pt x="1434759" y="6828953"/>
                </a:lnTo>
                <a:lnTo>
                  <a:pt x="1463238" y="6832182"/>
                </a:lnTo>
                <a:lnTo>
                  <a:pt x="1492169" y="6834299"/>
                </a:lnTo>
                <a:lnTo>
                  <a:pt x="1521449" y="6834406"/>
                </a:lnTo>
                <a:lnTo>
                  <a:pt x="1550436" y="6833218"/>
                </a:lnTo>
                <a:lnTo>
                  <a:pt x="1580335" y="6830508"/>
                </a:lnTo>
                <a:lnTo>
                  <a:pt x="1625154" y="6823991"/>
                </a:lnTo>
                <a:lnTo>
                  <a:pt x="1686062" y="6809937"/>
                </a:lnTo>
                <a:lnTo>
                  <a:pt x="1717276" y="6800392"/>
                </a:lnTo>
                <a:lnTo>
                  <a:pt x="1777747" y="6780639"/>
                </a:lnTo>
                <a:lnTo>
                  <a:pt x="1850902" y="6756523"/>
                </a:lnTo>
                <a:lnTo>
                  <a:pt x="1828712" y="6734241"/>
                </a:lnTo>
                <a:lnTo>
                  <a:pt x="1798899" y="6703599"/>
                </a:lnTo>
                <a:lnTo>
                  <a:pt x="1778527" y="6685786"/>
                </a:lnTo>
                <a:lnTo>
                  <a:pt x="1767476" y="6678499"/>
                </a:lnTo>
                <a:lnTo>
                  <a:pt x="1727698" y="6654470"/>
                </a:lnTo>
                <a:lnTo>
                  <a:pt x="1666535" y="6621460"/>
                </a:lnTo>
                <a:lnTo>
                  <a:pt x="1624387" y="6601384"/>
                </a:lnTo>
                <a:lnTo>
                  <a:pt x="1581144" y="6583134"/>
                </a:lnTo>
                <a:lnTo>
                  <a:pt x="1536251" y="6566919"/>
                </a:lnTo>
                <a:lnTo>
                  <a:pt x="1490176" y="6553031"/>
                </a:lnTo>
                <a:lnTo>
                  <a:pt x="1442277" y="6542186"/>
                </a:lnTo>
                <a:lnTo>
                  <a:pt x="1417503" y="6537780"/>
                </a:lnTo>
                <a:lnTo>
                  <a:pt x="1400923" y="6534712"/>
                </a:lnTo>
                <a:lnTo>
                  <a:pt x="1369049" y="6527146"/>
                </a:lnTo>
                <a:lnTo>
                  <a:pt x="1338823" y="6517545"/>
                </a:lnTo>
                <a:lnTo>
                  <a:pt x="1310717" y="6506197"/>
                </a:lnTo>
                <a:lnTo>
                  <a:pt x="1283705" y="6493024"/>
                </a:lnTo>
                <a:lnTo>
                  <a:pt x="1258438" y="6478015"/>
                </a:lnTo>
                <a:lnTo>
                  <a:pt x="1233710" y="6461391"/>
                </a:lnTo>
                <a:lnTo>
                  <a:pt x="1210259" y="6442639"/>
                </a:lnTo>
                <a:lnTo>
                  <a:pt x="1198622" y="6432760"/>
                </a:lnTo>
                <a:lnTo>
                  <a:pt x="1177876" y="6414854"/>
                </a:lnTo>
                <a:lnTo>
                  <a:pt x="1131959" y="6382136"/>
                </a:lnTo>
                <a:lnTo>
                  <a:pt x="1083178" y="6350978"/>
                </a:lnTo>
                <a:lnTo>
                  <a:pt x="1035421" y="6319900"/>
                </a:lnTo>
                <a:lnTo>
                  <a:pt x="1012740" y="6303436"/>
                </a:lnTo>
                <a:lnTo>
                  <a:pt x="994835" y="6290080"/>
                </a:lnTo>
                <a:lnTo>
                  <a:pt x="961246" y="6262519"/>
                </a:lnTo>
                <a:lnTo>
                  <a:pt x="912885" y="6219235"/>
                </a:lnTo>
                <a:lnTo>
                  <a:pt x="881691" y="6189824"/>
                </a:lnTo>
                <a:lnTo>
                  <a:pt x="879334" y="6186968"/>
                </a:lnTo>
                <a:lnTo>
                  <a:pt x="879516" y="6178452"/>
                </a:lnTo>
                <a:lnTo>
                  <a:pt x="881999" y="6167886"/>
                </a:lnTo>
                <a:lnTo>
                  <a:pt x="883648" y="6157638"/>
                </a:lnTo>
                <a:lnTo>
                  <a:pt x="882759" y="6153049"/>
                </a:lnTo>
                <a:lnTo>
                  <a:pt x="876674" y="6132843"/>
                </a:lnTo>
                <a:lnTo>
                  <a:pt x="870896" y="6098911"/>
                </a:lnTo>
                <a:lnTo>
                  <a:pt x="870991" y="6082686"/>
                </a:lnTo>
                <a:lnTo>
                  <a:pt x="872974" y="6077238"/>
                </a:lnTo>
                <a:lnTo>
                  <a:pt x="876504" y="6077066"/>
                </a:lnTo>
                <a:lnTo>
                  <a:pt x="881406" y="6083175"/>
                </a:lnTo>
                <a:lnTo>
                  <a:pt x="884723" y="6088716"/>
                </a:lnTo>
                <a:lnTo>
                  <a:pt x="891499" y="6104202"/>
                </a:lnTo>
                <a:lnTo>
                  <a:pt x="900512" y="6136667"/>
                </a:lnTo>
                <a:lnTo>
                  <a:pt x="904043" y="6152918"/>
                </a:lnTo>
                <a:lnTo>
                  <a:pt x="906669" y="6163180"/>
                </a:lnTo>
                <a:lnTo>
                  <a:pt x="913858" y="6182261"/>
                </a:lnTo>
                <a:lnTo>
                  <a:pt x="922895" y="6200405"/>
                </a:lnTo>
                <a:lnTo>
                  <a:pt x="934239" y="6217200"/>
                </a:lnTo>
                <a:lnTo>
                  <a:pt x="948075" y="6232342"/>
                </a:lnTo>
                <a:lnTo>
                  <a:pt x="963387" y="6246453"/>
                </a:lnTo>
                <a:lnTo>
                  <a:pt x="980451" y="6259425"/>
                </a:lnTo>
                <a:lnTo>
                  <a:pt x="999919" y="6271248"/>
                </a:lnTo>
                <a:lnTo>
                  <a:pt x="1010017" y="6276552"/>
                </a:lnTo>
                <a:lnTo>
                  <a:pt x="1084993" y="6314389"/>
                </a:lnTo>
                <a:lnTo>
                  <a:pt x="1164736" y="6354632"/>
                </a:lnTo>
                <a:lnTo>
                  <a:pt x="1053440" y="6122750"/>
                </a:lnTo>
                <a:lnTo>
                  <a:pt x="1055939" y="6121797"/>
                </a:lnTo>
                <a:lnTo>
                  <a:pt x="1058533" y="6121044"/>
                </a:lnTo>
                <a:lnTo>
                  <a:pt x="1140654" y="6264089"/>
                </a:lnTo>
                <a:lnTo>
                  <a:pt x="1223140" y="6406526"/>
                </a:lnTo>
                <a:lnTo>
                  <a:pt x="1232233" y="6421363"/>
                </a:lnTo>
                <a:lnTo>
                  <a:pt x="1255200" y="6446635"/>
                </a:lnTo>
                <a:lnTo>
                  <a:pt x="1275548" y="6462345"/>
                </a:lnTo>
                <a:lnTo>
                  <a:pt x="1290803" y="6471550"/>
                </a:lnTo>
                <a:lnTo>
                  <a:pt x="1307248" y="6479128"/>
                </a:lnTo>
                <a:lnTo>
                  <a:pt x="1325725" y="6485463"/>
                </a:lnTo>
                <a:lnTo>
                  <a:pt x="1335331" y="6488373"/>
                </a:lnTo>
                <a:lnTo>
                  <a:pt x="1509666" y="6534110"/>
                </a:lnTo>
                <a:lnTo>
                  <a:pt x="1679153" y="6578643"/>
                </a:lnTo>
                <a:lnTo>
                  <a:pt x="1577474" y="6366794"/>
                </a:lnTo>
                <a:lnTo>
                  <a:pt x="1585168" y="6373248"/>
                </a:lnTo>
                <a:lnTo>
                  <a:pt x="1592301" y="6379211"/>
                </a:lnTo>
                <a:lnTo>
                  <a:pt x="1578461" y="6298374"/>
                </a:lnTo>
                <a:lnTo>
                  <a:pt x="1564319" y="6215540"/>
                </a:lnTo>
                <a:lnTo>
                  <a:pt x="1563518" y="6210449"/>
                </a:lnTo>
                <a:lnTo>
                  <a:pt x="1565350" y="6199897"/>
                </a:lnTo>
                <a:lnTo>
                  <a:pt x="1569712" y="6191196"/>
                </a:lnTo>
                <a:lnTo>
                  <a:pt x="1574202" y="6185497"/>
                </a:lnTo>
                <a:lnTo>
                  <a:pt x="1575868" y="6184863"/>
                </a:lnTo>
                <a:lnTo>
                  <a:pt x="1588269" y="6229176"/>
                </a:lnTo>
                <a:lnTo>
                  <a:pt x="1614280" y="6334001"/>
                </a:lnTo>
                <a:lnTo>
                  <a:pt x="1627554" y="6381501"/>
                </a:lnTo>
                <a:lnTo>
                  <a:pt x="1629386" y="6379161"/>
                </a:lnTo>
                <a:lnTo>
                  <a:pt x="1631052" y="6370314"/>
                </a:lnTo>
                <a:lnTo>
                  <a:pt x="1632828" y="6354856"/>
                </a:lnTo>
                <a:lnTo>
                  <a:pt x="1634541" y="6350215"/>
                </a:lnTo>
                <a:lnTo>
                  <a:pt x="1636382" y="6348574"/>
                </a:lnTo>
                <a:lnTo>
                  <a:pt x="1640181" y="6347596"/>
                </a:lnTo>
                <a:lnTo>
                  <a:pt x="1645393" y="6348191"/>
                </a:lnTo>
                <a:lnTo>
                  <a:pt x="1647741" y="6350347"/>
                </a:lnTo>
                <a:lnTo>
                  <a:pt x="1645957" y="6356893"/>
                </a:lnTo>
                <a:lnTo>
                  <a:pt x="1643801" y="6371558"/>
                </a:lnTo>
                <a:lnTo>
                  <a:pt x="1643905" y="6397094"/>
                </a:lnTo>
                <a:lnTo>
                  <a:pt x="1650015" y="6435826"/>
                </a:lnTo>
                <a:lnTo>
                  <a:pt x="1663322" y="6477917"/>
                </a:lnTo>
                <a:lnTo>
                  <a:pt x="1683703" y="6521066"/>
                </a:lnTo>
                <a:lnTo>
                  <a:pt x="1704228" y="6552196"/>
                </a:lnTo>
                <a:lnTo>
                  <a:pt x="1719697" y="6572112"/>
                </a:lnTo>
                <a:lnTo>
                  <a:pt x="1737103" y="6590586"/>
                </a:lnTo>
                <a:lnTo>
                  <a:pt x="1756730" y="6608215"/>
                </a:lnTo>
                <a:lnTo>
                  <a:pt x="1777729" y="6623912"/>
                </a:lnTo>
                <a:lnTo>
                  <a:pt x="1800751" y="6637667"/>
                </a:lnTo>
                <a:lnTo>
                  <a:pt x="1812810" y="6643631"/>
                </a:lnTo>
                <a:lnTo>
                  <a:pt x="1820005" y="6646990"/>
                </a:lnTo>
                <a:lnTo>
                  <a:pt x="1832832" y="6655243"/>
                </a:lnTo>
                <a:lnTo>
                  <a:pt x="1850849" y="6670200"/>
                </a:lnTo>
                <a:lnTo>
                  <a:pt x="1883241" y="6706896"/>
                </a:lnTo>
                <a:lnTo>
                  <a:pt x="1907422" y="6732645"/>
                </a:lnTo>
                <a:lnTo>
                  <a:pt x="1927135" y="6725135"/>
                </a:lnTo>
                <a:lnTo>
                  <a:pt x="1964754" y="6711924"/>
                </a:lnTo>
                <a:lnTo>
                  <a:pt x="1964581" y="6691254"/>
                </a:lnTo>
                <a:lnTo>
                  <a:pt x="1961258" y="6619424"/>
                </a:lnTo>
                <a:lnTo>
                  <a:pt x="1959748" y="6599785"/>
                </a:lnTo>
                <a:lnTo>
                  <a:pt x="1954009" y="6560238"/>
                </a:lnTo>
                <a:lnTo>
                  <a:pt x="1941625" y="6501322"/>
                </a:lnTo>
                <a:lnTo>
                  <a:pt x="1934839" y="6465542"/>
                </a:lnTo>
                <a:lnTo>
                  <a:pt x="1934839" y="6056212"/>
                </a:lnTo>
                <a:lnTo>
                  <a:pt x="1959748" y="6000664"/>
                </a:lnTo>
                <a:lnTo>
                  <a:pt x="2011700" y="5894130"/>
                </a:lnTo>
                <a:lnTo>
                  <a:pt x="2053986" y="5818265"/>
                </a:lnTo>
                <a:lnTo>
                  <a:pt x="2081473" y="5773337"/>
                </a:lnTo>
                <a:lnTo>
                  <a:pt x="2091010" y="5754708"/>
                </a:lnTo>
                <a:lnTo>
                  <a:pt x="2094789" y="5753197"/>
                </a:lnTo>
                <a:lnTo>
                  <a:pt x="2103882" y="5748367"/>
                </a:lnTo>
                <a:lnTo>
                  <a:pt x="2116669" y="5763424"/>
                </a:lnTo>
                <a:lnTo>
                  <a:pt x="2143664" y="5789561"/>
                </a:lnTo>
                <a:lnTo>
                  <a:pt x="2172364" y="5810868"/>
                </a:lnTo>
                <a:lnTo>
                  <a:pt x="2197462" y="5824809"/>
                </a:lnTo>
                <a:lnTo>
                  <a:pt x="2197156" y="5824991"/>
                </a:lnTo>
                <a:lnTo>
                  <a:pt x="2181751" y="5836827"/>
                </a:lnTo>
                <a:lnTo>
                  <a:pt x="2169971" y="5849741"/>
                </a:lnTo>
                <a:lnTo>
                  <a:pt x="2165743" y="5856466"/>
                </a:lnTo>
                <a:lnTo>
                  <a:pt x="2146412" y="5891171"/>
                </a:lnTo>
                <a:lnTo>
                  <a:pt x="2111375" y="5960579"/>
                </a:lnTo>
                <a:lnTo>
                  <a:pt x="2079962" y="6030257"/>
                </a:lnTo>
                <a:lnTo>
                  <a:pt x="2053684" y="6101011"/>
                </a:lnTo>
                <a:lnTo>
                  <a:pt x="2033447" y="6172840"/>
                </a:lnTo>
                <a:lnTo>
                  <a:pt x="2020157" y="6245747"/>
                </a:lnTo>
                <a:lnTo>
                  <a:pt x="2015022" y="6301435"/>
                </a:lnTo>
                <a:lnTo>
                  <a:pt x="2014116" y="6338829"/>
                </a:lnTo>
                <a:lnTo>
                  <a:pt x="2015627" y="6376763"/>
                </a:lnTo>
                <a:lnTo>
                  <a:pt x="2019250" y="6415234"/>
                </a:lnTo>
                <a:lnTo>
                  <a:pt x="2021969" y="6434334"/>
                </a:lnTo>
                <a:lnTo>
                  <a:pt x="2029520" y="6483834"/>
                </a:lnTo>
                <a:lnTo>
                  <a:pt x="2040696" y="6583374"/>
                </a:lnTo>
                <a:lnTo>
                  <a:pt x="2049153" y="6682913"/>
                </a:lnTo>
                <a:lnTo>
                  <a:pt x="2054590" y="6782722"/>
                </a:lnTo>
                <a:lnTo>
                  <a:pt x="2056403" y="6832492"/>
                </a:lnTo>
                <a:lnTo>
                  <a:pt x="2057007" y="6852401"/>
                </a:lnTo>
                <a:lnTo>
                  <a:pt x="2053684" y="6891140"/>
                </a:lnTo>
                <a:lnTo>
                  <a:pt x="2045227" y="6927996"/>
                </a:lnTo>
                <a:lnTo>
                  <a:pt x="2031333" y="6963239"/>
                </a:lnTo>
                <a:lnTo>
                  <a:pt x="2012304" y="6996867"/>
                </a:lnTo>
                <a:lnTo>
                  <a:pt x="1987536" y="7028074"/>
                </a:lnTo>
                <a:lnTo>
                  <a:pt x="1957029" y="7057397"/>
                </a:lnTo>
                <a:lnTo>
                  <a:pt x="1920482" y="7085107"/>
                </a:lnTo>
                <a:lnTo>
                  <a:pt x="1899943" y="7097483"/>
                </a:lnTo>
                <a:lnTo>
                  <a:pt x="1886955" y="7105553"/>
                </a:lnTo>
                <a:lnTo>
                  <a:pt x="1863093" y="7124117"/>
                </a:lnTo>
                <a:lnTo>
                  <a:pt x="1829868" y="7154516"/>
                </a:lnTo>
                <a:lnTo>
                  <a:pt x="1807517" y="7174693"/>
                </a:lnTo>
                <a:lnTo>
                  <a:pt x="1800872" y="7180881"/>
                </a:lnTo>
                <a:lnTo>
                  <a:pt x="1793925" y="7193525"/>
                </a:lnTo>
                <a:lnTo>
                  <a:pt x="1793019" y="7206707"/>
                </a:lnTo>
                <a:lnTo>
                  <a:pt x="1797247" y="7221773"/>
                </a:lnTo>
                <a:lnTo>
                  <a:pt x="1801174" y="7229843"/>
                </a:lnTo>
                <a:lnTo>
                  <a:pt x="1841950" y="7314855"/>
                </a:lnTo>
                <a:lnTo>
                  <a:pt x="1919878" y="7485957"/>
                </a:lnTo>
                <a:lnTo>
                  <a:pt x="1958539" y="7571507"/>
                </a:lnTo>
                <a:lnTo>
                  <a:pt x="1953405" y="7573121"/>
                </a:lnTo>
                <a:lnTo>
                  <a:pt x="1948270" y="7575004"/>
                </a:lnTo>
                <a:lnTo>
                  <a:pt x="1921086" y="7530077"/>
                </a:lnTo>
                <a:lnTo>
                  <a:pt x="1893298" y="7485417"/>
                </a:lnTo>
                <a:lnTo>
                  <a:pt x="1889673" y="7513935"/>
                </a:lnTo>
                <a:lnTo>
                  <a:pt x="1885143" y="7570700"/>
                </a:lnTo>
                <a:lnTo>
                  <a:pt x="1883028" y="7626927"/>
                </a:lnTo>
                <a:lnTo>
                  <a:pt x="1883028" y="7682345"/>
                </a:lnTo>
                <a:lnTo>
                  <a:pt x="1884237" y="7710323"/>
                </a:lnTo>
                <a:lnTo>
                  <a:pt x="1886955" y="7764937"/>
                </a:lnTo>
                <a:lnTo>
                  <a:pt x="1897224" y="7874699"/>
                </a:lnTo>
                <a:lnTo>
                  <a:pt x="1901755" y="7929581"/>
                </a:lnTo>
                <a:lnTo>
                  <a:pt x="1896318" y="7916667"/>
                </a:lnTo>
                <a:lnTo>
                  <a:pt x="1886955" y="7889765"/>
                </a:lnTo>
                <a:lnTo>
                  <a:pt x="1879404" y="7862861"/>
                </a:lnTo>
                <a:lnTo>
                  <a:pt x="1874571" y="7835690"/>
                </a:lnTo>
                <a:lnTo>
                  <a:pt x="1872758" y="7822239"/>
                </a:lnTo>
                <a:lnTo>
                  <a:pt x="1864604" y="7735075"/>
                </a:lnTo>
                <a:lnTo>
                  <a:pt x="1849803" y="7560207"/>
                </a:lnTo>
                <a:lnTo>
                  <a:pt x="1840742" y="7473043"/>
                </a:lnTo>
                <a:lnTo>
                  <a:pt x="1836815" y="7443719"/>
                </a:lnTo>
                <a:lnTo>
                  <a:pt x="1827754" y="7400944"/>
                </a:lnTo>
                <a:lnTo>
                  <a:pt x="1819599" y="7372427"/>
                </a:lnTo>
                <a:lnTo>
                  <a:pt x="1809329" y="7343641"/>
                </a:lnTo>
                <a:lnTo>
                  <a:pt x="1796643" y="7315931"/>
                </a:lnTo>
                <a:lnTo>
                  <a:pt x="1781541" y="7287953"/>
                </a:lnTo>
                <a:lnTo>
                  <a:pt x="1763116" y="7260513"/>
                </a:lnTo>
                <a:lnTo>
                  <a:pt x="1753149" y="7246792"/>
                </a:lnTo>
                <a:lnTo>
                  <a:pt x="1728683" y="7294679"/>
                </a:lnTo>
                <a:lnTo>
                  <a:pt x="1705727" y="7337185"/>
                </a:lnTo>
                <a:lnTo>
                  <a:pt x="1691532" y="7361667"/>
                </a:lnTo>
                <a:lnTo>
                  <a:pt x="1667066" y="7411435"/>
                </a:lnTo>
                <a:lnTo>
                  <a:pt x="1646829" y="7461743"/>
                </a:lnTo>
                <a:lnTo>
                  <a:pt x="1631425" y="7512859"/>
                </a:lnTo>
                <a:lnTo>
                  <a:pt x="1619644" y="7564511"/>
                </a:lnTo>
                <a:lnTo>
                  <a:pt x="1612395" y="7616434"/>
                </a:lnTo>
                <a:lnTo>
                  <a:pt x="1609375" y="7669432"/>
                </a:lnTo>
                <a:lnTo>
                  <a:pt x="1610584" y="7722699"/>
                </a:lnTo>
                <a:lnTo>
                  <a:pt x="1612999" y="7749871"/>
                </a:lnTo>
                <a:lnTo>
                  <a:pt x="1616020" y="7778925"/>
                </a:lnTo>
                <a:lnTo>
                  <a:pt x="1627498" y="7835421"/>
                </a:lnTo>
                <a:lnTo>
                  <a:pt x="1644110" y="7889495"/>
                </a:lnTo>
                <a:lnTo>
                  <a:pt x="1667368" y="7940610"/>
                </a:lnTo>
                <a:lnTo>
                  <a:pt x="1689719" y="7977467"/>
                </a:lnTo>
                <a:lnTo>
                  <a:pt x="1706332" y="8000603"/>
                </a:lnTo>
                <a:lnTo>
                  <a:pt x="1725360" y="8023470"/>
                </a:lnTo>
                <a:lnTo>
                  <a:pt x="1745899" y="8045262"/>
                </a:lnTo>
                <a:lnTo>
                  <a:pt x="1768855" y="8066245"/>
                </a:lnTo>
                <a:lnTo>
                  <a:pt x="1793925" y="8086422"/>
                </a:lnTo>
                <a:lnTo>
                  <a:pt x="1820505" y="8106061"/>
                </a:lnTo>
                <a:lnTo>
                  <a:pt x="1849803" y="8124625"/>
                </a:lnTo>
                <a:lnTo>
                  <a:pt x="1865510" y="8133503"/>
                </a:lnTo>
                <a:lnTo>
                  <a:pt x="1883935" y="8144801"/>
                </a:lnTo>
                <a:lnTo>
                  <a:pt x="1928033" y="8176008"/>
                </a:lnTo>
                <a:lnTo>
                  <a:pt x="1997805" y="8229813"/>
                </a:lnTo>
                <a:lnTo>
                  <a:pt x="2035259" y="8256178"/>
                </a:lnTo>
                <a:lnTo>
                  <a:pt x="2066370" y="8276624"/>
                </a:lnTo>
                <a:lnTo>
                  <a:pt x="2123155" y="8310789"/>
                </a:lnTo>
                <a:lnTo>
                  <a:pt x="2195343" y="8351143"/>
                </a:lnTo>
                <a:lnTo>
                  <a:pt x="2260283" y="8383965"/>
                </a:lnTo>
                <a:lnTo>
                  <a:pt x="2282332" y="8394726"/>
                </a:lnTo>
                <a:close/>
                <a:moveTo>
                  <a:pt x="2577504" y="1385215"/>
                </a:moveTo>
                <a:lnTo>
                  <a:pt x="2574785" y="1404585"/>
                </a:lnTo>
                <a:lnTo>
                  <a:pt x="2565724" y="1443056"/>
                </a:lnTo>
                <a:lnTo>
                  <a:pt x="2546393" y="1500897"/>
                </a:lnTo>
                <a:lnTo>
                  <a:pt x="2515585" y="1577300"/>
                </a:lnTo>
                <a:lnTo>
                  <a:pt x="2496556" y="1635140"/>
                </a:lnTo>
                <a:lnTo>
                  <a:pt x="2487494" y="1673879"/>
                </a:lnTo>
                <a:lnTo>
                  <a:pt x="2484776" y="1692981"/>
                </a:lnTo>
                <a:lnTo>
                  <a:pt x="2481755" y="1715041"/>
                </a:lnTo>
                <a:lnTo>
                  <a:pt x="2469976" y="1758354"/>
                </a:lnTo>
                <a:lnTo>
                  <a:pt x="2462726" y="1790638"/>
                </a:lnTo>
                <a:lnTo>
                  <a:pt x="2461216" y="1811891"/>
                </a:lnTo>
                <a:lnTo>
                  <a:pt x="2463330" y="1833143"/>
                </a:lnTo>
                <a:lnTo>
                  <a:pt x="2470278" y="1854396"/>
                </a:lnTo>
                <a:lnTo>
                  <a:pt x="2476620" y="1864889"/>
                </a:lnTo>
                <a:lnTo>
                  <a:pt x="2484474" y="1877533"/>
                </a:lnTo>
                <a:lnTo>
                  <a:pt x="2497462" y="1902820"/>
                </a:lnTo>
                <a:lnTo>
                  <a:pt x="2507127" y="1928648"/>
                </a:lnTo>
                <a:lnTo>
                  <a:pt x="2513772" y="1955012"/>
                </a:lnTo>
                <a:lnTo>
                  <a:pt x="2518001" y="1981108"/>
                </a:lnTo>
                <a:lnTo>
                  <a:pt x="2519511" y="2007472"/>
                </a:lnTo>
                <a:lnTo>
                  <a:pt x="2518907" y="2034106"/>
                </a:lnTo>
                <a:lnTo>
                  <a:pt x="2516189" y="2060470"/>
                </a:lnTo>
                <a:lnTo>
                  <a:pt x="2513772" y="2073921"/>
                </a:lnTo>
                <a:lnTo>
                  <a:pt x="2485984" y="2224307"/>
                </a:lnTo>
                <a:lnTo>
                  <a:pt x="2441281" y="2450021"/>
                </a:lnTo>
                <a:lnTo>
                  <a:pt x="2409265" y="2600406"/>
                </a:lnTo>
                <a:lnTo>
                  <a:pt x="2392047" y="2674926"/>
                </a:lnTo>
                <a:lnTo>
                  <a:pt x="2382987" y="2714741"/>
                </a:lnTo>
                <a:lnTo>
                  <a:pt x="2372717" y="2773658"/>
                </a:lnTo>
                <a:lnTo>
                  <a:pt x="2368187" y="2812667"/>
                </a:lnTo>
                <a:lnTo>
                  <a:pt x="2366676" y="2851675"/>
                </a:lnTo>
                <a:lnTo>
                  <a:pt x="2367884" y="2890684"/>
                </a:lnTo>
                <a:lnTo>
                  <a:pt x="2372112" y="2929962"/>
                </a:lnTo>
                <a:lnTo>
                  <a:pt x="2380570" y="2969240"/>
                </a:lnTo>
                <a:lnTo>
                  <a:pt x="2386611" y="2988879"/>
                </a:lnTo>
                <a:lnTo>
                  <a:pt x="2389087" y="2995935"/>
                </a:lnTo>
                <a:lnTo>
                  <a:pt x="2359130" y="2991852"/>
                </a:lnTo>
                <a:lnTo>
                  <a:pt x="2327318" y="2990717"/>
                </a:lnTo>
                <a:lnTo>
                  <a:pt x="2295222" y="2992704"/>
                </a:lnTo>
                <a:lnTo>
                  <a:pt x="2263410" y="2998097"/>
                </a:lnTo>
                <a:lnTo>
                  <a:pt x="2231598" y="3007464"/>
                </a:lnTo>
                <a:lnTo>
                  <a:pt x="2200639" y="3020238"/>
                </a:lnTo>
                <a:lnTo>
                  <a:pt x="2170815" y="3037270"/>
                </a:lnTo>
                <a:lnTo>
                  <a:pt x="2142412" y="3058275"/>
                </a:lnTo>
                <a:lnTo>
                  <a:pt x="2131990" y="3068355"/>
                </a:lnTo>
                <a:lnTo>
                  <a:pt x="2127758" y="3046181"/>
                </a:lnTo>
                <a:lnTo>
                  <a:pt x="2123529" y="3019548"/>
                </a:lnTo>
                <a:lnTo>
                  <a:pt x="2121415" y="3006903"/>
                </a:lnTo>
                <a:lnTo>
                  <a:pt x="2115374" y="2983498"/>
                </a:lnTo>
                <a:lnTo>
                  <a:pt x="2105709" y="2961976"/>
                </a:lnTo>
                <a:lnTo>
                  <a:pt x="2093324" y="2942875"/>
                </a:lnTo>
                <a:lnTo>
                  <a:pt x="2077316" y="2925389"/>
                </a:lnTo>
                <a:lnTo>
                  <a:pt x="2057683" y="2909516"/>
                </a:lnTo>
                <a:lnTo>
                  <a:pt x="2033822" y="2896065"/>
                </a:lnTo>
                <a:lnTo>
                  <a:pt x="2005732" y="2884496"/>
                </a:lnTo>
                <a:lnTo>
                  <a:pt x="1990025" y="2879385"/>
                </a:lnTo>
                <a:lnTo>
                  <a:pt x="1957707" y="2869162"/>
                </a:lnTo>
                <a:lnTo>
                  <a:pt x="1898204" y="2845219"/>
                </a:lnTo>
                <a:lnTo>
                  <a:pt x="1844741" y="2816434"/>
                </a:lnTo>
                <a:lnTo>
                  <a:pt x="1796414" y="2783612"/>
                </a:lnTo>
                <a:lnTo>
                  <a:pt x="1753825" y="2746755"/>
                </a:lnTo>
                <a:lnTo>
                  <a:pt x="1743173" y="2734778"/>
                </a:lnTo>
                <a:lnTo>
                  <a:pt x="1727166" y="2733837"/>
                </a:lnTo>
                <a:lnTo>
                  <a:pt x="1650814" y="2725759"/>
                </a:lnTo>
                <a:lnTo>
                  <a:pt x="1578083" y="2714180"/>
                </a:lnTo>
                <a:lnTo>
                  <a:pt x="1507163" y="2700179"/>
                </a:lnTo>
                <a:lnTo>
                  <a:pt x="1435639" y="2683216"/>
                </a:lnTo>
                <a:lnTo>
                  <a:pt x="1324280" y="2653597"/>
                </a:lnTo>
                <a:lnTo>
                  <a:pt x="1241590" y="2630440"/>
                </a:lnTo>
                <a:lnTo>
                  <a:pt x="1219861" y="2623977"/>
                </a:lnTo>
                <a:lnTo>
                  <a:pt x="1169765" y="2602975"/>
                </a:lnTo>
                <a:lnTo>
                  <a:pt x="1085868" y="2560700"/>
                </a:lnTo>
                <a:lnTo>
                  <a:pt x="996539" y="2513849"/>
                </a:lnTo>
                <a:lnTo>
                  <a:pt x="937389" y="2486116"/>
                </a:lnTo>
                <a:lnTo>
                  <a:pt x="895139" y="2469690"/>
                </a:lnTo>
                <a:lnTo>
                  <a:pt x="867977" y="2460804"/>
                </a:lnTo>
                <a:lnTo>
                  <a:pt x="842325" y="2454881"/>
                </a:lnTo>
                <a:lnTo>
                  <a:pt x="818183" y="2452188"/>
                </a:lnTo>
                <a:lnTo>
                  <a:pt x="807017" y="2452188"/>
                </a:lnTo>
                <a:lnTo>
                  <a:pt x="821503" y="2445187"/>
                </a:lnTo>
                <a:lnTo>
                  <a:pt x="850172" y="2436032"/>
                </a:lnTo>
                <a:lnTo>
                  <a:pt x="879446" y="2433070"/>
                </a:lnTo>
                <a:lnTo>
                  <a:pt x="908417" y="2434686"/>
                </a:lnTo>
                <a:lnTo>
                  <a:pt x="937992" y="2441419"/>
                </a:lnTo>
                <a:lnTo>
                  <a:pt x="967869" y="2451381"/>
                </a:lnTo>
                <a:lnTo>
                  <a:pt x="1013741" y="2472114"/>
                </a:lnTo>
                <a:lnTo>
                  <a:pt x="1107597" y="2525697"/>
                </a:lnTo>
                <a:lnTo>
                  <a:pt x="1191192" y="2572549"/>
                </a:lnTo>
                <a:lnTo>
                  <a:pt x="1225897" y="2588973"/>
                </a:lnTo>
                <a:lnTo>
                  <a:pt x="1261508" y="2603244"/>
                </a:lnTo>
                <a:lnTo>
                  <a:pt x="1298326" y="2614822"/>
                </a:lnTo>
                <a:lnTo>
                  <a:pt x="1317037" y="2618861"/>
                </a:lnTo>
                <a:lnTo>
                  <a:pt x="1368341" y="2629363"/>
                </a:lnTo>
                <a:lnTo>
                  <a:pt x="1474871" y="2651712"/>
                </a:lnTo>
                <a:lnTo>
                  <a:pt x="1563597" y="2666790"/>
                </a:lnTo>
                <a:lnTo>
                  <a:pt x="1628783" y="2674868"/>
                </a:lnTo>
                <a:lnTo>
                  <a:pt x="1700492" y="2680999"/>
                </a:lnTo>
                <a:lnTo>
                  <a:pt x="1686167" y="2659860"/>
                </a:lnTo>
                <a:lnTo>
                  <a:pt x="1660796" y="2610090"/>
                </a:lnTo>
                <a:lnTo>
                  <a:pt x="1650526" y="2583726"/>
                </a:lnTo>
                <a:lnTo>
                  <a:pt x="1643579" y="2566238"/>
                </a:lnTo>
                <a:lnTo>
                  <a:pt x="1625456" y="2532073"/>
                </a:lnTo>
                <a:lnTo>
                  <a:pt x="1616395" y="2514855"/>
                </a:lnTo>
                <a:lnTo>
                  <a:pt x="1609448" y="2501673"/>
                </a:lnTo>
                <a:lnTo>
                  <a:pt x="1593742" y="2476653"/>
                </a:lnTo>
                <a:lnTo>
                  <a:pt x="1575619" y="2452441"/>
                </a:lnTo>
                <a:lnTo>
                  <a:pt x="1556287" y="2430112"/>
                </a:lnTo>
                <a:lnTo>
                  <a:pt x="1534238" y="2408858"/>
                </a:lnTo>
                <a:lnTo>
                  <a:pt x="1510377" y="2389489"/>
                </a:lnTo>
                <a:lnTo>
                  <a:pt x="1483797" y="2371196"/>
                </a:lnTo>
                <a:lnTo>
                  <a:pt x="1455102" y="2354784"/>
                </a:lnTo>
                <a:lnTo>
                  <a:pt x="1440000" y="2347521"/>
                </a:lnTo>
                <a:lnTo>
                  <a:pt x="1396204" y="2327344"/>
                </a:lnTo>
                <a:lnTo>
                  <a:pt x="1306798" y="2290218"/>
                </a:lnTo>
                <a:lnTo>
                  <a:pt x="1261793" y="2272463"/>
                </a:lnTo>
                <a:lnTo>
                  <a:pt x="1208030" y="2252285"/>
                </a:lnTo>
                <a:lnTo>
                  <a:pt x="1099595" y="2213278"/>
                </a:lnTo>
                <a:lnTo>
                  <a:pt x="1044622" y="2195521"/>
                </a:lnTo>
                <a:lnTo>
                  <a:pt x="1030729" y="2191755"/>
                </a:lnTo>
                <a:lnTo>
                  <a:pt x="1001732" y="2185299"/>
                </a:lnTo>
                <a:lnTo>
                  <a:pt x="957331" y="2179110"/>
                </a:lnTo>
                <a:lnTo>
                  <a:pt x="927429" y="2176958"/>
                </a:lnTo>
                <a:lnTo>
                  <a:pt x="888767" y="2176421"/>
                </a:lnTo>
                <a:lnTo>
                  <a:pt x="830472" y="2178034"/>
                </a:lnTo>
                <a:lnTo>
                  <a:pt x="792113" y="2177766"/>
                </a:lnTo>
                <a:lnTo>
                  <a:pt x="773084" y="2175883"/>
                </a:lnTo>
                <a:lnTo>
                  <a:pt x="735932" y="2171308"/>
                </a:lnTo>
                <a:lnTo>
                  <a:pt x="653474" y="2162969"/>
                </a:lnTo>
                <a:lnTo>
                  <a:pt x="588534" y="2160010"/>
                </a:lnTo>
                <a:lnTo>
                  <a:pt x="545040" y="2160548"/>
                </a:lnTo>
                <a:lnTo>
                  <a:pt x="503055" y="2164046"/>
                </a:lnTo>
                <a:lnTo>
                  <a:pt x="462883" y="2171039"/>
                </a:lnTo>
                <a:lnTo>
                  <a:pt x="443854" y="2176421"/>
                </a:lnTo>
                <a:lnTo>
                  <a:pt x="464394" y="2167004"/>
                </a:lnTo>
                <a:lnTo>
                  <a:pt x="510908" y="2150056"/>
                </a:lnTo>
                <a:lnTo>
                  <a:pt x="538395" y="2143060"/>
                </a:lnTo>
                <a:lnTo>
                  <a:pt x="547456" y="2142791"/>
                </a:lnTo>
                <a:lnTo>
                  <a:pt x="602428" y="2144137"/>
                </a:lnTo>
                <a:lnTo>
                  <a:pt x="713279" y="2150056"/>
                </a:lnTo>
                <a:lnTo>
                  <a:pt x="768553" y="2152208"/>
                </a:lnTo>
                <a:lnTo>
                  <a:pt x="856146" y="2153553"/>
                </a:lnTo>
                <a:lnTo>
                  <a:pt x="944041" y="2152477"/>
                </a:lnTo>
                <a:lnTo>
                  <a:pt x="945854" y="2146020"/>
                </a:lnTo>
                <a:lnTo>
                  <a:pt x="948270" y="2139295"/>
                </a:lnTo>
                <a:lnTo>
                  <a:pt x="864906" y="2105128"/>
                </a:lnTo>
                <a:lnTo>
                  <a:pt x="697573" y="2036796"/>
                </a:lnTo>
                <a:lnTo>
                  <a:pt x="615416" y="2000478"/>
                </a:lnTo>
                <a:lnTo>
                  <a:pt x="594575" y="1991600"/>
                </a:lnTo>
                <a:lnTo>
                  <a:pt x="552288" y="1976265"/>
                </a:lnTo>
                <a:lnTo>
                  <a:pt x="510002" y="1964697"/>
                </a:lnTo>
                <a:lnTo>
                  <a:pt x="467112" y="1956357"/>
                </a:lnTo>
                <a:lnTo>
                  <a:pt x="423617" y="1951514"/>
                </a:lnTo>
                <a:lnTo>
                  <a:pt x="379217" y="1950439"/>
                </a:lnTo>
                <a:lnTo>
                  <a:pt x="334816" y="1952591"/>
                </a:lnTo>
                <a:lnTo>
                  <a:pt x="289207" y="1958509"/>
                </a:lnTo>
                <a:lnTo>
                  <a:pt x="266554" y="1962545"/>
                </a:lnTo>
                <a:lnTo>
                  <a:pt x="254170" y="1964428"/>
                </a:lnTo>
                <a:lnTo>
                  <a:pt x="241484" y="1965235"/>
                </a:lnTo>
                <a:lnTo>
                  <a:pt x="239672" y="1958778"/>
                </a:lnTo>
                <a:lnTo>
                  <a:pt x="237558" y="1952053"/>
                </a:lnTo>
                <a:lnTo>
                  <a:pt x="275313" y="1945058"/>
                </a:lnTo>
                <a:lnTo>
                  <a:pt x="331192" y="1934027"/>
                </a:lnTo>
                <a:lnTo>
                  <a:pt x="368645" y="1928648"/>
                </a:lnTo>
                <a:lnTo>
                  <a:pt x="387675" y="1927302"/>
                </a:lnTo>
                <a:lnTo>
                  <a:pt x="419389" y="1926764"/>
                </a:lnTo>
                <a:lnTo>
                  <a:pt x="481610" y="1928648"/>
                </a:lnTo>
                <a:lnTo>
                  <a:pt x="541717" y="1935374"/>
                </a:lnTo>
                <a:lnTo>
                  <a:pt x="600918" y="1945865"/>
                </a:lnTo>
                <a:lnTo>
                  <a:pt x="659212" y="1960123"/>
                </a:lnTo>
                <a:lnTo>
                  <a:pt x="715997" y="1977610"/>
                </a:lnTo>
                <a:lnTo>
                  <a:pt x="772178" y="1997518"/>
                </a:lnTo>
                <a:lnTo>
                  <a:pt x="826848" y="2019848"/>
                </a:lnTo>
                <a:lnTo>
                  <a:pt x="854334" y="2031685"/>
                </a:lnTo>
                <a:lnTo>
                  <a:pt x="947364" y="2073921"/>
                </a:lnTo>
                <a:lnTo>
                  <a:pt x="1039591" y="2116605"/>
                </a:lnTo>
                <a:lnTo>
                  <a:pt x="1038582" y="2117504"/>
                </a:lnTo>
                <a:lnTo>
                  <a:pt x="1039790" y="2116697"/>
                </a:lnTo>
                <a:lnTo>
                  <a:pt x="1040696" y="2115620"/>
                </a:lnTo>
                <a:lnTo>
                  <a:pt x="1039628" y="2116572"/>
                </a:lnTo>
                <a:lnTo>
                  <a:pt x="1019553" y="2101094"/>
                </a:lnTo>
                <a:lnTo>
                  <a:pt x="981193" y="2068542"/>
                </a:lnTo>
                <a:lnTo>
                  <a:pt x="943135" y="2035181"/>
                </a:lnTo>
                <a:lnTo>
                  <a:pt x="904474" y="2002630"/>
                </a:lnTo>
                <a:lnTo>
                  <a:pt x="884237" y="1987295"/>
                </a:lnTo>
                <a:lnTo>
                  <a:pt x="906588" y="1996979"/>
                </a:lnTo>
                <a:lnTo>
                  <a:pt x="949479" y="2018771"/>
                </a:lnTo>
                <a:lnTo>
                  <a:pt x="989953" y="2041638"/>
                </a:lnTo>
                <a:lnTo>
                  <a:pt x="1029218" y="2066927"/>
                </a:lnTo>
                <a:lnTo>
                  <a:pt x="1047643" y="2080109"/>
                </a:lnTo>
                <a:lnTo>
                  <a:pt x="1066068" y="2093022"/>
                </a:lnTo>
                <a:lnTo>
                  <a:pt x="1103220" y="2117773"/>
                </a:lnTo>
                <a:lnTo>
                  <a:pt x="1161212" y="2152477"/>
                </a:lnTo>
                <a:lnTo>
                  <a:pt x="1242160" y="2194176"/>
                </a:lnTo>
                <a:lnTo>
                  <a:pt x="1327035" y="2231033"/>
                </a:lnTo>
                <a:lnTo>
                  <a:pt x="1371436" y="2247713"/>
                </a:lnTo>
                <a:lnTo>
                  <a:pt x="1398016" y="2258204"/>
                </a:lnTo>
                <a:lnTo>
                  <a:pt x="1449967" y="2282685"/>
                </a:lnTo>
                <a:lnTo>
                  <a:pt x="1525781" y="2322771"/>
                </a:lnTo>
                <a:lnTo>
                  <a:pt x="1576222" y="2348866"/>
                </a:lnTo>
                <a:lnTo>
                  <a:pt x="1584076" y="2351825"/>
                </a:lnTo>
                <a:lnTo>
                  <a:pt x="1594950" y="2354515"/>
                </a:lnTo>
                <a:lnTo>
                  <a:pt x="1584076" y="2315775"/>
                </a:lnTo>
                <a:lnTo>
                  <a:pt x="1560214" y="2239372"/>
                </a:lnTo>
                <a:lnTo>
                  <a:pt x="1522459" y="2125843"/>
                </a:lnTo>
                <a:lnTo>
                  <a:pt x="1487724" y="2012853"/>
                </a:lnTo>
                <a:lnTo>
                  <a:pt x="1468997" y="1937795"/>
                </a:lnTo>
                <a:lnTo>
                  <a:pt x="1455102" y="1862736"/>
                </a:lnTo>
                <a:lnTo>
                  <a:pt x="1449363" y="1806240"/>
                </a:lnTo>
                <a:lnTo>
                  <a:pt x="1447854" y="1768576"/>
                </a:lnTo>
                <a:lnTo>
                  <a:pt x="1447854" y="1749476"/>
                </a:lnTo>
                <a:lnTo>
                  <a:pt x="1402849" y="1739791"/>
                </a:lnTo>
                <a:lnTo>
                  <a:pt x="1339721" y="1727684"/>
                </a:lnTo>
                <a:lnTo>
                  <a:pt x="1311631" y="1718807"/>
                </a:lnTo>
                <a:lnTo>
                  <a:pt x="1294717" y="1711544"/>
                </a:lnTo>
                <a:lnTo>
                  <a:pt x="1286863" y="1706970"/>
                </a:lnTo>
                <a:lnTo>
                  <a:pt x="1273271" y="1699437"/>
                </a:lnTo>
                <a:lnTo>
                  <a:pt x="1244275" y="1685986"/>
                </a:lnTo>
                <a:lnTo>
                  <a:pt x="1213768" y="1674956"/>
                </a:lnTo>
                <a:lnTo>
                  <a:pt x="1181449" y="1665809"/>
                </a:lnTo>
                <a:lnTo>
                  <a:pt x="1149130" y="1658814"/>
                </a:lnTo>
                <a:lnTo>
                  <a:pt x="1115905" y="1653973"/>
                </a:lnTo>
                <a:lnTo>
                  <a:pt x="1065766" y="1649399"/>
                </a:lnTo>
                <a:lnTo>
                  <a:pt x="1000222" y="1649668"/>
                </a:lnTo>
                <a:lnTo>
                  <a:pt x="939511" y="1655317"/>
                </a:lnTo>
                <a:lnTo>
                  <a:pt x="886653" y="1665540"/>
                </a:lnTo>
                <a:lnTo>
                  <a:pt x="853730" y="1675494"/>
                </a:lnTo>
                <a:lnTo>
                  <a:pt x="835909" y="1683027"/>
                </a:lnTo>
                <a:lnTo>
                  <a:pt x="828358" y="1687062"/>
                </a:lnTo>
                <a:lnTo>
                  <a:pt x="824432" y="1685986"/>
                </a:lnTo>
                <a:lnTo>
                  <a:pt x="821109" y="1681951"/>
                </a:lnTo>
                <a:lnTo>
                  <a:pt x="820505" y="1678454"/>
                </a:lnTo>
                <a:lnTo>
                  <a:pt x="821713" y="1676301"/>
                </a:lnTo>
                <a:lnTo>
                  <a:pt x="826848" y="1673073"/>
                </a:lnTo>
                <a:lnTo>
                  <a:pt x="845877" y="1665540"/>
                </a:lnTo>
                <a:lnTo>
                  <a:pt x="856448" y="1660697"/>
                </a:lnTo>
                <a:lnTo>
                  <a:pt x="858563" y="1658277"/>
                </a:lnTo>
                <a:lnTo>
                  <a:pt x="790904" y="1666078"/>
                </a:lnTo>
                <a:lnTo>
                  <a:pt x="643204" y="1685986"/>
                </a:lnTo>
                <a:lnTo>
                  <a:pt x="580077" y="1693249"/>
                </a:lnTo>
                <a:lnTo>
                  <a:pt x="580077" y="1691636"/>
                </a:lnTo>
                <a:lnTo>
                  <a:pt x="585212" y="1685717"/>
                </a:lnTo>
                <a:lnTo>
                  <a:pt x="594273" y="1678722"/>
                </a:lnTo>
                <a:lnTo>
                  <a:pt x="606959" y="1673073"/>
                </a:lnTo>
                <a:lnTo>
                  <a:pt x="613905" y="1671727"/>
                </a:lnTo>
                <a:lnTo>
                  <a:pt x="727475" y="1650744"/>
                </a:lnTo>
                <a:lnTo>
                  <a:pt x="838326" y="1630298"/>
                </a:lnTo>
                <a:lnTo>
                  <a:pt x="827150" y="1626800"/>
                </a:lnTo>
                <a:lnTo>
                  <a:pt x="815068" y="1623034"/>
                </a:lnTo>
                <a:lnTo>
                  <a:pt x="1137653" y="1623034"/>
                </a:lnTo>
                <a:lnTo>
                  <a:pt x="997202" y="1501703"/>
                </a:lnTo>
                <a:lnTo>
                  <a:pt x="852824" y="1376875"/>
                </a:lnTo>
                <a:lnTo>
                  <a:pt x="844367" y="1370149"/>
                </a:lnTo>
                <a:lnTo>
                  <a:pt x="827150" y="1357505"/>
                </a:lnTo>
                <a:lnTo>
                  <a:pt x="809329" y="1347014"/>
                </a:lnTo>
                <a:lnTo>
                  <a:pt x="789998" y="1338136"/>
                </a:lnTo>
                <a:lnTo>
                  <a:pt x="759794" y="1327643"/>
                </a:lnTo>
                <a:lnTo>
                  <a:pt x="715997" y="1318766"/>
                </a:lnTo>
                <a:lnTo>
                  <a:pt x="692438" y="1317152"/>
                </a:lnTo>
                <a:lnTo>
                  <a:pt x="468623" y="1305583"/>
                </a:lnTo>
                <a:lnTo>
                  <a:pt x="244202" y="1294553"/>
                </a:lnTo>
                <a:lnTo>
                  <a:pt x="243900" y="1292132"/>
                </a:lnTo>
                <a:lnTo>
                  <a:pt x="243900" y="1289711"/>
                </a:lnTo>
                <a:lnTo>
                  <a:pt x="596991" y="1289711"/>
                </a:lnTo>
                <a:lnTo>
                  <a:pt x="506076" y="1240210"/>
                </a:lnTo>
                <a:lnTo>
                  <a:pt x="420597" y="1193668"/>
                </a:lnTo>
                <a:lnTo>
                  <a:pt x="408817" y="1187480"/>
                </a:lnTo>
                <a:lnTo>
                  <a:pt x="384050" y="1176182"/>
                </a:lnTo>
                <a:lnTo>
                  <a:pt x="358980" y="1167304"/>
                </a:lnTo>
                <a:lnTo>
                  <a:pt x="333306" y="1160310"/>
                </a:lnTo>
                <a:lnTo>
                  <a:pt x="307028" y="1154928"/>
                </a:lnTo>
                <a:lnTo>
                  <a:pt x="279844" y="1152239"/>
                </a:lnTo>
                <a:lnTo>
                  <a:pt x="252055" y="1151970"/>
                </a:lnTo>
                <a:lnTo>
                  <a:pt x="223965" y="1153584"/>
                </a:lnTo>
                <a:lnTo>
                  <a:pt x="209467" y="1155467"/>
                </a:lnTo>
                <a:lnTo>
                  <a:pt x="186814" y="1158964"/>
                </a:lnTo>
                <a:lnTo>
                  <a:pt x="140601" y="1164345"/>
                </a:lnTo>
                <a:lnTo>
                  <a:pt x="117343" y="1164883"/>
                </a:lnTo>
                <a:lnTo>
                  <a:pt x="108584" y="1164345"/>
                </a:lnTo>
                <a:lnTo>
                  <a:pt x="98315" y="1162730"/>
                </a:lnTo>
                <a:lnTo>
                  <a:pt x="96804" y="1159772"/>
                </a:lnTo>
                <a:lnTo>
                  <a:pt x="102845" y="1156005"/>
                </a:lnTo>
                <a:lnTo>
                  <a:pt x="123686" y="1149548"/>
                </a:lnTo>
                <a:lnTo>
                  <a:pt x="170202" y="1140939"/>
                </a:lnTo>
                <a:lnTo>
                  <a:pt x="199198" y="1137980"/>
                </a:lnTo>
                <a:lnTo>
                  <a:pt x="205541" y="1136904"/>
                </a:lnTo>
                <a:lnTo>
                  <a:pt x="217925" y="1131524"/>
                </a:lnTo>
                <a:lnTo>
                  <a:pt x="230309" y="1125336"/>
                </a:lnTo>
                <a:lnTo>
                  <a:pt x="241182" y="1121838"/>
                </a:lnTo>
                <a:lnTo>
                  <a:pt x="246015" y="1122645"/>
                </a:lnTo>
                <a:lnTo>
                  <a:pt x="299174" y="1136635"/>
                </a:lnTo>
                <a:lnTo>
                  <a:pt x="378613" y="1159233"/>
                </a:lnTo>
                <a:lnTo>
                  <a:pt x="430565" y="1175914"/>
                </a:lnTo>
                <a:lnTo>
                  <a:pt x="456540" y="1185329"/>
                </a:lnTo>
                <a:lnTo>
                  <a:pt x="488859" y="1197435"/>
                </a:lnTo>
                <a:lnTo>
                  <a:pt x="552288" y="1224337"/>
                </a:lnTo>
                <a:lnTo>
                  <a:pt x="616322" y="1252047"/>
                </a:lnTo>
                <a:lnTo>
                  <a:pt x="680960" y="1276798"/>
                </a:lnTo>
                <a:lnTo>
                  <a:pt x="714185" y="1286751"/>
                </a:lnTo>
                <a:lnTo>
                  <a:pt x="732610" y="1292401"/>
                </a:lnTo>
                <a:lnTo>
                  <a:pt x="768251" y="1304238"/>
                </a:lnTo>
                <a:lnTo>
                  <a:pt x="801778" y="1317959"/>
                </a:lnTo>
                <a:lnTo>
                  <a:pt x="833493" y="1332755"/>
                </a:lnTo>
                <a:lnTo>
                  <a:pt x="863698" y="1349703"/>
                </a:lnTo>
                <a:lnTo>
                  <a:pt x="892089" y="1368266"/>
                </a:lnTo>
                <a:lnTo>
                  <a:pt x="919274" y="1389251"/>
                </a:lnTo>
                <a:lnTo>
                  <a:pt x="944646" y="1412387"/>
                </a:lnTo>
                <a:lnTo>
                  <a:pt x="956727" y="1424762"/>
                </a:lnTo>
                <a:lnTo>
                  <a:pt x="974548" y="1443324"/>
                </a:lnTo>
                <a:lnTo>
                  <a:pt x="1012002" y="1478298"/>
                </a:lnTo>
                <a:lnTo>
                  <a:pt x="1052476" y="1510581"/>
                </a:lnTo>
                <a:lnTo>
                  <a:pt x="1095366" y="1540981"/>
                </a:lnTo>
                <a:lnTo>
                  <a:pt x="1140069" y="1569229"/>
                </a:lnTo>
                <a:lnTo>
                  <a:pt x="1186584" y="1595863"/>
                </a:lnTo>
                <a:lnTo>
                  <a:pt x="1259075" y="1632988"/>
                </a:lnTo>
                <a:lnTo>
                  <a:pt x="1309517" y="1656124"/>
                </a:lnTo>
                <a:lnTo>
                  <a:pt x="1324317" y="1662312"/>
                </a:lnTo>
                <a:lnTo>
                  <a:pt x="1357240" y="1671997"/>
                </a:lnTo>
                <a:lnTo>
                  <a:pt x="1411306" y="1684371"/>
                </a:lnTo>
                <a:lnTo>
                  <a:pt x="1450874" y="1693788"/>
                </a:lnTo>
                <a:lnTo>
                  <a:pt x="1446041" y="1624379"/>
                </a:lnTo>
                <a:lnTo>
                  <a:pt x="1441813" y="1567077"/>
                </a:lnTo>
                <a:lnTo>
                  <a:pt x="1438792" y="1537753"/>
                </a:lnTo>
                <a:lnTo>
                  <a:pt x="1427012" y="1482333"/>
                </a:lnTo>
                <a:lnTo>
                  <a:pt x="1413420" y="1443056"/>
                </a:lnTo>
                <a:lnTo>
                  <a:pt x="1402245" y="1417498"/>
                </a:lnTo>
                <a:lnTo>
                  <a:pt x="1389558" y="1393286"/>
                </a:lnTo>
                <a:lnTo>
                  <a:pt x="1375061" y="1369343"/>
                </a:lnTo>
                <a:lnTo>
                  <a:pt x="1358146" y="1346475"/>
                </a:lnTo>
                <a:lnTo>
                  <a:pt x="1340024" y="1324415"/>
                </a:lnTo>
                <a:lnTo>
                  <a:pt x="1319787" y="1303431"/>
                </a:lnTo>
                <a:lnTo>
                  <a:pt x="1297435" y="1283254"/>
                </a:lnTo>
                <a:lnTo>
                  <a:pt x="1273573" y="1263885"/>
                </a:lnTo>
                <a:lnTo>
                  <a:pt x="1247295" y="1245321"/>
                </a:lnTo>
                <a:lnTo>
                  <a:pt x="1205009" y="1219494"/>
                </a:lnTo>
                <a:lnTo>
                  <a:pt x="1173596" y="1203353"/>
                </a:lnTo>
                <a:lnTo>
                  <a:pt x="1149734" y="1191246"/>
                </a:lnTo>
                <a:lnTo>
                  <a:pt x="1104427" y="1163269"/>
                </a:lnTo>
                <a:lnTo>
                  <a:pt x="1084190" y="1147935"/>
                </a:lnTo>
                <a:lnTo>
                  <a:pt x="1060933" y="1129910"/>
                </a:lnTo>
                <a:lnTo>
                  <a:pt x="1012908" y="1096819"/>
                </a:lnTo>
                <a:lnTo>
                  <a:pt x="963070" y="1067495"/>
                </a:lnTo>
                <a:lnTo>
                  <a:pt x="910515" y="1041669"/>
                </a:lnTo>
                <a:lnTo>
                  <a:pt x="856146" y="1020416"/>
                </a:lnTo>
                <a:lnTo>
                  <a:pt x="798758" y="1002929"/>
                </a:lnTo>
                <a:lnTo>
                  <a:pt x="738651" y="990285"/>
                </a:lnTo>
                <a:lnTo>
                  <a:pt x="676127" y="982483"/>
                </a:lnTo>
                <a:lnTo>
                  <a:pt x="643204" y="980330"/>
                </a:lnTo>
                <a:lnTo>
                  <a:pt x="690323" y="978178"/>
                </a:lnTo>
                <a:lnTo>
                  <a:pt x="734422" y="976565"/>
                </a:lnTo>
                <a:lnTo>
                  <a:pt x="710862" y="962306"/>
                </a:lnTo>
                <a:lnTo>
                  <a:pt x="664649" y="933520"/>
                </a:lnTo>
                <a:lnTo>
                  <a:pt x="643204" y="918186"/>
                </a:lnTo>
                <a:lnTo>
                  <a:pt x="615718" y="897740"/>
                </a:lnTo>
                <a:lnTo>
                  <a:pt x="563766" y="854696"/>
                </a:lnTo>
                <a:lnTo>
                  <a:pt x="537790" y="833174"/>
                </a:lnTo>
                <a:lnTo>
                  <a:pt x="525709" y="823489"/>
                </a:lnTo>
                <a:lnTo>
                  <a:pt x="500337" y="807079"/>
                </a:lnTo>
                <a:lnTo>
                  <a:pt x="473757" y="793626"/>
                </a:lnTo>
                <a:lnTo>
                  <a:pt x="446270" y="783673"/>
                </a:lnTo>
                <a:lnTo>
                  <a:pt x="416972" y="776678"/>
                </a:lnTo>
                <a:lnTo>
                  <a:pt x="386768" y="772912"/>
                </a:lnTo>
                <a:lnTo>
                  <a:pt x="355355" y="771835"/>
                </a:lnTo>
                <a:lnTo>
                  <a:pt x="323036" y="773450"/>
                </a:lnTo>
                <a:lnTo>
                  <a:pt x="306122" y="775602"/>
                </a:lnTo>
                <a:lnTo>
                  <a:pt x="243900" y="782597"/>
                </a:lnTo>
                <a:lnTo>
                  <a:pt x="180773" y="788515"/>
                </a:lnTo>
                <a:lnTo>
                  <a:pt x="193459" y="783673"/>
                </a:lnTo>
                <a:lnTo>
                  <a:pt x="218830" y="776678"/>
                </a:lnTo>
                <a:lnTo>
                  <a:pt x="258096" y="769415"/>
                </a:lnTo>
                <a:lnTo>
                  <a:pt x="283770" y="764034"/>
                </a:lnTo>
                <a:lnTo>
                  <a:pt x="308236" y="758922"/>
                </a:lnTo>
                <a:lnTo>
                  <a:pt x="355053" y="753542"/>
                </a:lnTo>
                <a:lnTo>
                  <a:pt x="399756" y="754349"/>
                </a:lnTo>
                <a:lnTo>
                  <a:pt x="442344" y="760268"/>
                </a:lnTo>
                <a:lnTo>
                  <a:pt x="482214" y="771835"/>
                </a:lnTo>
                <a:lnTo>
                  <a:pt x="520272" y="787708"/>
                </a:lnTo>
                <a:lnTo>
                  <a:pt x="556819" y="808692"/>
                </a:lnTo>
                <a:lnTo>
                  <a:pt x="591253" y="833980"/>
                </a:lnTo>
                <a:lnTo>
                  <a:pt x="607563" y="848239"/>
                </a:lnTo>
                <a:lnTo>
                  <a:pt x="620853" y="859538"/>
                </a:lnTo>
                <a:lnTo>
                  <a:pt x="648339" y="881599"/>
                </a:lnTo>
                <a:lnTo>
                  <a:pt x="677336" y="901776"/>
                </a:lnTo>
                <a:lnTo>
                  <a:pt x="707540" y="921145"/>
                </a:lnTo>
                <a:lnTo>
                  <a:pt x="754659" y="947240"/>
                </a:lnTo>
                <a:lnTo>
                  <a:pt x="822015" y="977641"/>
                </a:lnTo>
                <a:lnTo>
                  <a:pt x="857656" y="990823"/>
                </a:lnTo>
                <a:lnTo>
                  <a:pt x="895714" y="1005081"/>
                </a:lnTo>
                <a:lnTo>
                  <a:pt x="970018" y="1036019"/>
                </a:lnTo>
                <a:lnTo>
                  <a:pt x="1022271" y="1063191"/>
                </a:lnTo>
                <a:lnTo>
                  <a:pt x="1055496" y="1083636"/>
                </a:lnTo>
                <a:lnTo>
                  <a:pt x="1086909" y="1105966"/>
                </a:lnTo>
                <a:lnTo>
                  <a:pt x="1115905" y="1130717"/>
                </a:lnTo>
                <a:lnTo>
                  <a:pt x="1129497" y="1143898"/>
                </a:lnTo>
                <a:lnTo>
                  <a:pt x="1136747" y="1150355"/>
                </a:lnTo>
                <a:lnTo>
                  <a:pt x="1156984" y="1160578"/>
                </a:lnTo>
                <a:lnTo>
                  <a:pt x="1166649" y="1165689"/>
                </a:lnTo>
                <a:lnTo>
                  <a:pt x="1171481" y="1162192"/>
                </a:lnTo>
                <a:lnTo>
                  <a:pt x="1176314" y="1158964"/>
                </a:lnTo>
                <a:lnTo>
                  <a:pt x="1154265" y="1139594"/>
                </a:lnTo>
                <a:lnTo>
                  <a:pt x="1114697" y="1099240"/>
                </a:lnTo>
                <a:lnTo>
                  <a:pt x="1080566" y="1057003"/>
                </a:lnTo>
                <a:lnTo>
                  <a:pt x="1051268" y="1012614"/>
                </a:lnTo>
                <a:lnTo>
                  <a:pt x="1025594" y="967148"/>
                </a:lnTo>
                <a:lnTo>
                  <a:pt x="1003544" y="920069"/>
                </a:lnTo>
                <a:lnTo>
                  <a:pt x="973340" y="848509"/>
                </a:lnTo>
                <a:lnTo>
                  <a:pt x="954915" y="800083"/>
                </a:lnTo>
                <a:lnTo>
                  <a:pt x="943437" y="770760"/>
                </a:lnTo>
                <a:lnTo>
                  <a:pt x="931356" y="741436"/>
                </a:lnTo>
                <a:lnTo>
                  <a:pt x="918972" y="712112"/>
                </a:lnTo>
                <a:lnTo>
                  <a:pt x="888767" y="658038"/>
                </a:lnTo>
                <a:lnTo>
                  <a:pt x="862187" y="620375"/>
                </a:lnTo>
                <a:lnTo>
                  <a:pt x="842554" y="596431"/>
                </a:lnTo>
                <a:lnTo>
                  <a:pt x="821411" y="573832"/>
                </a:lnTo>
                <a:lnTo>
                  <a:pt x="799060" y="552579"/>
                </a:lnTo>
                <a:lnTo>
                  <a:pt x="774896" y="531864"/>
                </a:lnTo>
                <a:lnTo>
                  <a:pt x="749222" y="512764"/>
                </a:lnTo>
                <a:lnTo>
                  <a:pt x="722038" y="494470"/>
                </a:lnTo>
                <a:lnTo>
                  <a:pt x="693344" y="477790"/>
                </a:lnTo>
                <a:lnTo>
                  <a:pt x="647131" y="454386"/>
                </a:lnTo>
                <a:lnTo>
                  <a:pt x="580077" y="427751"/>
                </a:lnTo>
                <a:lnTo>
                  <a:pt x="543832" y="416183"/>
                </a:lnTo>
                <a:lnTo>
                  <a:pt x="506982" y="404885"/>
                </a:lnTo>
                <a:lnTo>
                  <a:pt x="434491" y="380672"/>
                </a:lnTo>
                <a:lnTo>
                  <a:pt x="363209" y="353769"/>
                </a:lnTo>
                <a:lnTo>
                  <a:pt x="293738" y="324715"/>
                </a:lnTo>
                <a:lnTo>
                  <a:pt x="259607" y="309380"/>
                </a:lnTo>
                <a:lnTo>
                  <a:pt x="243598" y="301848"/>
                </a:lnTo>
                <a:lnTo>
                  <a:pt x="237255" y="296736"/>
                </a:lnTo>
                <a:lnTo>
                  <a:pt x="241484" y="296736"/>
                </a:lnTo>
                <a:lnTo>
                  <a:pt x="276824" y="304807"/>
                </a:lnTo>
                <a:lnTo>
                  <a:pt x="404891" y="340856"/>
                </a:lnTo>
                <a:lnTo>
                  <a:pt x="580983" y="388205"/>
                </a:lnTo>
                <a:lnTo>
                  <a:pt x="675825" y="410803"/>
                </a:lnTo>
                <a:lnTo>
                  <a:pt x="670993" y="394392"/>
                </a:lnTo>
                <a:lnTo>
                  <a:pt x="658608" y="363186"/>
                </a:lnTo>
                <a:lnTo>
                  <a:pt x="643204" y="333054"/>
                </a:lnTo>
                <a:lnTo>
                  <a:pt x="625081" y="304268"/>
                </a:lnTo>
                <a:lnTo>
                  <a:pt x="574338" y="235398"/>
                </a:lnTo>
                <a:lnTo>
                  <a:pt x="530843" y="181324"/>
                </a:lnTo>
                <a:lnTo>
                  <a:pt x="543529" y="186435"/>
                </a:lnTo>
                <a:lnTo>
                  <a:pt x="567391" y="192354"/>
                </a:lnTo>
                <a:lnTo>
                  <a:pt x="580077" y="197466"/>
                </a:lnTo>
                <a:lnTo>
                  <a:pt x="584003" y="201232"/>
                </a:lnTo>
                <a:lnTo>
                  <a:pt x="599407" y="223561"/>
                </a:lnTo>
                <a:lnTo>
                  <a:pt x="625988" y="270371"/>
                </a:lnTo>
                <a:lnTo>
                  <a:pt x="650756" y="318258"/>
                </a:lnTo>
                <a:lnTo>
                  <a:pt x="677336" y="364530"/>
                </a:lnTo>
                <a:lnTo>
                  <a:pt x="693344" y="386859"/>
                </a:lnTo>
                <a:lnTo>
                  <a:pt x="706936" y="404885"/>
                </a:lnTo>
                <a:lnTo>
                  <a:pt x="730797" y="430980"/>
                </a:lnTo>
                <a:lnTo>
                  <a:pt x="748920" y="445777"/>
                </a:lnTo>
                <a:lnTo>
                  <a:pt x="759492" y="451695"/>
                </a:lnTo>
                <a:lnTo>
                  <a:pt x="774292" y="459227"/>
                </a:lnTo>
                <a:lnTo>
                  <a:pt x="802080" y="475638"/>
                </a:lnTo>
                <a:lnTo>
                  <a:pt x="828660" y="493662"/>
                </a:lnTo>
                <a:lnTo>
                  <a:pt x="853126" y="512226"/>
                </a:lnTo>
                <a:lnTo>
                  <a:pt x="875477" y="532672"/>
                </a:lnTo>
                <a:lnTo>
                  <a:pt x="895714" y="553925"/>
                </a:lnTo>
                <a:lnTo>
                  <a:pt x="914139" y="576792"/>
                </a:lnTo>
                <a:lnTo>
                  <a:pt x="930148" y="601005"/>
                </a:lnTo>
                <a:lnTo>
                  <a:pt x="937094" y="613380"/>
                </a:lnTo>
                <a:lnTo>
                  <a:pt x="972434" y="678753"/>
                </a:lnTo>
                <a:lnTo>
                  <a:pt x="1022271" y="777754"/>
                </a:lnTo>
                <a:lnTo>
                  <a:pt x="1051872" y="844742"/>
                </a:lnTo>
                <a:lnTo>
                  <a:pt x="1064859" y="878101"/>
                </a:lnTo>
                <a:lnTo>
                  <a:pt x="1076338" y="906080"/>
                </a:lnTo>
                <a:lnTo>
                  <a:pt x="1104125" y="958002"/>
                </a:lnTo>
                <a:lnTo>
                  <a:pt x="1137351" y="1007233"/>
                </a:lnTo>
                <a:lnTo>
                  <a:pt x="1175710" y="1053775"/>
                </a:lnTo>
                <a:lnTo>
                  <a:pt x="1217695" y="1098434"/>
                </a:lnTo>
                <a:lnTo>
                  <a:pt x="1262699" y="1141746"/>
                </a:lnTo>
                <a:lnTo>
                  <a:pt x="1333076" y="1205506"/>
                </a:lnTo>
                <a:lnTo>
                  <a:pt x="1381706" y="1248012"/>
                </a:lnTo>
                <a:lnTo>
                  <a:pt x="1391673" y="1213846"/>
                </a:lnTo>
                <a:lnTo>
                  <a:pt x="1402849" y="1162730"/>
                </a:lnTo>
                <a:lnTo>
                  <a:pt x="1404359" y="1137173"/>
                </a:lnTo>
                <a:lnTo>
                  <a:pt x="1403151" y="1120762"/>
                </a:lnTo>
                <a:lnTo>
                  <a:pt x="1401641" y="1112422"/>
                </a:lnTo>
                <a:lnTo>
                  <a:pt x="1391673" y="1065612"/>
                </a:lnTo>
                <a:lnTo>
                  <a:pt x="1372946" y="996741"/>
                </a:lnTo>
                <a:lnTo>
                  <a:pt x="1357844" y="951007"/>
                </a:lnTo>
                <a:lnTo>
                  <a:pt x="1339721" y="906349"/>
                </a:lnTo>
                <a:lnTo>
                  <a:pt x="1318578" y="862497"/>
                </a:lnTo>
                <a:lnTo>
                  <a:pt x="1293508" y="819454"/>
                </a:lnTo>
                <a:lnTo>
                  <a:pt x="1264814" y="777754"/>
                </a:lnTo>
                <a:lnTo>
                  <a:pt x="1248504" y="757578"/>
                </a:lnTo>
                <a:lnTo>
                  <a:pt x="1240348" y="747085"/>
                </a:lnTo>
                <a:lnTo>
                  <a:pt x="1227360" y="726101"/>
                </a:lnTo>
                <a:lnTo>
                  <a:pt x="1217695" y="704848"/>
                </a:lnTo>
                <a:lnTo>
                  <a:pt x="1210747" y="682789"/>
                </a:lnTo>
                <a:lnTo>
                  <a:pt x="1205009" y="649698"/>
                </a:lnTo>
                <a:lnTo>
                  <a:pt x="1204103" y="603426"/>
                </a:lnTo>
                <a:lnTo>
                  <a:pt x="1205915" y="579751"/>
                </a:lnTo>
                <a:lnTo>
                  <a:pt x="1207425" y="553117"/>
                </a:lnTo>
                <a:lnTo>
                  <a:pt x="1207425" y="500119"/>
                </a:lnTo>
                <a:lnTo>
                  <a:pt x="1203801" y="446852"/>
                </a:lnTo>
                <a:lnTo>
                  <a:pt x="1197458" y="393854"/>
                </a:lnTo>
                <a:lnTo>
                  <a:pt x="1193229" y="367759"/>
                </a:lnTo>
                <a:lnTo>
                  <a:pt x="1189604" y="347313"/>
                </a:lnTo>
                <a:lnTo>
                  <a:pt x="1183866" y="308035"/>
                </a:lnTo>
                <a:lnTo>
                  <a:pt x="1182658" y="268488"/>
                </a:lnTo>
                <a:lnTo>
                  <a:pt x="1186584" y="238896"/>
                </a:lnTo>
                <a:lnTo>
                  <a:pt x="1192021" y="218987"/>
                </a:lnTo>
                <a:lnTo>
                  <a:pt x="1195947" y="209303"/>
                </a:lnTo>
                <a:lnTo>
                  <a:pt x="1199270" y="200694"/>
                </a:lnTo>
                <a:lnTo>
                  <a:pt x="1198666" y="185629"/>
                </a:lnTo>
                <a:lnTo>
                  <a:pt x="1194437" y="173522"/>
                </a:lnTo>
                <a:lnTo>
                  <a:pt x="1190510" y="162222"/>
                </a:lnTo>
                <a:lnTo>
                  <a:pt x="1190510" y="156573"/>
                </a:lnTo>
                <a:lnTo>
                  <a:pt x="1190812" y="154959"/>
                </a:lnTo>
                <a:lnTo>
                  <a:pt x="1194135" y="152807"/>
                </a:lnTo>
                <a:lnTo>
                  <a:pt x="1201384" y="151462"/>
                </a:lnTo>
                <a:lnTo>
                  <a:pt x="1205915" y="152538"/>
                </a:lnTo>
                <a:lnTo>
                  <a:pt x="1211351" y="164107"/>
                </a:lnTo>
                <a:lnTo>
                  <a:pt x="1218299" y="179440"/>
                </a:lnTo>
                <a:lnTo>
                  <a:pt x="1231287" y="169487"/>
                </a:lnTo>
                <a:lnTo>
                  <a:pt x="1254847" y="149847"/>
                </a:lnTo>
                <a:lnTo>
                  <a:pt x="1275990" y="128864"/>
                </a:lnTo>
                <a:lnTo>
                  <a:pt x="1294717" y="107073"/>
                </a:lnTo>
                <a:lnTo>
                  <a:pt x="1311631" y="84744"/>
                </a:lnTo>
                <a:lnTo>
                  <a:pt x="1326129" y="61876"/>
                </a:lnTo>
                <a:lnTo>
                  <a:pt x="1338815" y="37663"/>
                </a:lnTo>
                <a:lnTo>
                  <a:pt x="1349387" y="12913"/>
                </a:lnTo>
                <a:lnTo>
                  <a:pt x="1354219" y="0"/>
                </a:lnTo>
                <a:lnTo>
                  <a:pt x="1354219" y="10493"/>
                </a:lnTo>
                <a:lnTo>
                  <a:pt x="1351501" y="31207"/>
                </a:lnTo>
                <a:lnTo>
                  <a:pt x="1346064" y="50577"/>
                </a:lnTo>
                <a:lnTo>
                  <a:pt x="1338211" y="69409"/>
                </a:lnTo>
                <a:lnTo>
                  <a:pt x="1322806" y="96311"/>
                </a:lnTo>
                <a:lnTo>
                  <a:pt x="1295321" y="129940"/>
                </a:lnTo>
                <a:lnTo>
                  <a:pt x="1279916" y="145543"/>
                </a:lnTo>
                <a:lnTo>
                  <a:pt x="1269345" y="156035"/>
                </a:lnTo>
                <a:lnTo>
                  <a:pt x="1251222" y="177557"/>
                </a:lnTo>
                <a:lnTo>
                  <a:pt x="1236421" y="199617"/>
                </a:lnTo>
                <a:lnTo>
                  <a:pt x="1225246" y="222216"/>
                </a:lnTo>
                <a:lnTo>
                  <a:pt x="1217695" y="245621"/>
                </a:lnTo>
                <a:lnTo>
                  <a:pt x="1213768" y="270102"/>
                </a:lnTo>
                <a:lnTo>
                  <a:pt x="1213164" y="294853"/>
                </a:lnTo>
                <a:lnTo>
                  <a:pt x="1216486" y="320679"/>
                </a:lnTo>
                <a:lnTo>
                  <a:pt x="1219507" y="333862"/>
                </a:lnTo>
                <a:lnTo>
                  <a:pt x="1240348" y="419681"/>
                </a:lnTo>
                <a:lnTo>
                  <a:pt x="1258773" y="501465"/>
                </a:lnTo>
                <a:lnTo>
                  <a:pt x="1292602" y="448466"/>
                </a:lnTo>
                <a:lnTo>
                  <a:pt x="1330358" y="390625"/>
                </a:lnTo>
                <a:lnTo>
                  <a:pt x="1336701" y="393047"/>
                </a:lnTo>
                <a:lnTo>
                  <a:pt x="1343345" y="395468"/>
                </a:lnTo>
                <a:lnTo>
                  <a:pt x="1340326" y="403808"/>
                </a:lnTo>
                <a:lnTo>
                  <a:pt x="1337003" y="412417"/>
                </a:lnTo>
                <a:lnTo>
                  <a:pt x="1313745" y="455461"/>
                </a:lnTo>
                <a:lnTo>
                  <a:pt x="1279010" y="520835"/>
                </a:lnTo>
                <a:lnTo>
                  <a:pt x="1258773" y="564685"/>
                </a:lnTo>
                <a:lnTo>
                  <a:pt x="1250920" y="587015"/>
                </a:lnTo>
                <a:lnTo>
                  <a:pt x="1246993" y="601005"/>
                </a:lnTo>
                <a:lnTo>
                  <a:pt x="1243369" y="630597"/>
                </a:lnTo>
                <a:lnTo>
                  <a:pt x="1245785" y="660998"/>
                </a:lnTo>
                <a:lnTo>
                  <a:pt x="1253638" y="689783"/>
                </a:lnTo>
                <a:lnTo>
                  <a:pt x="1259679" y="702965"/>
                </a:lnTo>
                <a:lnTo>
                  <a:pt x="1280218" y="741167"/>
                </a:lnTo>
                <a:lnTo>
                  <a:pt x="1323713" y="815687"/>
                </a:lnTo>
                <a:lnTo>
                  <a:pt x="1391673" y="926525"/>
                </a:lnTo>
                <a:lnTo>
                  <a:pt x="1436376" y="999700"/>
                </a:lnTo>
                <a:lnTo>
                  <a:pt x="1452686" y="977641"/>
                </a:lnTo>
                <a:lnTo>
                  <a:pt x="1483797" y="931368"/>
                </a:lnTo>
                <a:lnTo>
                  <a:pt x="1514303" y="884019"/>
                </a:lnTo>
                <a:lnTo>
                  <a:pt x="1546018" y="836940"/>
                </a:lnTo>
                <a:lnTo>
                  <a:pt x="1580753" y="791206"/>
                </a:lnTo>
                <a:lnTo>
                  <a:pt x="1620321" y="748162"/>
                </a:lnTo>
                <a:lnTo>
                  <a:pt x="1654453" y="718030"/>
                </a:lnTo>
                <a:lnTo>
                  <a:pt x="1679523" y="699199"/>
                </a:lnTo>
                <a:lnTo>
                  <a:pt x="1706404" y="681711"/>
                </a:lnTo>
                <a:lnTo>
                  <a:pt x="1736307" y="666109"/>
                </a:lnTo>
                <a:lnTo>
                  <a:pt x="1752013" y="658845"/>
                </a:lnTo>
                <a:lnTo>
                  <a:pt x="1739327" y="667185"/>
                </a:lnTo>
                <a:lnTo>
                  <a:pt x="1715768" y="684671"/>
                </a:lnTo>
                <a:lnTo>
                  <a:pt x="1694323" y="703503"/>
                </a:lnTo>
                <a:lnTo>
                  <a:pt x="1674086" y="723412"/>
                </a:lnTo>
                <a:lnTo>
                  <a:pt x="1655661" y="744665"/>
                </a:lnTo>
                <a:lnTo>
                  <a:pt x="1638747" y="766993"/>
                </a:lnTo>
                <a:lnTo>
                  <a:pt x="1616093" y="802773"/>
                </a:lnTo>
                <a:lnTo>
                  <a:pt x="1602803" y="828600"/>
                </a:lnTo>
                <a:lnTo>
                  <a:pt x="1665024" y="807078"/>
                </a:lnTo>
                <a:lnTo>
                  <a:pt x="1704290" y="792282"/>
                </a:lnTo>
                <a:lnTo>
                  <a:pt x="1712143" y="795779"/>
                </a:lnTo>
                <a:lnTo>
                  <a:pt x="1720601" y="802773"/>
                </a:lnTo>
                <a:lnTo>
                  <a:pt x="1720601" y="809499"/>
                </a:lnTo>
                <a:lnTo>
                  <a:pt x="1713049" y="814610"/>
                </a:lnTo>
                <a:lnTo>
                  <a:pt x="1707008" y="816763"/>
                </a:lnTo>
                <a:lnTo>
                  <a:pt x="1687979" y="821874"/>
                </a:lnTo>
                <a:lnTo>
                  <a:pt x="1654453" y="834788"/>
                </a:lnTo>
                <a:lnTo>
                  <a:pt x="1624550" y="849584"/>
                </a:lnTo>
                <a:lnTo>
                  <a:pt x="1598876" y="865995"/>
                </a:lnTo>
                <a:lnTo>
                  <a:pt x="1566859" y="891284"/>
                </a:lnTo>
                <a:lnTo>
                  <a:pt x="1534540" y="923567"/>
                </a:lnTo>
                <a:lnTo>
                  <a:pt x="1522459" y="935942"/>
                </a:lnTo>
                <a:lnTo>
                  <a:pt x="1503732" y="955581"/>
                </a:lnTo>
                <a:lnTo>
                  <a:pt x="1481381" y="984366"/>
                </a:lnTo>
                <a:lnTo>
                  <a:pt x="1470507" y="1003736"/>
                </a:lnTo>
                <a:lnTo>
                  <a:pt x="1462654" y="1023644"/>
                </a:lnTo>
                <a:lnTo>
                  <a:pt x="1458425" y="1043821"/>
                </a:lnTo>
                <a:lnTo>
                  <a:pt x="1457519" y="1065343"/>
                </a:lnTo>
                <a:lnTo>
                  <a:pt x="1461446" y="1088480"/>
                </a:lnTo>
                <a:lnTo>
                  <a:pt x="1465070" y="1100585"/>
                </a:lnTo>
                <a:lnTo>
                  <a:pt x="1468091" y="1111347"/>
                </a:lnTo>
                <a:lnTo>
                  <a:pt x="1470809" y="1134483"/>
                </a:lnTo>
                <a:lnTo>
                  <a:pt x="1470204" y="1157888"/>
                </a:lnTo>
                <a:lnTo>
                  <a:pt x="1466581" y="1181024"/>
                </a:lnTo>
                <a:lnTo>
                  <a:pt x="1457821" y="1215728"/>
                </a:lnTo>
                <a:lnTo>
                  <a:pt x="1443323" y="1257159"/>
                </a:lnTo>
                <a:lnTo>
                  <a:pt x="1437282" y="1274645"/>
                </a:lnTo>
                <a:lnTo>
                  <a:pt x="1431241" y="1289711"/>
                </a:lnTo>
                <a:lnTo>
                  <a:pt x="1427918" y="1306659"/>
                </a:lnTo>
                <a:lnTo>
                  <a:pt x="1432449" y="1318766"/>
                </a:lnTo>
                <a:lnTo>
                  <a:pt x="1437886" y="1325761"/>
                </a:lnTo>
                <a:lnTo>
                  <a:pt x="1450874" y="1341094"/>
                </a:lnTo>
                <a:lnTo>
                  <a:pt x="1473829" y="1372571"/>
                </a:lnTo>
                <a:lnTo>
                  <a:pt x="1492858" y="1405123"/>
                </a:lnTo>
                <a:lnTo>
                  <a:pt x="1508565" y="1438214"/>
                </a:lnTo>
                <a:lnTo>
                  <a:pt x="1520042" y="1472380"/>
                </a:lnTo>
                <a:lnTo>
                  <a:pt x="1529104" y="1507083"/>
                </a:lnTo>
                <a:lnTo>
                  <a:pt x="1535144" y="1542864"/>
                </a:lnTo>
                <a:lnTo>
                  <a:pt x="1538165" y="1578914"/>
                </a:lnTo>
                <a:lnTo>
                  <a:pt x="1538467" y="1597746"/>
                </a:lnTo>
                <a:lnTo>
                  <a:pt x="1539373" y="1667961"/>
                </a:lnTo>
                <a:lnTo>
                  <a:pt x="1543904" y="1772881"/>
                </a:lnTo>
                <a:lnTo>
                  <a:pt x="1552361" y="1842559"/>
                </a:lnTo>
                <a:lnTo>
                  <a:pt x="1558402" y="1877264"/>
                </a:lnTo>
                <a:lnTo>
                  <a:pt x="1566859" y="1916810"/>
                </a:lnTo>
                <a:lnTo>
                  <a:pt x="1586794" y="1996173"/>
                </a:lnTo>
                <a:lnTo>
                  <a:pt x="1609750" y="2074459"/>
                </a:lnTo>
                <a:lnTo>
                  <a:pt x="1635726" y="2152208"/>
                </a:lnTo>
                <a:lnTo>
                  <a:pt x="1664118" y="2229688"/>
                </a:lnTo>
                <a:lnTo>
                  <a:pt x="1695229" y="2306629"/>
                </a:lnTo>
                <a:lnTo>
                  <a:pt x="1744462" y="2421233"/>
                </a:lnTo>
                <a:lnTo>
                  <a:pt x="1780104" y="2497100"/>
                </a:lnTo>
                <a:lnTo>
                  <a:pt x="1787957" y="2513779"/>
                </a:lnTo>
                <a:lnTo>
                  <a:pt x="1806080" y="2544986"/>
                </a:lnTo>
                <a:lnTo>
                  <a:pt x="1826317" y="2573771"/>
                </a:lnTo>
                <a:lnTo>
                  <a:pt x="1848668" y="2601481"/>
                </a:lnTo>
                <a:lnTo>
                  <a:pt x="1872832" y="2626770"/>
                </a:lnTo>
                <a:lnTo>
                  <a:pt x="1898808" y="2650982"/>
                </a:lnTo>
                <a:lnTo>
                  <a:pt x="1940188" y="2685149"/>
                </a:lnTo>
                <a:lnTo>
                  <a:pt x="2000597" y="2726309"/>
                </a:lnTo>
                <a:lnTo>
                  <a:pt x="2064631" y="2764511"/>
                </a:lnTo>
                <a:lnTo>
                  <a:pt x="2164910" y="2819392"/>
                </a:lnTo>
                <a:lnTo>
                  <a:pt x="2232568" y="2855441"/>
                </a:lnTo>
                <a:lnTo>
                  <a:pt x="2243139" y="2808900"/>
                </a:lnTo>
                <a:lnTo>
                  <a:pt x="2258242" y="2739760"/>
                </a:lnTo>
                <a:lnTo>
                  <a:pt x="2269417" y="2694564"/>
                </a:lnTo>
                <a:lnTo>
                  <a:pt x="2276062" y="2672235"/>
                </a:lnTo>
                <a:lnTo>
                  <a:pt x="2298716" y="2599867"/>
                </a:lnTo>
                <a:lnTo>
                  <a:pt x="2322574" y="2516327"/>
                </a:lnTo>
                <a:lnTo>
                  <a:pt x="2284422" y="2500623"/>
                </a:lnTo>
                <a:lnTo>
                  <a:pt x="2256613" y="2491213"/>
                </a:lnTo>
                <a:lnTo>
                  <a:pt x="2243010" y="2486643"/>
                </a:lnTo>
                <a:lnTo>
                  <a:pt x="2217922" y="2475621"/>
                </a:lnTo>
                <a:lnTo>
                  <a:pt x="2195251" y="2462450"/>
                </a:lnTo>
                <a:lnTo>
                  <a:pt x="2174998" y="2447665"/>
                </a:lnTo>
                <a:lnTo>
                  <a:pt x="2147189" y="2422932"/>
                </a:lnTo>
                <a:lnTo>
                  <a:pt x="2114242" y="2385297"/>
                </a:lnTo>
                <a:lnTo>
                  <a:pt x="2098523" y="2365135"/>
                </a:lnTo>
                <a:lnTo>
                  <a:pt x="2081293" y="2342823"/>
                </a:lnTo>
                <a:lnTo>
                  <a:pt x="2044114" y="2299274"/>
                </a:lnTo>
                <a:lnTo>
                  <a:pt x="2003609" y="2257606"/>
                </a:lnTo>
                <a:lnTo>
                  <a:pt x="1961291" y="2216745"/>
                </a:lnTo>
                <a:lnTo>
                  <a:pt x="1939829" y="2197121"/>
                </a:lnTo>
                <a:lnTo>
                  <a:pt x="1922902" y="2182336"/>
                </a:lnTo>
                <a:lnTo>
                  <a:pt x="1890558" y="2152497"/>
                </a:lnTo>
                <a:lnTo>
                  <a:pt x="1861842" y="2121045"/>
                </a:lnTo>
                <a:lnTo>
                  <a:pt x="1844310" y="2094700"/>
                </a:lnTo>
                <a:lnTo>
                  <a:pt x="1834637" y="2076420"/>
                </a:lnTo>
                <a:lnTo>
                  <a:pt x="1831010" y="2066205"/>
                </a:lnTo>
                <a:lnTo>
                  <a:pt x="1827383" y="2057602"/>
                </a:lnTo>
                <a:lnTo>
                  <a:pt x="1816501" y="2045775"/>
                </a:lnTo>
                <a:lnTo>
                  <a:pt x="1804107" y="2037709"/>
                </a:lnTo>
                <a:lnTo>
                  <a:pt x="1793528" y="2030452"/>
                </a:lnTo>
                <a:lnTo>
                  <a:pt x="1789598" y="2025881"/>
                </a:lnTo>
                <a:lnTo>
                  <a:pt x="1788994" y="2023999"/>
                </a:lnTo>
                <a:lnTo>
                  <a:pt x="1789598" y="2021043"/>
                </a:lnTo>
                <a:lnTo>
                  <a:pt x="1794435" y="2016742"/>
                </a:lnTo>
                <a:lnTo>
                  <a:pt x="1798667" y="2015129"/>
                </a:lnTo>
                <a:lnTo>
                  <a:pt x="1810757" y="2022387"/>
                </a:lnTo>
                <a:lnTo>
                  <a:pt x="1827383" y="2031796"/>
                </a:lnTo>
                <a:lnTo>
                  <a:pt x="1831010" y="2017816"/>
                </a:lnTo>
                <a:lnTo>
                  <a:pt x="1835242" y="1990665"/>
                </a:lnTo>
                <a:lnTo>
                  <a:pt x="1837660" y="1963783"/>
                </a:lnTo>
                <a:lnTo>
                  <a:pt x="1837660" y="1937707"/>
                </a:lnTo>
                <a:lnTo>
                  <a:pt x="1834637" y="1911900"/>
                </a:lnTo>
                <a:lnTo>
                  <a:pt x="1830103" y="1886093"/>
                </a:lnTo>
                <a:lnTo>
                  <a:pt x="1823453" y="1860555"/>
                </a:lnTo>
                <a:lnTo>
                  <a:pt x="1814385" y="1835555"/>
                </a:lnTo>
                <a:lnTo>
                  <a:pt x="1809246" y="1822920"/>
                </a:lnTo>
                <a:lnTo>
                  <a:pt x="1816501" y="1831791"/>
                </a:lnTo>
                <a:lnTo>
                  <a:pt x="1828894" y="1849533"/>
                </a:lnTo>
                <a:lnTo>
                  <a:pt x="1838264" y="1868082"/>
                </a:lnTo>
                <a:lnTo>
                  <a:pt x="1845217" y="1887169"/>
                </a:lnTo>
                <a:lnTo>
                  <a:pt x="1851565" y="1915933"/>
                </a:lnTo>
                <a:lnTo>
                  <a:pt x="1853680" y="1955719"/>
                </a:lnTo>
                <a:lnTo>
                  <a:pt x="1852471" y="1975880"/>
                </a:lnTo>
                <a:lnTo>
                  <a:pt x="1851263" y="1989322"/>
                </a:lnTo>
                <a:lnTo>
                  <a:pt x="1852169" y="2015129"/>
                </a:lnTo>
                <a:lnTo>
                  <a:pt x="1855797" y="2039860"/>
                </a:lnTo>
                <a:lnTo>
                  <a:pt x="1863051" y="2063517"/>
                </a:lnTo>
                <a:lnTo>
                  <a:pt x="1873631" y="2086366"/>
                </a:lnTo>
                <a:lnTo>
                  <a:pt x="1887233" y="2108141"/>
                </a:lnTo>
                <a:lnTo>
                  <a:pt x="1904463" y="2128572"/>
                </a:lnTo>
                <a:lnTo>
                  <a:pt x="1925017" y="2148196"/>
                </a:lnTo>
                <a:lnTo>
                  <a:pt x="1937109" y="2157604"/>
                </a:lnTo>
                <a:lnTo>
                  <a:pt x="2013584" y="2218358"/>
                </a:lnTo>
                <a:lnTo>
                  <a:pt x="2085223" y="2276962"/>
                </a:lnTo>
                <a:lnTo>
                  <a:pt x="2075248" y="2218089"/>
                </a:lnTo>
                <a:lnTo>
                  <a:pt x="2064064" y="2153572"/>
                </a:lnTo>
                <a:lnTo>
                  <a:pt x="2071016" y="2152497"/>
                </a:lnTo>
                <a:lnTo>
                  <a:pt x="2077968" y="2151690"/>
                </a:lnTo>
                <a:lnTo>
                  <a:pt x="2081596" y="2160024"/>
                </a:lnTo>
                <a:lnTo>
                  <a:pt x="2084618" y="2168358"/>
                </a:lnTo>
                <a:lnTo>
                  <a:pt x="2097012" y="2214326"/>
                </a:lnTo>
                <a:lnTo>
                  <a:pt x="2114846" y="2283682"/>
                </a:lnTo>
                <a:lnTo>
                  <a:pt x="2129657" y="2328844"/>
                </a:lnTo>
                <a:lnTo>
                  <a:pt x="2139330" y="2350888"/>
                </a:lnTo>
                <a:lnTo>
                  <a:pt x="2145980" y="2363792"/>
                </a:lnTo>
                <a:lnTo>
                  <a:pt x="2163815" y="2389868"/>
                </a:lnTo>
                <a:lnTo>
                  <a:pt x="2187090" y="2413524"/>
                </a:lnTo>
                <a:lnTo>
                  <a:pt x="2213690" y="2433686"/>
                </a:lnTo>
                <a:lnTo>
                  <a:pt x="2227896" y="2441750"/>
                </a:lnTo>
                <a:lnTo>
                  <a:pt x="2311324" y="2484762"/>
                </a:lnTo>
                <a:lnTo>
                  <a:pt x="2329185" y="2493176"/>
                </a:lnTo>
                <a:lnTo>
                  <a:pt x="2329524" y="2491988"/>
                </a:lnTo>
                <a:lnTo>
                  <a:pt x="2347043" y="2419351"/>
                </a:lnTo>
                <a:lnTo>
                  <a:pt x="2360937" y="2346445"/>
                </a:lnTo>
                <a:lnTo>
                  <a:pt x="2371508" y="2273001"/>
                </a:lnTo>
                <a:lnTo>
                  <a:pt x="2376643" y="2199018"/>
                </a:lnTo>
                <a:lnTo>
                  <a:pt x="2376643" y="2124767"/>
                </a:lnTo>
                <a:lnTo>
                  <a:pt x="2373925" y="2087104"/>
                </a:lnTo>
                <a:lnTo>
                  <a:pt x="2371206" y="2060470"/>
                </a:lnTo>
                <a:lnTo>
                  <a:pt x="2362750" y="2022268"/>
                </a:lnTo>
                <a:lnTo>
                  <a:pt x="2354896" y="1997788"/>
                </a:lnTo>
                <a:lnTo>
                  <a:pt x="2344627" y="1973844"/>
                </a:lnTo>
                <a:lnTo>
                  <a:pt x="2332243" y="1950707"/>
                </a:lnTo>
                <a:lnTo>
                  <a:pt x="2316536" y="1928648"/>
                </a:lnTo>
                <a:lnTo>
                  <a:pt x="2298112" y="1907395"/>
                </a:lnTo>
                <a:lnTo>
                  <a:pt x="2287540" y="1897440"/>
                </a:lnTo>
                <a:lnTo>
                  <a:pt x="2251597" y="1863543"/>
                </a:lnTo>
                <a:lnTo>
                  <a:pt x="2175481" y="1798977"/>
                </a:lnTo>
                <a:lnTo>
                  <a:pt x="2136517" y="1767770"/>
                </a:lnTo>
                <a:lnTo>
                  <a:pt x="2118394" y="1752973"/>
                </a:lnTo>
                <a:lnTo>
                  <a:pt x="2085170" y="1722036"/>
                </a:lnTo>
                <a:lnTo>
                  <a:pt x="2055871" y="1690021"/>
                </a:lnTo>
                <a:lnTo>
                  <a:pt x="2029895" y="1655855"/>
                </a:lnTo>
                <a:lnTo>
                  <a:pt x="2018115" y="1637831"/>
                </a:lnTo>
                <a:lnTo>
                  <a:pt x="1959821" y="1629222"/>
                </a:lnTo>
                <a:lnTo>
                  <a:pt x="1864978" y="1612542"/>
                </a:lnTo>
                <a:lnTo>
                  <a:pt x="1794601" y="1596669"/>
                </a:lnTo>
                <a:lnTo>
                  <a:pt x="1744160" y="1582411"/>
                </a:lnTo>
                <a:lnTo>
                  <a:pt x="1710331" y="1570036"/>
                </a:lnTo>
                <a:lnTo>
                  <a:pt x="1690094" y="1559006"/>
                </a:lnTo>
                <a:lnTo>
                  <a:pt x="1679221" y="1550398"/>
                </a:lnTo>
                <a:lnTo>
                  <a:pt x="1674388" y="1543671"/>
                </a:lnTo>
                <a:lnTo>
                  <a:pt x="1673179" y="1541789"/>
                </a:lnTo>
                <a:lnTo>
                  <a:pt x="1675294" y="1540711"/>
                </a:lnTo>
                <a:lnTo>
                  <a:pt x="1700666" y="1543133"/>
                </a:lnTo>
                <a:lnTo>
                  <a:pt x="1771042" y="1553087"/>
                </a:lnTo>
                <a:lnTo>
                  <a:pt x="1890954" y="1571650"/>
                </a:lnTo>
                <a:lnTo>
                  <a:pt x="1961633" y="1581872"/>
                </a:lnTo>
                <a:lnTo>
                  <a:pt x="1987307" y="1584294"/>
                </a:lnTo>
                <a:lnTo>
                  <a:pt x="1989119" y="1583487"/>
                </a:lnTo>
                <a:lnTo>
                  <a:pt x="1982776" y="1568960"/>
                </a:lnTo>
                <a:lnTo>
                  <a:pt x="1977037" y="1554163"/>
                </a:lnTo>
                <a:lnTo>
                  <a:pt x="1964955" y="1522150"/>
                </a:lnTo>
                <a:lnTo>
                  <a:pt x="1938376" y="1458928"/>
                </a:lnTo>
                <a:lnTo>
                  <a:pt x="1896089" y="1364500"/>
                </a:lnTo>
                <a:lnTo>
                  <a:pt x="1868301" y="1301548"/>
                </a:lnTo>
                <a:lnTo>
                  <a:pt x="1866489" y="1294822"/>
                </a:lnTo>
                <a:lnTo>
                  <a:pt x="1866489" y="1287827"/>
                </a:lnTo>
                <a:lnTo>
                  <a:pt x="1869509" y="1287020"/>
                </a:lnTo>
                <a:lnTo>
                  <a:pt x="1872228" y="1286482"/>
                </a:lnTo>
                <a:lnTo>
                  <a:pt x="1911191" y="1354815"/>
                </a:lnTo>
                <a:lnTo>
                  <a:pt x="1950457" y="1422879"/>
                </a:lnTo>
                <a:lnTo>
                  <a:pt x="1957102" y="1422072"/>
                </a:lnTo>
                <a:lnTo>
                  <a:pt x="1963748" y="1420995"/>
                </a:lnTo>
                <a:lnTo>
                  <a:pt x="1962237" y="1380642"/>
                </a:lnTo>
                <a:lnTo>
                  <a:pt x="1964050" y="1299664"/>
                </a:lnTo>
                <a:lnTo>
                  <a:pt x="1974017" y="1178603"/>
                </a:lnTo>
                <a:lnTo>
                  <a:pt x="1980964" y="1098165"/>
                </a:lnTo>
                <a:lnTo>
                  <a:pt x="1982776" y="1079601"/>
                </a:lnTo>
                <a:lnTo>
                  <a:pt x="1987609" y="1066150"/>
                </a:lnTo>
                <a:lnTo>
                  <a:pt x="1990629" y="1063191"/>
                </a:lnTo>
                <a:lnTo>
                  <a:pt x="1994254" y="1065612"/>
                </a:lnTo>
                <a:lnTo>
                  <a:pt x="1997274" y="1072338"/>
                </a:lnTo>
                <a:lnTo>
                  <a:pt x="2000597" y="1089017"/>
                </a:lnTo>
                <a:lnTo>
                  <a:pt x="2000899" y="1104352"/>
                </a:lnTo>
                <a:lnTo>
                  <a:pt x="1999087" y="1176181"/>
                </a:lnTo>
                <a:lnTo>
                  <a:pt x="1994556" y="1284060"/>
                </a:lnTo>
                <a:lnTo>
                  <a:pt x="1994556" y="1355891"/>
                </a:lnTo>
                <a:lnTo>
                  <a:pt x="1996972" y="1392210"/>
                </a:lnTo>
                <a:lnTo>
                  <a:pt x="1999389" y="1420457"/>
                </a:lnTo>
                <a:lnTo>
                  <a:pt x="2008752" y="1475069"/>
                </a:lnTo>
                <a:lnTo>
                  <a:pt x="2024157" y="1527529"/>
                </a:lnTo>
                <a:lnTo>
                  <a:pt x="2044696" y="1577299"/>
                </a:lnTo>
                <a:lnTo>
                  <a:pt x="2071879" y="1624917"/>
                </a:lnTo>
                <a:lnTo>
                  <a:pt x="2105105" y="1670382"/>
                </a:lnTo>
                <a:lnTo>
                  <a:pt x="2144975" y="1713158"/>
                </a:lnTo>
                <a:lnTo>
                  <a:pt x="2191490" y="1754050"/>
                </a:lnTo>
                <a:lnTo>
                  <a:pt x="2217768" y="1773150"/>
                </a:lnTo>
                <a:lnTo>
                  <a:pt x="2247066" y="1794403"/>
                </a:lnTo>
                <a:lnTo>
                  <a:pt x="2303549" y="1838524"/>
                </a:lnTo>
                <a:lnTo>
                  <a:pt x="2342815" y="1873766"/>
                </a:lnTo>
                <a:lnTo>
                  <a:pt x="2366978" y="1897979"/>
                </a:lnTo>
                <a:lnTo>
                  <a:pt x="2389330" y="1924343"/>
                </a:lnTo>
                <a:lnTo>
                  <a:pt x="2409265" y="1951514"/>
                </a:lnTo>
                <a:lnTo>
                  <a:pt x="2418628" y="1965773"/>
                </a:lnTo>
                <a:lnTo>
                  <a:pt x="2423461" y="1968733"/>
                </a:lnTo>
                <a:lnTo>
                  <a:pt x="2444604" y="1977611"/>
                </a:lnTo>
                <a:lnTo>
                  <a:pt x="2395974" y="1840138"/>
                </a:lnTo>
                <a:lnTo>
                  <a:pt x="2350969" y="1711813"/>
                </a:lnTo>
                <a:lnTo>
                  <a:pt x="2340096" y="1679799"/>
                </a:lnTo>
                <a:lnTo>
                  <a:pt x="2320765" y="1614963"/>
                </a:lnTo>
                <a:lnTo>
                  <a:pt x="2311099" y="1565731"/>
                </a:lnTo>
                <a:lnTo>
                  <a:pt x="2307173" y="1532641"/>
                </a:lnTo>
                <a:lnTo>
                  <a:pt x="2305964" y="1499282"/>
                </a:lnTo>
                <a:lnTo>
                  <a:pt x="2307777" y="1465653"/>
                </a:lnTo>
                <a:lnTo>
                  <a:pt x="2310495" y="1448705"/>
                </a:lnTo>
                <a:lnTo>
                  <a:pt x="2319255" y="1487983"/>
                </a:lnTo>
                <a:lnTo>
                  <a:pt x="2341908" y="1565193"/>
                </a:lnTo>
                <a:lnTo>
                  <a:pt x="2370904" y="1640251"/>
                </a:lnTo>
                <a:lnTo>
                  <a:pt x="2404130" y="1714234"/>
                </a:lnTo>
                <a:lnTo>
                  <a:pt x="2422554" y="1750822"/>
                </a:lnTo>
                <a:lnTo>
                  <a:pt x="2430106" y="1749745"/>
                </a:lnTo>
                <a:lnTo>
                  <a:pt x="2437958" y="1748939"/>
                </a:lnTo>
                <a:lnTo>
                  <a:pt x="2442489" y="1724995"/>
                </a:lnTo>
                <a:lnTo>
                  <a:pt x="2454270" y="1677915"/>
                </a:lnTo>
                <a:lnTo>
                  <a:pt x="2476319" y="1607699"/>
                </a:lnTo>
                <a:lnTo>
                  <a:pt x="2508335" y="1514079"/>
                </a:lnTo>
                <a:lnTo>
                  <a:pt x="2530083" y="1444132"/>
                </a:lnTo>
                <a:lnTo>
                  <a:pt x="2542466" y="1396515"/>
                </a:lnTo>
                <a:lnTo>
                  <a:pt x="2546997" y="1372840"/>
                </a:lnTo>
                <a:lnTo>
                  <a:pt x="2552434" y="1373647"/>
                </a:lnTo>
                <a:lnTo>
                  <a:pt x="2569046" y="1379296"/>
                </a:lnTo>
                <a:lnTo>
                  <a:pt x="2576900" y="1383332"/>
                </a:lnTo>
                <a:close/>
                <a:moveTo>
                  <a:pt x="2911566" y="591050"/>
                </a:moveTo>
                <a:lnTo>
                  <a:pt x="2910650" y="590802"/>
                </a:lnTo>
                <a:lnTo>
                  <a:pt x="2910660" y="590780"/>
                </a:lnTo>
                <a:close/>
                <a:moveTo>
                  <a:pt x="3170787" y="2837686"/>
                </a:moveTo>
                <a:lnTo>
                  <a:pt x="3168071" y="2852473"/>
                </a:lnTo>
                <a:lnTo>
                  <a:pt x="3159922" y="2880166"/>
                </a:lnTo>
                <a:lnTo>
                  <a:pt x="3149357" y="2906245"/>
                </a:lnTo>
                <a:lnTo>
                  <a:pt x="3136680" y="2931519"/>
                </a:lnTo>
                <a:lnTo>
                  <a:pt x="3114948" y="2966740"/>
                </a:lnTo>
                <a:lnTo>
                  <a:pt x="3079633" y="3010296"/>
                </a:lnTo>
                <a:lnTo>
                  <a:pt x="3040697" y="3050625"/>
                </a:lnTo>
                <a:lnTo>
                  <a:pt x="2998742" y="3089073"/>
                </a:lnTo>
                <a:lnTo>
                  <a:pt x="2956183" y="3126176"/>
                </a:lnTo>
                <a:lnTo>
                  <a:pt x="2934521" y="3146040"/>
                </a:lnTo>
                <a:lnTo>
                  <a:pt x="2921792" y="3138142"/>
                </a:lnTo>
                <a:lnTo>
                  <a:pt x="2892936" y="3127903"/>
                </a:lnTo>
                <a:lnTo>
                  <a:pt x="2903965" y="3123756"/>
                </a:lnTo>
                <a:lnTo>
                  <a:pt x="2923886" y="3111926"/>
                </a:lnTo>
                <a:lnTo>
                  <a:pt x="2934149" y="3102516"/>
                </a:lnTo>
                <a:lnTo>
                  <a:pt x="2938374" y="3097408"/>
                </a:lnTo>
                <a:lnTo>
                  <a:pt x="2986668" y="3033956"/>
                </a:lnTo>
                <a:lnTo>
                  <a:pt x="3030736" y="2977495"/>
                </a:lnTo>
                <a:lnTo>
                  <a:pt x="3030736" y="2980453"/>
                </a:lnTo>
                <a:lnTo>
                  <a:pt x="3031038" y="3003574"/>
                </a:lnTo>
                <a:lnTo>
                  <a:pt x="3055486" y="2985829"/>
                </a:lnTo>
                <a:lnTo>
                  <a:pt x="3087783" y="2957599"/>
                </a:lnTo>
                <a:lnTo>
                  <a:pt x="3107101" y="2937971"/>
                </a:lnTo>
                <a:lnTo>
                  <a:pt x="3124607" y="2917538"/>
                </a:lnTo>
                <a:lnTo>
                  <a:pt x="3140000" y="2896029"/>
                </a:lnTo>
                <a:lnTo>
                  <a:pt x="3153583" y="2873714"/>
                </a:lnTo>
                <a:lnTo>
                  <a:pt x="3165656" y="2849785"/>
                </a:lnTo>
                <a:close/>
                <a:moveTo>
                  <a:pt x="3732652" y="6745151"/>
                </a:moveTo>
                <a:lnTo>
                  <a:pt x="3732615" y="6745184"/>
                </a:lnTo>
                <a:lnTo>
                  <a:pt x="3732453" y="6745058"/>
                </a:lnTo>
                <a:close/>
                <a:moveTo>
                  <a:pt x="3937750" y="2945501"/>
                </a:moveTo>
                <a:lnTo>
                  <a:pt x="3924771" y="2952759"/>
                </a:lnTo>
                <a:lnTo>
                  <a:pt x="3900927" y="2968085"/>
                </a:lnTo>
                <a:lnTo>
                  <a:pt x="3878288" y="2985023"/>
                </a:lnTo>
                <a:lnTo>
                  <a:pt x="3857462" y="3003306"/>
                </a:lnTo>
                <a:lnTo>
                  <a:pt x="3837842" y="3022664"/>
                </a:lnTo>
                <a:lnTo>
                  <a:pt x="3820336" y="3043636"/>
                </a:lnTo>
                <a:lnTo>
                  <a:pt x="3804339" y="3066220"/>
                </a:lnTo>
                <a:lnTo>
                  <a:pt x="3789851" y="3090417"/>
                </a:lnTo>
                <a:lnTo>
                  <a:pt x="3783211" y="3103323"/>
                </a:lnTo>
                <a:lnTo>
                  <a:pt x="3802528" y="3104667"/>
                </a:lnTo>
                <a:lnTo>
                  <a:pt x="3817016" y="3105473"/>
                </a:lnTo>
                <a:lnTo>
                  <a:pt x="3819431" y="3108700"/>
                </a:lnTo>
                <a:lnTo>
                  <a:pt x="3820638" y="3114884"/>
                </a:lnTo>
                <a:lnTo>
                  <a:pt x="3819129" y="3117842"/>
                </a:lnTo>
                <a:lnTo>
                  <a:pt x="3817016" y="3118648"/>
                </a:lnTo>
                <a:lnTo>
                  <a:pt x="3811281" y="3119993"/>
                </a:lnTo>
                <a:lnTo>
                  <a:pt x="3797699" y="3120261"/>
                </a:lnTo>
                <a:lnTo>
                  <a:pt x="3782607" y="3120261"/>
                </a:lnTo>
                <a:lnTo>
                  <a:pt x="3766006" y="3124563"/>
                </a:lnTo>
                <a:lnTo>
                  <a:pt x="3757253" y="3129403"/>
                </a:lnTo>
                <a:lnTo>
                  <a:pt x="3747594" y="3135318"/>
                </a:lnTo>
                <a:lnTo>
                  <a:pt x="3727069" y="3144997"/>
                </a:lnTo>
                <a:lnTo>
                  <a:pt x="3695980" y="3156826"/>
                </a:lnTo>
                <a:lnTo>
                  <a:pt x="3651611" y="3167043"/>
                </a:lnTo>
                <a:lnTo>
                  <a:pt x="3605732" y="3174033"/>
                </a:lnTo>
                <a:lnTo>
                  <a:pt x="3582491" y="3176723"/>
                </a:lnTo>
                <a:lnTo>
                  <a:pt x="3552005" y="3181024"/>
                </a:lnTo>
                <a:lnTo>
                  <a:pt x="3490733" y="3190971"/>
                </a:lnTo>
                <a:lnTo>
                  <a:pt x="3430366" y="3203608"/>
                </a:lnTo>
                <a:lnTo>
                  <a:pt x="3371206" y="3218933"/>
                </a:lnTo>
                <a:lnTo>
                  <a:pt x="3342532" y="3227537"/>
                </a:lnTo>
                <a:lnTo>
                  <a:pt x="3316876" y="3235602"/>
                </a:lnTo>
                <a:lnTo>
                  <a:pt x="3265262" y="3248239"/>
                </a:lnTo>
                <a:lnTo>
                  <a:pt x="3226325" y="3253348"/>
                </a:lnTo>
                <a:lnTo>
                  <a:pt x="3218979" y="3253571"/>
                </a:lnTo>
                <a:lnTo>
                  <a:pt x="3209884" y="3245727"/>
                </a:lnTo>
                <a:lnTo>
                  <a:pt x="3182632" y="3226701"/>
                </a:lnTo>
                <a:lnTo>
                  <a:pt x="3169020" y="3218825"/>
                </a:lnTo>
                <a:lnTo>
                  <a:pt x="3187690" y="3220816"/>
                </a:lnTo>
                <a:lnTo>
                  <a:pt x="3204593" y="3221623"/>
                </a:lnTo>
                <a:lnTo>
                  <a:pt x="3239304" y="3219740"/>
                </a:lnTo>
                <a:lnTo>
                  <a:pt x="3273713" y="3212750"/>
                </a:lnTo>
                <a:lnTo>
                  <a:pt x="3305406" y="3201457"/>
                </a:lnTo>
                <a:lnTo>
                  <a:pt x="3319592" y="3194466"/>
                </a:lnTo>
                <a:lnTo>
                  <a:pt x="3341928" y="3181561"/>
                </a:lnTo>
                <a:lnTo>
                  <a:pt x="3384185" y="3153331"/>
                </a:lnTo>
                <a:lnTo>
                  <a:pt x="3444552" y="3107087"/>
                </a:lnTo>
                <a:lnTo>
                  <a:pt x="3485299" y="3076705"/>
                </a:lnTo>
                <a:lnTo>
                  <a:pt x="3493449" y="3071597"/>
                </a:lnTo>
                <a:lnTo>
                  <a:pt x="3501900" y="3067026"/>
                </a:lnTo>
                <a:lnTo>
                  <a:pt x="3507031" y="3071597"/>
                </a:lnTo>
                <a:lnTo>
                  <a:pt x="3511559" y="3076167"/>
                </a:lnTo>
                <a:lnTo>
                  <a:pt x="3459644" y="3121605"/>
                </a:lnTo>
                <a:lnTo>
                  <a:pt x="3412256" y="3163817"/>
                </a:lnTo>
                <a:lnTo>
                  <a:pt x="3508843" y="3154944"/>
                </a:lnTo>
                <a:lnTo>
                  <a:pt x="3610863" y="3146340"/>
                </a:lnTo>
                <a:lnTo>
                  <a:pt x="3626558" y="3144997"/>
                </a:lnTo>
                <a:lnTo>
                  <a:pt x="3656440" y="3140425"/>
                </a:lnTo>
                <a:lnTo>
                  <a:pt x="3684208" y="3132897"/>
                </a:lnTo>
                <a:lnTo>
                  <a:pt x="3709563" y="3122681"/>
                </a:lnTo>
                <a:lnTo>
                  <a:pt x="3733106" y="3110314"/>
                </a:lnTo>
                <a:lnTo>
                  <a:pt x="3754537" y="3094988"/>
                </a:lnTo>
                <a:lnTo>
                  <a:pt x="3774458" y="3077243"/>
                </a:lnTo>
                <a:lnTo>
                  <a:pt x="3791964" y="3056541"/>
                </a:lnTo>
                <a:lnTo>
                  <a:pt x="3800415" y="3045517"/>
                </a:lnTo>
                <a:lnTo>
                  <a:pt x="3812791" y="3028311"/>
                </a:lnTo>
                <a:lnTo>
                  <a:pt x="3840861" y="2997659"/>
                </a:lnTo>
                <a:lnTo>
                  <a:pt x="3865612" y="2977764"/>
                </a:lnTo>
                <a:lnTo>
                  <a:pt x="3884024" y="2966203"/>
                </a:lnTo>
                <a:lnTo>
                  <a:pt x="3903945" y="2956523"/>
                </a:lnTo>
                <a:lnTo>
                  <a:pt x="3925375" y="2948458"/>
                </a:lnTo>
                <a:close/>
                <a:moveTo>
                  <a:pt x="4117415" y="6211312"/>
                </a:moveTo>
                <a:lnTo>
                  <a:pt x="4098085" y="6207815"/>
                </a:lnTo>
                <a:lnTo>
                  <a:pt x="4060937" y="6197323"/>
                </a:lnTo>
                <a:lnTo>
                  <a:pt x="4021674" y="6180643"/>
                </a:lnTo>
                <a:lnTo>
                  <a:pt x="3977881" y="6154547"/>
                </a:lnTo>
                <a:lnTo>
                  <a:pt x="3927142" y="6116346"/>
                </a:lnTo>
                <a:lnTo>
                  <a:pt x="3865228" y="6062810"/>
                </a:lnTo>
                <a:lnTo>
                  <a:pt x="3790025" y="5991249"/>
                </a:lnTo>
                <a:lnTo>
                  <a:pt x="3698514" y="5899242"/>
                </a:lnTo>
                <a:lnTo>
                  <a:pt x="3644452" y="5843553"/>
                </a:lnTo>
                <a:lnTo>
                  <a:pt x="3630257" y="5827411"/>
                </a:lnTo>
                <a:lnTo>
                  <a:pt x="3599753" y="5798894"/>
                </a:lnTo>
                <a:lnTo>
                  <a:pt x="3566531" y="5773875"/>
                </a:lnTo>
                <a:lnTo>
                  <a:pt x="3530590" y="5752891"/>
                </a:lnTo>
                <a:lnTo>
                  <a:pt x="3492234" y="5736211"/>
                </a:lnTo>
                <a:lnTo>
                  <a:pt x="3450555" y="5723298"/>
                </a:lnTo>
                <a:lnTo>
                  <a:pt x="3406158" y="5714958"/>
                </a:lnTo>
                <a:lnTo>
                  <a:pt x="3358137" y="5710385"/>
                </a:lnTo>
                <a:lnTo>
                  <a:pt x="3333070" y="5710117"/>
                </a:lnTo>
                <a:lnTo>
                  <a:pt x="3170281" y="5707157"/>
                </a:lnTo>
                <a:lnTo>
                  <a:pt x="3016251" y="5703122"/>
                </a:lnTo>
                <a:lnTo>
                  <a:pt x="3095984" y="5761500"/>
                </a:lnTo>
                <a:lnTo>
                  <a:pt x="3183268" y="5825529"/>
                </a:lnTo>
                <a:lnTo>
                  <a:pt x="3176322" y="5832254"/>
                </a:lnTo>
                <a:lnTo>
                  <a:pt x="3169073" y="5839786"/>
                </a:lnTo>
                <a:lnTo>
                  <a:pt x="3155180" y="5833869"/>
                </a:lnTo>
                <a:lnTo>
                  <a:pt x="3141891" y="5826873"/>
                </a:lnTo>
                <a:lnTo>
                  <a:pt x="3073937" y="5784637"/>
                </a:lnTo>
                <a:lnTo>
                  <a:pt x="2972760" y="5721147"/>
                </a:lnTo>
                <a:lnTo>
                  <a:pt x="2920510" y="5691823"/>
                </a:lnTo>
                <a:lnTo>
                  <a:pt x="2909612" y="5686439"/>
                </a:lnTo>
                <a:lnTo>
                  <a:pt x="2910806" y="5684234"/>
                </a:lnTo>
                <a:lnTo>
                  <a:pt x="2916768" y="5669467"/>
                </a:lnTo>
                <a:lnTo>
                  <a:pt x="2919324" y="5661799"/>
                </a:lnTo>
                <a:lnTo>
                  <a:pt x="2935790" y="5665775"/>
                </a:lnTo>
                <a:lnTo>
                  <a:pt x="2969009" y="5671171"/>
                </a:lnTo>
                <a:lnTo>
                  <a:pt x="3002226" y="5673158"/>
                </a:lnTo>
                <a:lnTo>
                  <a:pt x="3034876" y="5671171"/>
                </a:lnTo>
                <a:lnTo>
                  <a:pt x="3067243" y="5666627"/>
                </a:lnTo>
                <a:lnTo>
                  <a:pt x="3098473" y="5658392"/>
                </a:lnTo>
                <a:lnTo>
                  <a:pt x="3118122" y="5651596"/>
                </a:lnTo>
                <a:lnTo>
                  <a:pt x="3137361" y="5654159"/>
                </a:lnTo>
                <a:lnTo>
                  <a:pt x="3235215" y="5663575"/>
                </a:lnTo>
                <a:lnTo>
                  <a:pt x="3284143" y="5667072"/>
                </a:lnTo>
                <a:lnTo>
                  <a:pt x="3321895" y="5669225"/>
                </a:lnTo>
                <a:lnTo>
                  <a:pt x="3395588" y="5675413"/>
                </a:lnTo>
                <a:lnTo>
                  <a:pt x="3449045" y="5683214"/>
                </a:lnTo>
                <a:lnTo>
                  <a:pt x="3483475" y="5690747"/>
                </a:lnTo>
                <a:lnTo>
                  <a:pt x="3517603" y="5700970"/>
                </a:lnTo>
                <a:lnTo>
                  <a:pt x="3550524" y="5713883"/>
                </a:lnTo>
                <a:lnTo>
                  <a:pt x="3566531" y="5721954"/>
                </a:lnTo>
                <a:lnTo>
                  <a:pt x="3611833" y="5721416"/>
                </a:lnTo>
                <a:lnTo>
                  <a:pt x="3694285" y="5724374"/>
                </a:lnTo>
                <a:lnTo>
                  <a:pt x="3765864" y="5730293"/>
                </a:lnTo>
                <a:lnTo>
                  <a:pt x="3827476" y="5738633"/>
                </a:lnTo>
                <a:lnTo>
                  <a:pt x="3902074" y="5752891"/>
                </a:lnTo>
                <a:lnTo>
                  <a:pt x="3963385" y="5769302"/>
                </a:lnTo>
                <a:lnTo>
                  <a:pt x="3976674" y="5773068"/>
                </a:lnTo>
                <a:lnTo>
                  <a:pt x="3979392" y="5774144"/>
                </a:lnTo>
                <a:lnTo>
                  <a:pt x="3982110" y="5778718"/>
                </a:lnTo>
                <a:lnTo>
                  <a:pt x="3981204" y="5787865"/>
                </a:lnTo>
                <a:lnTo>
                  <a:pt x="3977881" y="5792976"/>
                </a:lnTo>
                <a:lnTo>
                  <a:pt x="3962177" y="5792169"/>
                </a:lnTo>
                <a:lnTo>
                  <a:pt x="3862510" y="5782215"/>
                </a:lnTo>
                <a:lnTo>
                  <a:pt x="3731735" y="5768495"/>
                </a:lnTo>
                <a:lnTo>
                  <a:pt x="3628747" y="5758810"/>
                </a:lnTo>
                <a:lnTo>
                  <a:pt x="3610626" y="5758541"/>
                </a:lnTo>
                <a:lnTo>
                  <a:pt x="3616968" y="5768226"/>
                </a:lnTo>
                <a:lnTo>
                  <a:pt x="3634787" y="5791632"/>
                </a:lnTo>
                <a:lnTo>
                  <a:pt x="3670123" y="5832792"/>
                </a:lnTo>
                <a:lnTo>
                  <a:pt x="3732641" y="5897628"/>
                </a:lnTo>
                <a:lnTo>
                  <a:pt x="3806033" y="5968112"/>
                </a:lnTo>
                <a:lnTo>
                  <a:pt x="3884255" y="6038866"/>
                </a:lnTo>
                <a:lnTo>
                  <a:pt x="3962781" y="6104240"/>
                </a:lnTo>
                <a:lnTo>
                  <a:pt x="4034359" y="6159928"/>
                </a:lnTo>
                <a:lnTo>
                  <a:pt x="4080568" y="6191136"/>
                </a:lnTo>
                <a:lnTo>
                  <a:pt x="4106240" y="6206201"/>
                </a:lnTo>
                <a:close/>
                <a:moveTo>
                  <a:pt x="4675439" y="7701983"/>
                </a:moveTo>
                <a:lnTo>
                  <a:pt x="4669398" y="7705751"/>
                </a:lnTo>
                <a:lnTo>
                  <a:pt x="4648557" y="7712207"/>
                </a:lnTo>
                <a:lnTo>
                  <a:pt x="4602041" y="7720816"/>
                </a:lnTo>
                <a:lnTo>
                  <a:pt x="4573045" y="7723776"/>
                </a:lnTo>
                <a:lnTo>
                  <a:pt x="4566702" y="7724851"/>
                </a:lnTo>
                <a:lnTo>
                  <a:pt x="4554318" y="7730231"/>
                </a:lnTo>
                <a:lnTo>
                  <a:pt x="4541934" y="7736420"/>
                </a:lnTo>
                <a:lnTo>
                  <a:pt x="4531061" y="7739917"/>
                </a:lnTo>
                <a:lnTo>
                  <a:pt x="4526228" y="7739111"/>
                </a:lnTo>
                <a:lnTo>
                  <a:pt x="4473069" y="7725120"/>
                </a:lnTo>
                <a:lnTo>
                  <a:pt x="4393630" y="7702523"/>
                </a:lnTo>
                <a:lnTo>
                  <a:pt x="4341678" y="7685842"/>
                </a:lnTo>
                <a:lnTo>
                  <a:pt x="4315703" y="7676427"/>
                </a:lnTo>
                <a:lnTo>
                  <a:pt x="4283384" y="7664321"/>
                </a:lnTo>
                <a:lnTo>
                  <a:pt x="4219955" y="7637418"/>
                </a:lnTo>
                <a:lnTo>
                  <a:pt x="4155921" y="7609709"/>
                </a:lnTo>
                <a:lnTo>
                  <a:pt x="4091283" y="7584957"/>
                </a:lnTo>
                <a:lnTo>
                  <a:pt x="4058058" y="7575004"/>
                </a:lnTo>
                <a:lnTo>
                  <a:pt x="4039633" y="7569355"/>
                </a:lnTo>
                <a:lnTo>
                  <a:pt x="4003992" y="7557517"/>
                </a:lnTo>
                <a:lnTo>
                  <a:pt x="3970465" y="7543797"/>
                </a:lnTo>
                <a:lnTo>
                  <a:pt x="3938750" y="7529000"/>
                </a:lnTo>
                <a:lnTo>
                  <a:pt x="3908545" y="7512052"/>
                </a:lnTo>
                <a:lnTo>
                  <a:pt x="3880154" y="7493489"/>
                </a:lnTo>
                <a:lnTo>
                  <a:pt x="3852969" y="7472505"/>
                </a:lnTo>
                <a:lnTo>
                  <a:pt x="3827597" y="7449369"/>
                </a:lnTo>
                <a:lnTo>
                  <a:pt x="3815516" y="7436993"/>
                </a:lnTo>
                <a:lnTo>
                  <a:pt x="3797695" y="7418431"/>
                </a:lnTo>
                <a:lnTo>
                  <a:pt x="3760241" y="7383457"/>
                </a:lnTo>
                <a:lnTo>
                  <a:pt x="3719767" y="7351174"/>
                </a:lnTo>
                <a:lnTo>
                  <a:pt x="3676877" y="7320775"/>
                </a:lnTo>
                <a:lnTo>
                  <a:pt x="3632174" y="7292527"/>
                </a:lnTo>
                <a:lnTo>
                  <a:pt x="3585659" y="7265893"/>
                </a:lnTo>
                <a:lnTo>
                  <a:pt x="3513168" y="7228767"/>
                </a:lnTo>
                <a:lnTo>
                  <a:pt x="3462726" y="7205631"/>
                </a:lnTo>
                <a:lnTo>
                  <a:pt x="3447926" y="7199443"/>
                </a:lnTo>
                <a:lnTo>
                  <a:pt x="3415003" y="7189758"/>
                </a:lnTo>
                <a:lnTo>
                  <a:pt x="3360937" y="7177383"/>
                </a:lnTo>
                <a:lnTo>
                  <a:pt x="3321369" y="7167968"/>
                </a:lnTo>
                <a:lnTo>
                  <a:pt x="3326202" y="7237377"/>
                </a:lnTo>
                <a:lnTo>
                  <a:pt x="3330430" y="7294679"/>
                </a:lnTo>
                <a:lnTo>
                  <a:pt x="3333451" y="7324003"/>
                </a:lnTo>
                <a:lnTo>
                  <a:pt x="3345231" y="7379422"/>
                </a:lnTo>
                <a:lnTo>
                  <a:pt x="3358823" y="7418699"/>
                </a:lnTo>
                <a:lnTo>
                  <a:pt x="3369998" y="7444257"/>
                </a:lnTo>
                <a:lnTo>
                  <a:pt x="3382685" y="7468469"/>
                </a:lnTo>
                <a:lnTo>
                  <a:pt x="3397182" y="7492412"/>
                </a:lnTo>
                <a:lnTo>
                  <a:pt x="3414097" y="7515281"/>
                </a:lnTo>
                <a:lnTo>
                  <a:pt x="3432219" y="7537340"/>
                </a:lnTo>
                <a:lnTo>
                  <a:pt x="3452456" y="7558325"/>
                </a:lnTo>
                <a:lnTo>
                  <a:pt x="3474808" y="7578501"/>
                </a:lnTo>
                <a:lnTo>
                  <a:pt x="3498670" y="7597871"/>
                </a:lnTo>
                <a:lnTo>
                  <a:pt x="3524948" y="7616434"/>
                </a:lnTo>
                <a:lnTo>
                  <a:pt x="3567234" y="7642261"/>
                </a:lnTo>
                <a:lnTo>
                  <a:pt x="3598647" y="7658402"/>
                </a:lnTo>
                <a:lnTo>
                  <a:pt x="3622509" y="7670509"/>
                </a:lnTo>
                <a:lnTo>
                  <a:pt x="3667816" y="7698487"/>
                </a:lnTo>
                <a:lnTo>
                  <a:pt x="3688053" y="7713821"/>
                </a:lnTo>
                <a:lnTo>
                  <a:pt x="3711310" y="7731846"/>
                </a:lnTo>
                <a:lnTo>
                  <a:pt x="3759335" y="7764937"/>
                </a:lnTo>
                <a:lnTo>
                  <a:pt x="3809173" y="7794260"/>
                </a:lnTo>
                <a:lnTo>
                  <a:pt x="3861728" y="7820087"/>
                </a:lnTo>
                <a:lnTo>
                  <a:pt x="3916097" y="7841339"/>
                </a:lnTo>
                <a:lnTo>
                  <a:pt x="3973485" y="7858827"/>
                </a:lnTo>
                <a:lnTo>
                  <a:pt x="4033592" y="7871471"/>
                </a:lnTo>
                <a:lnTo>
                  <a:pt x="4096116" y="7879273"/>
                </a:lnTo>
                <a:lnTo>
                  <a:pt x="4129039" y="7881425"/>
                </a:lnTo>
                <a:lnTo>
                  <a:pt x="4081920" y="7883577"/>
                </a:lnTo>
                <a:lnTo>
                  <a:pt x="4037821" y="7885191"/>
                </a:lnTo>
                <a:lnTo>
                  <a:pt x="4061381" y="7899449"/>
                </a:lnTo>
                <a:lnTo>
                  <a:pt x="4107594" y="7928235"/>
                </a:lnTo>
                <a:lnTo>
                  <a:pt x="4129039" y="7943570"/>
                </a:lnTo>
                <a:lnTo>
                  <a:pt x="4156525" y="7964015"/>
                </a:lnTo>
                <a:lnTo>
                  <a:pt x="4208477" y="8007059"/>
                </a:lnTo>
                <a:lnTo>
                  <a:pt x="4234453" y="8028581"/>
                </a:lnTo>
                <a:lnTo>
                  <a:pt x="4246534" y="8038267"/>
                </a:lnTo>
                <a:lnTo>
                  <a:pt x="4271906" y="8054677"/>
                </a:lnTo>
                <a:lnTo>
                  <a:pt x="4298486" y="8068129"/>
                </a:lnTo>
                <a:lnTo>
                  <a:pt x="4325973" y="8078082"/>
                </a:lnTo>
                <a:lnTo>
                  <a:pt x="4355271" y="8085077"/>
                </a:lnTo>
                <a:lnTo>
                  <a:pt x="4385475" y="8088843"/>
                </a:lnTo>
                <a:lnTo>
                  <a:pt x="4416888" y="8089920"/>
                </a:lnTo>
                <a:lnTo>
                  <a:pt x="4449207" y="8088305"/>
                </a:lnTo>
                <a:lnTo>
                  <a:pt x="4466121" y="8086154"/>
                </a:lnTo>
                <a:lnTo>
                  <a:pt x="4528343" y="8079159"/>
                </a:lnTo>
                <a:lnTo>
                  <a:pt x="4591470" y="8073240"/>
                </a:lnTo>
                <a:lnTo>
                  <a:pt x="4578784" y="8078082"/>
                </a:lnTo>
                <a:lnTo>
                  <a:pt x="4553413" y="8085077"/>
                </a:lnTo>
                <a:lnTo>
                  <a:pt x="4514147" y="8092341"/>
                </a:lnTo>
                <a:lnTo>
                  <a:pt x="4488473" y="8097721"/>
                </a:lnTo>
                <a:lnTo>
                  <a:pt x="4464007" y="8102833"/>
                </a:lnTo>
                <a:lnTo>
                  <a:pt x="4417190" y="8108213"/>
                </a:lnTo>
                <a:lnTo>
                  <a:pt x="4372487" y="8107407"/>
                </a:lnTo>
                <a:lnTo>
                  <a:pt x="4329899" y="8101487"/>
                </a:lnTo>
                <a:lnTo>
                  <a:pt x="4290029" y="8089920"/>
                </a:lnTo>
                <a:lnTo>
                  <a:pt x="4251971" y="8074047"/>
                </a:lnTo>
                <a:lnTo>
                  <a:pt x="4215424" y="8053063"/>
                </a:lnTo>
                <a:lnTo>
                  <a:pt x="4180990" y="8027775"/>
                </a:lnTo>
                <a:lnTo>
                  <a:pt x="4164680" y="8013517"/>
                </a:lnTo>
                <a:lnTo>
                  <a:pt x="4151390" y="8002218"/>
                </a:lnTo>
                <a:lnTo>
                  <a:pt x="4123904" y="7980157"/>
                </a:lnTo>
                <a:lnTo>
                  <a:pt x="4094907" y="7959980"/>
                </a:lnTo>
                <a:lnTo>
                  <a:pt x="4064703" y="7940610"/>
                </a:lnTo>
                <a:lnTo>
                  <a:pt x="4017584" y="7914515"/>
                </a:lnTo>
                <a:lnTo>
                  <a:pt x="3950228" y="7884115"/>
                </a:lnTo>
                <a:lnTo>
                  <a:pt x="3914587" y="7870933"/>
                </a:lnTo>
                <a:lnTo>
                  <a:pt x="3876529" y="7856674"/>
                </a:lnTo>
                <a:lnTo>
                  <a:pt x="3802225" y="7825737"/>
                </a:lnTo>
                <a:lnTo>
                  <a:pt x="3749972" y="7798564"/>
                </a:lnTo>
                <a:lnTo>
                  <a:pt x="3716747" y="7778119"/>
                </a:lnTo>
                <a:lnTo>
                  <a:pt x="3685334" y="7755789"/>
                </a:lnTo>
                <a:lnTo>
                  <a:pt x="3656338" y="7731039"/>
                </a:lnTo>
                <a:lnTo>
                  <a:pt x="3642746" y="7717857"/>
                </a:lnTo>
                <a:lnTo>
                  <a:pt x="3635496" y="7711401"/>
                </a:lnTo>
                <a:lnTo>
                  <a:pt x="3615259" y="7701177"/>
                </a:lnTo>
                <a:lnTo>
                  <a:pt x="3605594" y="7696066"/>
                </a:lnTo>
                <a:lnTo>
                  <a:pt x="3600762" y="7699563"/>
                </a:lnTo>
                <a:lnTo>
                  <a:pt x="3595929" y="7702791"/>
                </a:lnTo>
                <a:lnTo>
                  <a:pt x="3617978" y="7722161"/>
                </a:lnTo>
                <a:lnTo>
                  <a:pt x="3657546" y="7762515"/>
                </a:lnTo>
                <a:lnTo>
                  <a:pt x="3691677" y="7804753"/>
                </a:lnTo>
                <a:lnTo>
                  <a:pt x="3720975" y="7849142"/>
                </a:lnTo>
                <a:lnTo>
                  <a:pt x="3746649" y="7894607"/>
                </a:lnTo>
                <a:lnTo>
                  <a:pt x="3768699" y="7941687"/>
                </a:lnTo>
                <a:lnTo>
                  <a:pt x="3798903" y="8013247"/>
                </a:lnTo>
                <a:lnTo>
                  <a:pt x="3817328" y="8061672"/>
                </a:lnTo>
                <a:lnTo>
                  <a:pt x="3828806" y="8090995"/>
                </a:lnTo>
                <a:lnTo>
                  <a:pt x="3840887" y="8120319"/>
                </a:lnTo>
                <a:lnTo>
                  <a:pt x="3853271" y="8149643"/>
                </a:lnTo>
                <a:lnTo>
                  <a:pt x="3883476" y="8203717"/>
                </a:lnTo>
                <a:lnTo>
                  <a:pt x="3910056" y="8241381"/>
                </a:lnTo>
                <a:lnTo>
                  <a:pt x="3929689" y="8265325"/>
                </a:lnTo>
                <a:lnTo>
                  <a:pt x="3950832" y="8287923"/>
                </a:lnTo>
                <a:lnTo>
                  <a:pt x="3973183" y="8309176"/>
                </a:lnTo>
                <a:lnTo>
                  <a:pt x="3997347" y="8329891"/>
                </a:lnTo>
                <a:lnTo>
                  <a:pt x="4023021" y="8348991"/>
                </a:lnTo>
                <a:lnTo>
                  <a:pt x="4050205" y="8367285"/>
                </a:lnTo>
                <a:lnTo>
                  <a:pt x="4078899" y="8383965"/>
                </a:lnTo>
                <a:lnTo>
                  <a:pt x="4125112" y="8407370"/>
                </a:lnTo>
                <a:lnTo>
                  <a:pt x="4192166" y="8434004"/>
                </a:lnTo>
                <a:lnTo>
                  <a:pt x="4228411" y="8445573"/>
                </a:lnTo>
                <a:lnTo>
                  <a:pt x="4265261" y="8456871"/>
                </a:lnTo>
                <a:lnTo>
                  <a:pt x="4337752" y="8481083"/>
                </a:lnTo>
                <a:lnTo>
                  <a:pt x="4409034" y="8507986"/>
                </a:lnTo>
                <a:lnTo>
                  <a:pt x="4478505" y="8537041"/>
                </a:lnTo>
                <a:lnTo>
                  <a:pt x="4512636" y="8552375"/>
                </a:lnTo>
                <a:lnTo>
                  <a:pt x="4528645" y="8559907"/>
                </a:lnTo>
                <a:lnTo>
                  <a:pt x="4534988" y="8565019"/>
                </a:lnTo>
                <a:lnTo>
                  <a:pt x="4530759" y="8565019"/>
                </a:lnTo>
                <a:lnTo>
                  <a:pt x="4495419" y="8556949"/>
                </a:lnTo>
                <a:lnTo>
                  <a:pt x="4367352" y="8520899"/>
                </a:lnTo>
                <a:lnTo>
                  <a:pt x="4191260" y="8473551"/>
                </a:lnTo>
                <a:lnTo>
                  <a:pt x="4096418" y="8450952"/>
                </a:lnTo>
                <a:lnTo>
                  <a:pt x="4101250" y="8467363"/>
                </a:lnTo>
                <a:lnTo>
                  <a:pt x="4113635" y="8498570"/>
                </a:lnTo>
                <a:lnTo>
                  <a:pt x="4129039" y="8528702"/>
                </a:lnTo>
                <a:lnTo>
                  <a:pt x="4147162" y="8557488"/>
                </a:lnTo>
                <a:lnTo>
                  <a:pt x="4197905" y="8626358"/>
                </a:lnTo>
                <a:lnTo>
                  <a:pt x="4241400" y="8680431"/>
                </a:lnTo>
                <a:lnTo>
                  <a:pt x="4228714" y="8675320"/>
                </a:lnTo>
                <a:lnTo>
                  <a:pt x="4204852" y="8669403"/>
                </a:lnTo>
                <a:lnTo>
                  <a:pt x="4192166" y="8664290"/>
                </a:lnTo>
                <a:lnTo>
                  <a:pt x="4188240" y="8660524"/>
                </a:lnTo>
                <a:lnTo>
                  <a:pt x="4172836" y="8638195"/>
                </a:lnTo>
                <a:lnTo>
                  <a:pt x="4146255" y="8591384"/>
                </a:lnTo>
                <a:lnTo>
                  <a:pt x="4121487" y="8543497"/>
                </a:lnTo>
                <a:lnTo>
                  <a:pt x="4094907" y="8497225"/>
                </a:lnTo>
                <a:lnTo>
                  <a:pt x="4078899" y="8474896"/>
                </a:lnTo>
                <a:lnTo>
                  <a:pt x="4065307" y="8456871"/>
                </a:lnTo>
                <a:lnTo>
                  <a:pt x="4041446" y="8430775"/>
                </a:lnTo>
                <a:lnTo>
                  <a:pt x="4023323" y="8415979"/>
                </a:lnTo>
                <a:lnTo>
                  <a:pt x="4012751" y="8410060"/>
                </a:lnTo>
                <a:lnTo>
                  <a:pt x="3997951" y="8402528"/>
                </a:lnTo>
                <a:lnTo>
                  <a:pt x="3970163" y="8386117"/>
                </a:lnTo>
                <a:lnTo>
                  <a:pt x="3943583" y="8368093"/>
                </a:lnTo>
                <a:lnTo>
                  <a:pt x="3919117" y="8349529"/>
                </a:lnTo>
                <a:lnTo>
                  <a:pt x="3896766" y="8329083"/>
                </a:lnTo>
                <a:lnTo>
                  <a:pt x="3876529" y="8307831"/>
                </a:lnTo>
                <a:lnTo>
                  <a:pt x="3858104" y="8284963"/>
                </a:lnTo>
                <a:lnTo>
                  <a:pt x="3842095" y="8260751"/>
                </a:lnTo>
                <a:lnTo>
                  <a:pt x="3835149" y="8248376"/>
                </a:lnTo>
                <a:lnTo>
                  <a:pt x="3799809" y="8183003"/>
                </a:lnTo>
                <a:lnTo>
                  <a:pt x="3749972" y="8084001"/>
                </a:lnTo>
                <a:lnTo>
                  <a:pt x="3720371" y="8017013"/>
                </a:lnTo>
                <a:lnTo>
                  <a:pt x="3707384" y="7983655"/>
                </a:lnTo>
                <a:lnTo>
                  <a:pt x="3695905" y="7955675"/>
                </a:lnTo>
                <a:lnTo>
                  <a:pt x="3668118" y="7903753"/>
                </a:lnTo>
                <a:lnTo>
                  <a:pt x="3634892" y="7854521"/>
                </a:lnTo>
                <a:lnTo>
                  <a:pt x="3596533" y="7807981"/>
                </a:lnTo>
                <a:lnTo>
                  <a:pt x="3554548" y="7763321"/>
                </a:lnTo>
                <a:lnTo>
                  <a:pt x="3509544" y="7720009"/>
                </a:lnTo>
                <a:lnTo>
                  <a:pt x="3439167" y="7656249"/>
                </a:lnTo>
                <a:lnTo>
                  <a:pt x="3390537" y="7613743"/>
                </a:lnTo>
                <a:lnTo>
                  <a:pt x="3380570" y="7647909"/>
                </a:lnTo>
                <a:lnTo>
                  <a:pt x="3369394" y="7699025"/>
                </a:lnTo>
                <a:lnTo>
                  <a:pt x="3367884" y="7724582"/>
                </a:lnTo>
                <a:lnTo>
                  <a:pt x="3369092" y="7740993"/>
                </a:lnTo>
                <a:lnTo>
                  <a:pt x="3370602" y="7749333"/>
                </a:lnTo>
                <a:lnTo>
                  <a:pt x="3380570" y="7796143"/>
                </a:lnTo>
                <a:lnTo>
                  <a:pt x="3399297" y="7865014"/>
                </a:lnTo>
                <a:lnTo>
                  <a:pt x="3414399" y="7910748"/>
                </a:lnTo>
                <a:lnTo>
                  <a:pt x="3432522" y="7955407"/>
                </a:lnTo>
                <a:lnTo>
                  <a:pt x="3453665" y="7999258"/>
                </a:lnTo>
                <a:lnTo>
                  <a:pt x="3478735" y="8042303"/>
                </a:lnTo>
                <a:lnTo>
                  <a:pt x="3507429" y="8084001"/>
                </a:lnTo>
                <a:lnTo>
                  <a:pt x="3523739" y="8104177"/>
                </a:lnTo>
                <a:lnTo>
                  <a:pt x="3531895" y="8114670"/>
                </a:lnTo>
                <a:lnTo>
                  <a:pt x="3544883" y="8135654"/>
                </a:lnTo>
                <a:lnTo>
                  <a:pt x="3554548" y="8156907"/>
                </a:lnTo>
                <a:lnTo>
                  <a:pt x="3561496" y="8178967"/>
                </a:lnTo>
                <a:lnTo>
                  <a:pt x="3567234" y="8212057"/>
                </a:lnTo>
                <a:lnTo>
                  <a:pt x="3568140" y="8258329"/>
                </a:lnTo>
                <a:lnTo>
                  <a:pt x="3566328" y="8282005"/>
                </a:lnTo>
                <a:lnTo>
                  <a:pt x="3564818" y="8308637"/>
                </a:lnTo>
                <a:lnTo>
                  <a:pt x="3564818" y="8361637"/>
                </a:lnTo>
                <a:lnTo>
                  <a:pt x="3568442" y="8414903"/>
                </a:lnTo>
                <a:lnTo>
                  <a:pt x="3574785" y="8467901"/>
                </a:lnTo>
                <a:lnTo>
                  <a:pt x="3579014" y="8493996"/>
                </a:lnTo>
                <a:lnTo>
                  <a:pt x="3582639" y="8514443"/>
                </a:lnTo>
                <a:lnTo>
                  <a:pt x="3588377" y="8553721"/>
                </a:lnTo>
                <a:lnTo>
                  <a:pt x="3589585" y="8593267"/>
                </a:lnTo>
                <a:lnTo>
                  <a:pt x="3585659" y="8622860"/>
                </a:lnTo>
                <a:lnTo>
                  <a:pt x="3580222" y="8642768"/>
                </a:lnTo>
                <a:lnTo>
                  <a:pt x="3576296" y="8652453"/>
                </a:lnTo>
                <a:lnTo>
                  <a:pt x="3572973" y="8661062"/>
                </a:lnTo>
                <a:lnTo>
                  <a:pt x="3573577" y="8676127"/>
                </a:lnTo>
                <a:lnTo>
                  <a:pt x="3577806" y="8688233"/>
                </a:lnTo>
                <a:lnTo>
                  <a:pt x="3581733" y="8699533"/>
                </a:lnTo>
                <a:lnTo>
                  <a:pt x="3581733" y="8705182"/>
                </a:lnTo>
                <a:lnTo>
                  <a:pt x="3581431" y="8706797"/>
                </a:lnTo>
                <a:lnTo>
                  <a:pt x="3578108" y="8708948"/>
                </a:lnTo>
                <a:lnTo>
                  <a:pt x="3570859" y="8710294"/>
                </a:lnTo>
                <a:lnTo>
                  <a:pt x="3566328" y="8709217"/>
                </a:lnTo>
                <a:lnTo>
                  <a:pt x="3560892" y="8697649"/>
                </a:lnTo>
                <a:lnTo>
                  <a:pt x="3553944" y="8682316"/>
                </a:lnTo>
                <a:lnTo>
                  <a:pt x="3540956" y="8692269"/>
                </a:lnTo>
                <a:lnTo>
                  <a:pt x="3517396" y="8711908"/>
                </a:lnTo>
                <a:lnTo>
                  <a:pt x="3496253" y="8732892"/>
                </a:lnTo>
                <a:lnTo>
                  <a:pt x="3477526" y="8754682"/>
                </a:lnTo>
                <a:lnTo>
                  <a:pt x="3460612" y="8777013"/>
                </a:lnTo>
                <a:lnTo>
                  <a:pt x="3446114" y="8799879"/>
                </a:lnTo>
                <a:lnTo>
                  <a:pt x="3433428" y="8824092"/>
                </a:lnTo>
                <a:lnTo>
                  <a:pt x="3422856" y="8848842"/>
                </a:lnTo>
                <a:lnTo>
                  <a:pt x="3418024" y="8861755"/>
                </a:lnTo>
                <a:lnTo>
                  <a:pt x="3418024" y="8851263"/>
                </a:lnTo>
                <a:lnTo>
                  <a:pt x="3420742" y="8830548"/>
                </a:lnTo>
                <a:lnTo>
                  <a:pt x="3426179" y="8811178"/>
                </a:lnTo>
                <a:lnTo>
                  <a:pt x="3434032" y="8792346"/>
                </a:lnTo>
                <a:lnTo>
                  <a:pt x="3449437" y="8765444"/>
                </a:lnTo>
                <a:lnTo>
                  <a:pt x="3476922" y="8731816"/>
                </a:lnTo>
                <a:lnTo>
                  <a:pt x="3492327" y="8716212"/>
                </a:lnTo>
                <a:lnTo>
                  <a:pt x="3502898" y="8705720"/>
                </a:lnTo>
                <a:lnTo>
                  <a:pt x="3521021" y="8684198"/>
                </a:lnTo>
                <a:lnTo>
                  <a:pt x="3535822" y="8662138"/>
                </a:lnTo>
                <a:lnTo>
                  <a:pt x="3546997" y="8639539"/>
                </a:lnTo>
                <a:lnTo>
                  <a:pt x="3554548" y="8616134"/>
                </a:lnTo>
                <a:lnTo>
                  <a:pt x="3558475" y="8591653"/>
                </a:lnTo>
                <a:lnTo>
                  <a:pt x="3559079" y="8566903"/>
                </a:lnTo>
                <a:lnTo>
                  <a:pt x="3555757" y="8541077"/>
                </a:lnTo>
                <a:lnTo>
                  <a:pt x="3552736" y="8527894"/>
                </a:lnTo>
                <a:lnTo>
                  <a:pt x="3531895" y="8442075"/>
                </a:lnTo>
                <a:lnTo>
                  <a:pt x="3513470" y="8360291"/>
                </a:lnTo>
                <a:lnTo>
                  <a:pt x="3479641" y="8413289"/>
                </a:lnTo>
                <a:lnTo>
                  <a:pt x="3441885" y="8471130"/>
                </a:lnTo>
                <a:lnTo>
                  <a:pt x="3435542" y="8468708"/>
                </a:lnTo>
                <a:lnTo>
                  <a:pt x="3428898" y="8466287"/>
                </a:lnTo>
                <a:lnTo>
                  <a:pt x="3431917" y="8457948"/>
                </a:lnTo>
                <a:lnTo>
                  <a:pt x="3435240" y="8449339"/>
                </a:lnTo>
                <a:lnTo>
                  <a:pt x="3458498" y="8406294"/>
                </a:lnTo>
                <a:lnTo>
                  <a:pt x="3493233" y="8340921"/>
                </a:lnTo>
                <a:lnTo>
                  <a:pt x="3513470" y="8297070"/>
                </a:lnTo>
                <a:lnTo>
                  <a:pt x="3521323" y="8274741"/>
                </a:lnTo>
                <a:lnTo>
                  <a:pt x="3525250" y="8260751"/>
                </a:lnTo>
                <a:lnTo>
                  <a:pt x="3528874" y="8231158"/>
                </a:lnTo>
                <a:lnTo>
                  <a:pt x="3526458" y="8200758"/>
                </a:lnTo>
                <a:lnTo>
                  <a:pt x="3518605" y="8171973"/>
                </a:lnTo>
                <a:lnTo>
                  <a:pt x="3512564" y="8158791"/>
                </a:lnTo>
                <a:lnTo>
                  <a:pt x="3492025" y="8120589"/>
                </a:lnTo>
                <a:lnTo>
                  <a:pt x="3448530" y="8046069"/>
                </a:lnTo>
                <a:lnTo>
                  <a:pt x="3380570" y="7935230"/>
                </a:lnTo>
                <a:lnTo>
                  <a:pt x="3335867" y="7862055"/>
                </a:lnTo>
                <a:lnTo>
                  <a:pt x="3319557" y="7884115"/>
                </a:lnTo>
                <a:lnTo>
                  <a:pt x="3288446" y="7930387"/>
                </a:lnTo>
                <a:lnTo>
                  <a:pt x="3257940" y="7977736"/>
                </a:lnTo>
                <a:lnTo>
                  <a:pt x="3226225" y="8024815"/>
                </a:lnTo>
                <a:lnTo>
                  <a:pt x="3191490" y="8070551"/>
                </a:lnTo>
                <a:lnTo>
                  <a:pt x="3151922" y="8113594"/>
                </a:lnTo>
                <a:lnTo>
                  <a:pt x="3117790" y="8143725"/>
                </a:lnTo>
                <a:lnTo>
                  <a:pt x="3092720" y="8162557"/>
                </a:lnTo>
                <a:lnTo>
                  <a:pt x="3065839" y="8180043"/>
                </a:lnTo>
                <a:lnTo>
                  <a:pt x="3035936" y="8195647"/>
                </a:lnTo>
                <a:lnTo>
                  <a:pt x="3020230" y="8202911"/>
                </a:lnTo>
                <a:lnTo>
                  <a:pt x="3032916" y="8194571"/>
                </a:lnTo>
                <a:lnTo>
                  <a:pt x="3056475" y="8177084"/>
                </a:lnTo>
                <a:lnTo>
                  <a:pt x="3077920" y="8158253"/>
                </a:lnTo>
                <a:lnTo>
                  <a:pt x="3098157" y="8138344"/>
                </a:lnTo>
                <a:lnTo>
                  <a:pt x="3116582" y="8117091"/>
                </a:lnTo>
                <a:lnTo>
                  <a:pt x="3133496" y="8094762"/>
                </a:lnTo>
                <a:lnTo>
                  <a:pt x="3156150" y="8058981"/>
                </a:lnTo>
                <a:lnTo>
                  <a:pt x="3169440" y="8033155"/>
                </a:lnTo>
                <a:lnTo>
                  <a:pt x="3107219" y="8054677"/>
                </a:lnTo>
                <a:lnTo>
                  <a:pt x="3067953" y="8069473"/>
                </a:lnTo>
                <a:lnTo>
                  <a:pt x="3060100" y="8065977"/>
                </a:lnTo>
                <a:lnTo>
                  <a:pt x="3051642" y="8058981"/>
                </a:lnTo>
                <a:lnTo>
                  <a:pt x="3051642" y="8052256"/>
                </a:lnTo>
                <a:lnTo>
                  <a:pt x="3059194" y="8047145"/>
                </a:lnTo>
                <a:lnTo>
                  <a:pt x="3065235" y="8044992"/>
                </a:lnTo>
                <a:lnTo>
                  <a:pt x="3084264" y="8039881"/>
                </a:lnTo>
                <a:lnTo>
                  <a:pt x="3117790" y="8026968"/>
                </a:lnTo>
                <a:lnTo>
                  <a:pt x="3147693" y="8012171"/>
                </a:lnTo>
                <a:lnTo>
                  <a:pt x="3173367" y="7995761"/>
                </a:lnTo>
                <a:lnTo>
                  <a:pt x="3205384" y="7970472"/>
                </a:lnTo>
                <a:lnTo>
                  <a:pt x="3237703" y="7938189"/>
                </a:lnTo>
                <a:lnTo>
                  <a:pt x="3249784" y="7925813"/>
                </a:lnTo>
                <a:lnTo>
                  <a:pt x="3268511" y="7906175"/>
                </a:lnTo>
                <a:lnTo>
                  <a:pt x="3290862" y="7877390"/>
                </a:lnTo>
                <a:lnTo>
                  <a:pt x="3301736" y="7858019"/>
                </a:lnTo>
                <a:lnTo>
                  <a:pt x="3309589" y="7838111"/>
                </a:lnTo>
                <a:lnTo>
                  <a:pt x="3313818" y="7817935"/>
                </a:lnTo>
                <a:lnTo>
                  <a:pt x="3314724" y="7796413"/>
                </a:lnTo>
                <a:lnTo>
                  <a:pt x="3310797" y="7773276"/>
                </a:lnTo>
                <a:lnTo>
                  <a:pt x="3307173" y="7761170"/>
                </a:lnTo>
                <a:lnTo>
                  <a:pt x="3304152" y="7750409"/>
                </a:lnTo>
                <a:lnTo>
                  <a:pt x="3301434" y="7727273"/>
                </a:lnTo>
                <a:lnTo>
                  <a:pt x="3302039" y="7703867"/>
                </a:lnTo>
                <a:lnTo>
                  <a:pt x="3305662" y="7680731"/>
                </a:lnTo>
                <a:lnTo>
                  <a:pt x="3314422" y="7646027"/>
                </a:lnTo>
                <a:lnTo>
                  <a:pt x="3328920" y="7604596"/>
                </a:lnTo>
                <a:lnTo>
                  <a:pt x="3334961" y="7587110"/>
                </a:lnTo>
                <a:lnTo>
                  <a:pt x="3341002" y="7572045"/>
                </a:lnTo>
                <a:lnTo>
                  <a:pt x="3344325" y="7555096"/>
                </a:lnTo>
                <a:lnTo>
                  <a:pt x="3339794" y="7542990"/>
                </a:lnTo>
                <a:lnTo>
                  <a:pt x="3334357" y="7535995"/>
                </a:lnTo>
                <a:lnTo>
                  <a:pt x="3321369" y="7520660"/>
                </a:lnTo>
                <a:lnTo>
                  <a:pt x="3298414" y="7489185"/>
                </a:lnTo>
                <a:lnTo>
                  <a:pt x="3279385" y="7456633"/>
                </a:lnTo>
                <a:lnTo>
                  <a:pt x="3263678" y="7423541"/>
                </a:lnTo>
                <a:lnTo>
                  <a:pt x="3252201" y="7389376"/>
                </a:lnTo>
                <a:lnTo>
                  <a:pt x="3243139" y="7354671"/>
                </a:lnTo>
                <a:lnTo>
                  <a:pt x="3237099" y="7318891"/>
                </a:lnTo>
                <a:lnTo>
                  <a:pt x="3234078" y="7282841"/>
                </a:lnTo>
                <a:lnTo>
                  <a:pt x="3233776" y="7264010"/>
                </a:lnTo>
                <a:lnTo>
                  <a:pt x="3232870" y="7193794"/>
                </a:lnTo>
                <a:lnTo>
                  <a:pt x="3228339" y="7088874"/>
                </a:lnTo>
                <a:lnTo>
                  <a:pt x="3219882" y="7019196"/>
                </a:lnTo>
                <a:lnTo>
                  <a:pt x="3213841" y="6984492"/>
                </a:lnTo>
                <a:lnTo>
                  <a:pt x="3205384" y="6944945"/>
                </a:lnTo>
                <a:lnTo>
                  <a:pt x="3185449" y="6865582"/>
                </a:lnTo>
                <a:lnTo>
                  <a:pt x="3162493" y="6787296"/>
                </a:lnTo>
                <a:lnTo>
                  <a:pt x="3136517" y="6709548"/>
                </a:lnTo>
                <a:lnTo>
                  <a:pt x="3108125" y="6632068"/>
                </a:lnTo>
                <a:lnTo>
                  <a:pt x="3077014" y="6555127"/>
                </a:lnTo>
                <a:lnTo>
                  <a:pt x="3027781" y="6440522"/>
                </a:lnTo>
                <a:lnTo>
                  <a:pt x="2992139" y="6364657"/>
                </a:lnTo>
                <a:lnTo>
                  <a:pt x="2984286" y="6347977"/>
                </a:lnTo>
                <a:lnTo>
                  <a:pt x="2966163" y="6316769"/>
                </a:lnTo>
                <a:lnTo>
                  <a:pt x="2945926" y="6287984"/>
                </a:lnTo>
                <a:lnTo>
                  <a:pt x="2923575" y="6260274"/>
                </a:lnTo>
                <a:lnTo>
                  <a:pt x="2899411" y="6234985"/>
                </a:lnTo>
                <a:lnTo>
                  <a:pt x="2873435" y="6210774"/>
                </a:lnTo>
                <a:lnTo>
                  <a:pt x="2832055" y="6176606"/>
                </a:lnTo>
                <a:lnTo>
                  <a:pt x="2771646" y="6135446"/>
                </a:lnTo>
                <a:lnTo>
                  <a:pt x="2707612" y="6097244"/>
                </a:lnTo>
                <a:lnTo>
                  <a:pt x="2607333" y="6042363"/>
                </a:lnTo>
                <a:lnTo>
                  <a:pt x="2539675" y="6006314"/>
                </a:lnTo>
                <a:lnTo>
                  <a:pt x="2529104" y="6052856"/>
                </a:lnTo>
                <a:lnTo>
                  <a:pt x="2514001" y="6121995"/>
                </a:lnTo>
                <a:lnTo>
                  <a:pt x="2502826" y="6167191"/>
                </a:lnTo>
                <a:lnTo>
                  <a:pt x="2496181" y="6189520"/>
                </a:lnTo>
                <a:lnTo>
                  <a:pt x="2473527" y="6261889"/>
                </a:lnTo>
                <a:lnTo>
                  <a:pt x="2449669" y="6345429"/>
                </a:lnTo>
                <a:lnTo>
                  <a:pt x="2487821" y="6361133"/>
                </a:lnTo>
                <a:lnTo>
                  <a:pt x="2515630" y="6370542"/>
                </a:lnTo>
                <a:lnTo>
                  <a:pt x="2529233" y="6375113"/>
                </a:lnTo>
                <a:lnTo>
                  <a:pt x="2554321" y="6386134"/>
                </a:lnTo>
                <a:lnTo>
                  <a:pt x="2576992" y="6399307"/>
                </a:lnTo>
                <a:lnTo>
                  <a:pt x="2597245" y="6414092"/>
                </a:lnTo>
                <a:lnTo>
                  <a:pt x="2625054" y="6438824"/>
                </a:lnTo>
                <a:lnTo>
                  <a:pt x="2658001" y="6476458"/>
                </a:lnTo>
                <a:lnTo>
                  <a:pt x="2673720" y="6496620"/>
                </a:lnTo>
                <a:lnTo>
                  <a:pt x="2690950" y="6518933"/>
                </a:lnTo>
                <a:lnTo>
                  <a:pt x="2728129" y="6562482"/>
                </a:lnTo>
                <a:lnTo>
                  <a:pt x="2768634" y="6604149"/>
                </a:lnTo>
                <a:lnTo>
                  <a:pt x="2810952" y="6645011"/>
                </a:lnTo>
                <a:lnTo>
                  <a:pt x="2832414" y="6664634"/>
                </a:lnTo>
                <a:lnTo>
                  <a:pt x="2849341" y="6679419"/>
                </a:lnTo>
                <a:lnTo>
                  <a:pt x="2881685" y="6709259"/>
                </a:lnTo>
                <a:lnTo>
                  <a:pt x="2910401" y="6740711"/>
                </a:lnTo>
                <a:lnTo>
                  <a:pt x="2927933" y="6767055"/>
                </a:lnTo>
                <a:lnTo>
                  <a:pt x="2937606" y="6785335"/>
                </a:lnTo>
                <a:lnTo>
                  <a:pt x="2941233" y="6795551"/>
                </a:lnTo>
                <a:lnTo>
                  <a:pt x="2944860" y="6804153"/>
                </a:lnTo>
                <a:lnTo>
                  <a:pt x="2955742" y="6815981"/>
                </a:lnTo>
                <a:lnTo>
                  <a:pt x="2968136" y="6824046"/>
                </a:lnTo>
                <a:lnTo>
                  <a:pt x="2978715" y="6831303"/>
                </a:lnTo>
                <a:lnTo>
                  <a:pt x="2982645" y="6835874"/>
                </a:lnTo>
                <a:lnTo>
                  <a:pt x="2983249" y="6837755"/>
                </a:lnTo>
                <a:lnTo>
                  <a:pt x="2982645" y="6840713"/>
                </a:lnTo>
                <a:lnTo>
                  <a:pt x="2977808" y="6845013"/>
                </a:lnTo>
                <a:lnTo>
                  <a:pt x="2973576" y="6846627"/>
                </a:lnTo>
                <a:lnTo>
                  <a:pt x="2961486" y="6839369"/>
                </a:lnTo>
                <a:lnTo>
                  <a:pt x="2944860" y="6829960"/>
                </a:lnTo>
                <a:lnTo>
                  <a:pt x="2941233" y="6843939"/>
                </a:lnTo>
                <a:lnTo>
                  <a:pt x="2937001" y="6871090"/>
                </a:lnTo>
                <a:lnTo>
                  <a:pt x="2934583" y="6897972"/>
                </a:lnTo>
                <a:lnTo>
                  <a:pt x="2934583" y="6924049"/>
                </a:lnTo>
                <a:lnTo>
                  <a:pt x="2937606" y="6949855"/>
                </a:lnTo>
                <a:lnTo>
                  <a:pt x="2942140" y="6975662"/>
                </a:lnTo>
                <a:lnTo>
                  <a:pt x="2948790" y="7001200"/>
                </a:lnTo>
                <a:lnTo>
                  <a:pt x="2957858" y="7026201"/>
                </a:lnTo>
                <a:lnTo>
                  <a:pt x="2962997" y="7038835"/>
                </a:lnTo>
                <a:lnTo>
                  <a:pt x="2955742" y="7029964"/>
                </a:lnTo>
                <a:lnTo>
                  <a:pt x="2943349" y="7012221"/>
                </a:lnTo>
                <a:lnTo>
                  <a:pt x="2933979" y="6993673"/>
                </a:lnTo>
                <a:lnTo>
                  <a:pt x="2927026" y="6974587"/>
                </a:lnTo>
                <a:lnTo>
                  <a:pt x="2920678" y="6945822"/>
                </a:lnTo>
                <a:lnTo>
                  <a:pt x="2918563" y="6906037"/>
                </a:lnTo>
                <a:lnTo>
                  <a:pt x="2919772" y="6885875"/>
                </a:lnTo>
                <a:lnTo>
                  <a:pt x="2920980" y="6872435"/>
                </a:lnTo>
                <a:lnTo>
                  <a:pt x="2920074" y="6846627"/>
                </a:lnTo>
                <a:lnTo>
                  <a:pt x="2916446" y="6821895"/>
                </a:lnTo>
                <a:lnTo>
                  <a:pt x="2909192" y="6798239"/>
                </a:lnTo>
                <a:lnTo>
                  <a:pt x="2898612" y="6775389"/>
                </a:lnTo>
                <a:lnTo>
                  <a:pt x="2885010" y="6753615"/>
                </a:lnTo>
                <a:lnTo>
                  <a:pt x="2867780" y="6733184"/>
                </a:lnTo>
                <a:lnTo>
                  <a:pt x="2847226" y="6713560"/>
                </a:lnTo>
                <a:lnTo>
                  <a:pt x="2835134" y="6704151"/>
                </a:lnTo>
                <a:lnTo>
                  <a:pt x="2758659" y="6643397"/>
                </a:lnTo>
                <a:lnTo>
                  <a:pt x="2687020" y="6584795"/>
                </a:lnTo>
                <a:lnTo>
                  <a:pt x="2696995" y="6643666"/>
                </a:lnTo>
                <a:lnTo>
                  <a:pt x="2708179" y="6708184"/>
                </a:lnTo>
                <a:lnTo>
                  <a:pt x="2701227" y="6709259"/>
                </a:lnTo>
                <a:lnTo>
                  <a:pt x="2694275" y="6710065"/>
                </a:lnTo>
                <a:lnTo>
                  <a:pt x="2690647" y="6701732"/>
                </a:lnTo>
                <a:lnTo>
                  <a:pt x="2687625" y="6693398"/>
                </a:lnTo>
                <a:lnTo>
                  <a:pt x="2675231" y="6647429"/>
                </a:lnTo>
                <a:lnTo>
                  <a:pt x="2657397" y="6578073"/>
                </a:lnTo>
                <a:lnTo>
                  <a:pt x="2642586" y="6532911"/>
                </a:lnTo>
                <a:lnTo>
                  <a:pt x="2632913" y="6510867"/>
                </a:lnTo>
                <a:lnTo>
                  <a:pt x="2626263" y="6497965"/>
                </a:lnTo>
                <a:lnTo>
                  <a:pt x="2608428" y="6471888"/>
                </a:lnTo>
                <a:lnTo>
                  <a:pt x="2585153" y="6448232"/>
                </a:lnTo>
                <a:lnTo>
                  <a:pt x="2558553" y="6428070"/>
                </a:lnTo>
                <a:lnTo>
                  <a:pt x="2544347" y="6420006"/>
                </a:lnTo>
                <a:lnTo>
                  <a:pt x="2460919" y="6376994"/>
                </a:lnTo>
                <a:lnTo>
                  <a:pt x="2443058" y="6368579"/>
                </a:lnTo>
                <a:lnTo>
                  <a:pt x="2442719" y="6369768"/>
                </a:lnTo>
                <a:lnTo>
                  <a:pt x="2425200" y="6442404"/>
                </a:lnTo>
                <a:lnTo>
                  <a:pt x="2411306" y="6515311"/>
                </a:lnTo>
                <a:lnTo>
                  <a:pt x="2400735" y="6588755"/>
                </a:lnTo>
                <a:lnTo>
                  <a:pt x="2395600" y="6662737"/>
                </a:lnTo>
                <a:lnTo>
                  <a:pt x="2395600" y="6736988"/>
                </a:lnTo>
                <a:lnTo>
                  <a:pt x="2398318" y="6774651"/>
                </a:lnTo>
                <a:lnTo>
                  <a:pt x="2401037" y="6801285"/>
                </a:lnTo>
                <a:lnTo>
                  <a:pt x="2409493" y="6839487"/>
                </a:lnTo>
                <a:lnTo>
                  <a:pt x="2417347" y="6863968"/>
                </a:lnTo>
                <a:lnTo>
                  <a:pt x="2427616" y="6887911"/>
                </a:lnTo>
                <a:lnTo>
                  <a:pt x="2440000" y="6911047"/>
                </a:lnTo>
                <a:lnTo>
                  <a:pt x="2455707" y="6933109"/>
                </a:lnTo>
                <a:lnTo>
                  <a:pt x="2474131" y="6954361"/>
                </a:lnTo>
                <a:lnTo>
                  <a:pt x="2484703" y="6964315"/>
                </a:lnTo>
                <a:lnTo>
                  <a:pt x="2520646" y="6998212"/>
                </a:lnTo>
                <a:lnTo>
                  <a:pt x="2596762" y="7062779"/>
                </a:lnTo>
                <a:lnTo>
                  <a:pt x="2635726" y="7093985"/>
                </a:lnTo>
                <a:lnTo>
                  <a:pt x="2653849" y="7108781"/>
                </a:lnTo>
                <a:lnTo>
                  <a:pt x="2687073" y="7139720"/>
                </a:lnTo>
                <a:lnTo>
                  <a:pt x="2716372" y="7171734"/>
                </a:lnTo>
                <a:lnTo>
                  <a:pt x="2742348" y="7205900"/>
                </a:lnTo>
                <a:lnTo>
                  <a:pt x="2754128" y="7223925"/>
                </a:lnTo>
                <a:lnTo>
                  <a:pt x="2812422" y="7232533"/>
                </a:lnTo>
                <a:lnTo>
                  <a:pt x="2907265" y="7249213"/>
                </a:lnTo>
                <a:lnTo>
                  <a:pt x="2977642" y="7265087"/>
                </a:lnTo>
                <a:lnTo>
                  <a:pt x="3028083" y="7279344"/>
                </a:lnTo>
                <a:lnTo>
                  <a:pt x="3061912" y="7291719"/>
                </a:lnTo>
                <a:lnTo>
                  <a:pt x="3082149" y="7302749"/>
                </a:lnTo>
                <a:lnTo>
                  <a:pt x="3093022" y="7311357"/>
                </a:lnTo>
                <a:lnTo>
                  <a:pt x="3097855" y="7318084"/>
                </a:lnTo>
                <a:lnTo>
                  <a:pt x="3099064" y="7319967"/>
                </a:lnTo>
                <a:lnTo>
                  <a:pt x="3096949" y="7321044"/>
                </a:lnTo>
                <a:lnTo>
                  <a:pt x="3071577" y="7318622"/>
                </a:lnTo>
                <a:lnTo>
                  <a:pt x="3001201" y="7308669"/>
                </a:lnTo>
                <a:lnTo>
                  <a:pt x="2881289" y="7290105"/>
                </a:lnTo>
                <a:lnTo>
                  <a:pt x="2810610" y="7279883"/>
                </a:lnTo>
                <a:lnTo>
                  <a:pt x="2784936" y="7277461"/>
                </a:lnTo>
                <a:lnTo>
                  <a:pt x="2783124" y="7278269"/>
                </a:lnTo>
                <a:lnTo>
                  <a:pt x="2789467" y="7292796"/>
                </a:lnTo>
                <a:lnTo>
                  <a:pt x="2795206" y="7307591"/>
                </a:lnTo>
                <a:lnTo>
                  <a:pt x="2807288" y="7339605"/>
                </a:lnTo>
                <a:lnTo>
                  <a:pt x="2833867" y="7402827"/>
                </a:lnTo>
                <a:lnTo>
                  <a:pt x="2876154" y="7497255"/>
                </a:lnTo>
                <a:lnTo>
                  <a:pt x="2903942" y="7560207"/>
                </a:lnTo>
                <a:lnTo>
                  <a:pt x="2905754" y="7566933"/>
                </a:lnTo>
                <a:lnTo>
                  <a:pt x="2905754" y="7573927"/>
                </a:lnTo>
                <a:lnTo>
                  <a:pt x="2902734" y="7574735"/>
                </a:lnTo>
                <a:lnTo>
                  <a:pt x="2900015" y="7575273"/>
                </a:lnTo>
                <a:lnTo>
                  <a:pt x="2861052" y="7506939"/>
                </a:lnTo>
                <a:lnTo>
                  <a:pt x="2821786" y="7438877"/>
                </a:lnTo>
                <a:lnTo>
                  <a:pt x="2815141" y="7439683"/>
                </a:lnTo>
                <a:lnTo>
                  <a:pt x="2808495" y="7440759"/>
                </a:lnTo>
                <a:lnTo>
                  <a:pt x="2810006" y="7481113"/>
                </a:lnTo>
                <a:lnTo>
                  <a:pt x="2808193" y="7562091"/>
                </a:lnTo>
                <a:lnTo>
                  <a:pt x="2798226" y="7683153"/>
                </a:lnTo>
                <a:lnTo>
                  <a:pt x="2791279" y="7763591"/>
                </a:lnTo>
                <a:lnTo>
                  <a:pt x="2789467" y="7782154"/>
                </a:lnTo>
                <a:lnTo>
                  <a:pt x="2784634" y="7795605"/>
                </a:lnTo>
                <a:lnTo>
                  <a:pt x="2781614" y="7798564"/>
                </a:lnTo>
                <a:lnTo>
                  <a:pt x="2777989" y="7796143"/>
                </a:lnTo>
                <a:lnTo>
                  <a:pt x="2774969" y="7789417"/>
                </a:lnTo>
                <a:lnTo>
                  <a:pt x="2771646" y="7772737"/>
                </a:lnTo>
                <a:lnTo>
                  <a:pt x="2771344" y="7757403"/>
                </a:lnTo>
                <a:lnTo>
                  <a:pt x="2773156" y="7685573"/>
                </a:lnTo>
                <a:lnTo>
                  <a:pt x="2777687" y="7577695"/>
                </a:lnTo>
                <a:lnTo>
                  <a:pt x="2777687" y="7505865"/>
                </a:lnTo>
                <a:lnTo>
                  <a:pt x="2775271" y="7469545"/>
                </a:lnTo>
                <a:lnTo>
                  <a:pt x="2772854" y="7441298"/>
                </a:lnTo>
                <a:lnTo>
                  <a:pt x="2763491" y="7386685"/>
                </a:lnTo>
                <a:lnTo>
                  <a:pt x="2748086" y="7334226"/>
                </a:lnTo>
                <a:lnTo>
                  <a:pt x="2727547" y="7284456"/>
                </a:lnTo>
                <a:lnTo>
                  <a:pt x="2700364" y="7236839"/>
                </a:lnTo>
                <a:lnTo>
                  <a:pt x="2667138" y="7191373"/>
                </a:lnTo>
                <a:lnTo>
                  <a:pt x="2627268" y="7148597"/>
                </a:lnTo>
                <a:lnTo>
                  <a:pt x="2580753" y="7107705"/>
                </a:lnTo>
                <a:lnTo>
                  <a:pt x="2554475" y="7088605"/>
                </a:lnTo>
                <a:lnTo>
                  <a:pt x="2525177" y="7067351"/>
                </a:lnTo>
                <a:lnTo>
                  <a:pt x="2468694" y="7023231"/>
                </a:lnTo>
                <a:lnTo>
                  <a:pt x="2429428" y="6987989"/>
                </a:lnTo>
                <a:lnTo>
                  <a:pt x="2405265" y="6963777"/>
                </a:lnTo>
                <a:lnTo>
                  <a:pt x="2382913" y="6937413"/>
                </a:lnTo>
                <a:lnTo>
                  <a:pt x="2362978" y="6910241"/>
                </a:lnTo>
                <a:lnTo>
                  <a:pt x="2353615" y="6895981"/>
                </a:lnTo>
                <a:lnTo>
                  <a:pt x="2348782" y="6893023"/>
                </a:lnTo>
                <a:lnTo>
                  <a:pt x="2327639" y="6884145"/>
                </a:lnTo>
                <a:lnTo>
                  <a:pt x="2376269" y="7021617"/>
                </a:lnTo>
                <a:lnTo>
                  <a:pt x="2421274" y="7149943"/>
                </a:lnTo>
                <a:lnTo>
                  <a:pt x="2432147" y="7181957"/>
                </a:lnTo>
                <a:lnTo>
                  <a:pt x="2451478" y="7246792"/>
                </a:lnTo>
                <a:lnTo>
                  <a:pt x="2461144" y="7296024"/>
                </a:lnTo>
                <a:lnTo>
                  <a:pt x="2465070" y="7329114"/>
                </a:lnTo>
                <a:lnTo>
                  <a:pt x="2466279" y="7362474"/>
                </a:lnTo>
                <a:lnTo>
                  <a:pt x="2464466" y="7396102"/>
                </a:lnTo>
                <a:lnTo>
                  <a:pt x="2461748" y="7413050"/>
                </a:lnTo>
                <a:lnTo>
                  <a:pt x="2452988" y="7373773"/>
                </a:lnTo>
                <a:lnTo>
                  <a:pt x="2430335" y="7296562"/>
                </a:lnTo>
                <a:lnTo>
                  <a:pt x="2401339" y="7221504"/>
                </a:lnTo>
                <a:lnTo>
                  <a:pt x="2368113" y="7147521"/>
                </a:lnTo>
                <a:lnTo>
                  <a:pt x="2349689" y="7110934"/>
                </a:lnTo>
                <a:lnTo>
                  <a:pt x="2342137" y="7112011"/>
                </a:lnTo>
                <a:lnTo>
                  <a:pt x="2334285" y="7112817"/>
                </a:lnTo>
                <a:lnTo>
                  <a:pt x="2329754" y="7136761"/>
                </a:lnTo>
                <a:lnTo>
                  <a:pt x="2317973" y="7183841"/>
                </a:lnTo>
                <a:lnTo>
                  <a:pt x="2295924" y="7254055"/>
                </a:lnTo>
                <a:lnTo>
                  <a:pt x="2263908" y="7347677"/>
                </a:lnTo>
                <a:lnTo>
                  <a:pt x="2242160" y="7417624"/>
                </a:lnTo>
                <a:lnTo>
                  <a:pt x="2229777" y="7465241"/>
                </a:lnTo>
                <a:lnTo>
                  <a:pt x="2225246" y="7488915"/>
                </a:lnTo>
                <a:lnTo>
                  <a:pt x="2219809" y="7488108"/>
                </a:lnTo>
                <a:lnTo>
                  <a:pt x="2203197" y="7482459"/>
                </a:lnTo>
                <a:lnTo>
                  <a:pt x="2195343" y="7478423"/>
                </a:lnTo>
                <a:lnTo>
                  <a:pt x="2194739" y="7476541"/>
                </a:lnTo>
                <a:lnTo>
                  <a:pt x="2197458" y="7457171"/>
                </a:lnTo>
                <a:lnTo>
                  <a:pt x="2206519" y="7418699"/>
                </a:lnTo>
                <a:lnTo>
                  <a:pt x="2225850" y="7360859"/>
                </a:lnTo>
                <a:lnTo>
                  <a:pt x="2256658" y="7284456"/>
                </a:lnTo>
                <a:lnTo>
                  <a:pt x="2275687" y="7226615"/>
                </a:lnTo>
                <a:lnTo>
                  <a:pt x="2284749" y="7187875"/>
                </a:lnTo>
                <a:lnTo>
                  <a:pt x="2287467" y="7168775"/>
                </a:lnTo>
                <a:lnTo>
                  <a:pt x="2290488" y="7146715"/>
                </a:lnTo>
                <a:lnTo>
                  <a:pt x="2302267" y="7103401"/>
                </a:lnTo>
                <a:lnTo>
                  <a:pt x="2309517" y="7071119"/>
                </a:lnTo>
                <a:lnTo>
                  <a:pt x="2311027" y="7049865"/>
                </a:lnTo>
                <a:lnTo>
                  <a:pt x="2308913" y="7028613"/>
                </a:lnTo>
                <a:lnTo>
                  <a:pt x="2301965" y="7007359"/>
                </a:lnTo>
                <a:lnTo>
                  <a:pt x="2295623" y="6996867"/>
                </a:lnTo>
                <a:lnTo>
                  <a:pt x="2287769" y="6984223"/>
                </a:lnTo>
                <a:lnTo>
                  <a:pt x="2274781" y="6958935"/>
                </a:lnTo>
                <a:lnTo>
                  <a:pt x="2265116" y="6933109"/>
                </a:lnTo>
                <a:lnTo>
                  <a:pt x="2258471" y="6906743"/>
                </a:lnTo>
                <a:lnTo>
                  <a:pt x="2254242" y="6880647"/>
                </a:lnTo>
                <a:lnTo>
                  <a:pt x="2252732" y="6854283"/>
                </a:lnTo>
                <a:lnTo>
                  <a:pt x="2253336" y="6827650"/>
                </a:lnTo>
                <a:lnTo>
                  <a:pt x="2256054" y="6801285"/>
                </a:lnTo>
                <a:lnTo>
                  <a:pt x="2258471" y="6787835"/>
                </a:lnTo>
                <a:lnTo>
                  <a:pt x="2286259" y="6637448"/>
                </a:lnTo>
                <a:lnTo>
                  <a:pt x="2330962" y="6411736"/>
                </a:lnTo>
                <a:lnTo>
                  <a:pt x="2362978" y="6261350"/>
                </a:lnTo>
                <a:lnTo>
                  <a:pt x="2380196" y="6186831"/>
                </a:lnTo>
                <a:lnTo>
                  <a:pt x="2389256" y="6147014"/>
                </a:lnTo>
                <a:lnTo>
                  <a:pt x="2399526" y="6088097"/>
                </a:lnTo>
                <a:lnTo>
                  <a:pt x="2404056" y="6049089"/>
                </a:lnTo>
                <a:lnTo>
                  <a:pt x="2405567" y="6010080"/>
                </a:lnTo>
                <a:lnTo>
                  <a:pt x="2404359" y="5971072"/>
                </a:lnTo>
                <a:lnTo>
                  <a:pt x="2400131" y="5931793"/>
                </a:lnTo>
                <a:lnTo>
                  <a:pt x="2391673" y="5892515"/>
                </a:lnTo>
                <a:lnTo>
                  <a:pt x="2385632" y="5872876"/>
                </a:lnTo>
                <a:lnTo>
                  <a:pt x="2381101" y="5859964"/>
                </a:lnTo>
                <a:lnTo>
                  <a:pt x="2377726" y="5852949"/>
                </a:lnTo>
                <a:lnTo>
                  <a:pt x="2395711" y="5850357"/>
                </a:lnTo>
                <a:lnTo>
                  <a:pt x="2426115" y="5842971"/>
                </a:lnTo>
                <a:lnTo>
                  <a:pt x="2454815" y="5832743"/>
                </a:lnTo>
                <a:lnTo>
                  <a:pt x="2481810" y="5820527"/>
                </a:lnTo>
                <a:lnTo>
                  <a:pt x="2506816" y="5805754"/>
                </a:lnTo>
                <a:lnTo>
                  <a:pt x="2528980" y="5789561"/>
                </a:lnTo>
                <a:lnTo>
                  <a:pt x="2548018" y="5771663"/>
                </a:lnTo>
                <a:lnTo>
                  <a:pt x="2556259" y="5762004"/>
                </a:lnTo>
                <a:lnTo>
                  <a:pt x="2554125" y="5759871"/>
                </a:lnTo>
                <a:lnTo>
                  <a:pt x="2578472" y="5758465"/>
                </a:lnTo>
                <a:lnTo>
                  <a:pt x="2631439" y="5749225"/>
                </a:lnTo>
                <a:lnTo>
                  <a:pt x="2631538" y="5749278"/>
                </a:lnTo>
                <a:lnTo>
                  <a:pt x="2634216" y="5761769"/>
                </a:lnTo>
                <a:lnTo>
                  <a:pt x="2644485" y="5815574"/>
                </a:lnTo>
                <a:lnTo>
                  <a:pt x="2648714" y="5842208"/>
                </a:lnTo>
                <a:lnTo>
                  <a:pt x="2650828" y="5854852"/>
                </a:lnTo>
                <a:lnTo>
                  <a:pt x="2656869" y="5878257"/>
                </a:lnTo>
                <a:lnTo>
                  <a:pt x="2666534" y="5899780"/>
                </a:lnTo>
                <a:lnTo>
                  <a:pt x="2678919" y="5918880"/>
                </a:lnTo>
                <a:lnTo>
                  <a:pt x="2694927" y="5936367"/>
                </a:lnTo>
                <a:lnTo>
                  <a:pt x="2714560" y="5952239"/>
                </a:lnTo>
                <a:lnTo>
                  <a:pt x="2738421" y="5965691"/>
                </a:lnTo>
                <a:lnTo>
                  <a:pt x="2766511" y="5977259"/>
                </a:lnTo>
                <a:lnTo>
                  <a:pt x="2782218" y="5982371"/>
                </a:lnTo>
                <a:lnTo>
                  <a:pt x="2814536" y="5992593"/>
                </a:lnTo>
                <a:lnTo>
                  <a:pt x="2874039" y="6016537"/>
                </a:lnTo>
                <a:lnTo>
                  <a:pt x="2927502" y="6045322"/>
                </a:lnTo>
                <a:lnTo>
                  <a:pt x="2975829" y="6078144"/>
                </a:lnTo>
                <a:lnTo>
                  <a:pt x="3018418" y="6115000"/>
                </a:lnTo>
                <a:lnTo>
                  <a:pt x="3029070" y="6126977"/>
                </a:lnTo>
                <a:lnTo>
                  <a:pt x="3045077" y="6127919"/>
                </a:lnTo>
                <a:lnTo>
                  <a:pt x="3121429" y="6135997"/>
                </a:lnTo>
                <a:lnTo>
                  <a:pt x="3194160" y="6147576"/>
                </a:lnTo>
                <a:lnTo>
                  <a:pt x="3265080" y="6161576"/>
                </a:lnTo>
                <a:lnTo>
                  <a:pt x="3336604" y="6178540"/>
                </a:lnTo>
                <a:lnTo>
                  <a:pt x="3447963" y="6208160"/>
                </a:lnTo>
                <a:lnTo>
                  <a:pt x="3530653" y="6231316"/>
                </a:lnTo>
                <a:lnTo>
                  <a:pt x="3552382" y="6237779"/>
                </a:lnTo>
                <a:lnTo>
                  <a:pt x="3602478" y="6258780"/>
                </a:lnTo>
                <a:lnTo>
                  <a:pt x="3686375" y="6301055"/>
                </a:lnTo>
                <a:lnTo>
                  <a:pt x="3775704" y="6347906"/>
                </a:lnTo>
                <a:lnTo>
                  <a:pt x="3834854" y="6375640"/>
                </a:lnTo>
                <a:lnTo>
                  <a:pt x="3877104" y="6392065"/>
                </a:lnTo>
                <a:lnTo>
                  <a:pt x="3904266" y="6400951"/>
                </a:lnTo>
                <a:lnTo>
                  <a:pt x="3929918" y="6406875"/>
                </a:lnTo>
                <a:lnTo>
                  <a:pt x="3954060" y="6409567"/>
                </a:lnTo>
                <a:lnTo>
                  <a:pt x="3965226" y="6409567"/>
                </a:lnTo>
                <a:lnTo>
                  <a:pt x="3950740" y="6416568"/>
                </a:lnTo>
                <a:lnTo>
                  <a:pt x="3922071" y="6425724"/>
                </a:lnTo>
                <a:lnTo>
                  <a:pt x="3892797" y="6428685"/>
                </a:lnTo>
                <a:lnTo>
                  <a:pt x="3863826" y="6427070"/>
                </a:lnTo>
                <a:lnTo>
                  <a:pt x="3834251" y="6420338"/>
                </a:lnTo>
                <a:lnTo>
                  <a:pt x="3804374" y="6410376"/>
                </a:lnTo>
                <a:lnTo>
                  <a:pt x="3758502" y="6389642"/>
                </a:lnTo>
                <a:lnTo>
                  <a:pt x="3664646" y="6336059"/>
                </a:lnTo>
                <a:lnTo>
                  <a:pt x="3581051" y="6289207"/>
                </a:lnTo>
                <a:lnTo>
                  <a:pt x="3546346" y="6272782"/>
                </a:lnTo>
                <a:lnTo>
                  <a:pt x="3510735" y="6258511"/>
                </a:lnTo>
                <a:lnTo>
                  <a:pt x="3473917" y="6246934"/>
                </a:lnTo>
                <a:lnTo>
                  <a:pt x="3455206" y="6242894"/>
                </a:lnTo>
                <a:lnTo>
                  <a:pt x="3403902" y="6232393"/>
                </a:lnTo>
                <a:lnTo>
                  <a:pt x="3297372" y="6210044"/>
                </a:lnTo>
                <a:lnTo>
                  <a:pt x="3208646" y="6194965"/>
                </a:lnTo>
                <a:lnTo>
                  <a:pt x="3143460" y="6186887"/>
                </a:lnTo>
                <a:lnTo>
                  <a:pt x="3071751" y="6180756"/>
                </a:lnTo>
                <a:lnTo>
                  <a:pt x="3086076" y="6201895"/>
                </a:lnTo>
                <a:lnTo>
                  <a:pt x="3111447" y="6251665"/>
                </a:lnTo>
                <a:lnTo>
                  <a:pt x="3121717" y="6278030"/>
                </a:lnTo>
                <a:lnTo>
                  <a:pt x="3128664" y="6295517"/>
                </a:lnTo>
                <a:lnTo>
                  <a:pt x="3146787" y="6329682"/>
                </a:lnTo>
                <a:lnTo>
                  <a:pt x="3155848" y="6346900"/>
                </a:lnTo>
                <a:lnTo>
                  <a:pt x="3162795" y="6360083"/>
                </a:lnTo>
                <a:lnTo>
                  <a:pt x="3178501" y="6385103"/>
                </a:lnTo>
                <a:lnTo>
                  <a:pt x="3196624" y="6409314"/>
                </a:lnTo>
                <a:lnTo>
                  <a:pt x="3215956" y="6431644"/>
                </a:lnTo>
                <a:lnTo>
                  <a:pt x="3238005" y="6452897"/>
                </a:lnTo>
                <a:lnTo>
                  <a:pt x="3261866" y="6472267"/>
                </a:lnTo>
                <a:lnTo>
                  <a:pt x="3288446" y="6490561"/>
                </a:lnTo>
                <a:lnTo>
                  <a:pt x="3317141" y="6506971"/>
                </a:lnTo>
                <a:lnTo>
                  <a:pt x="3332243" y="6514235"/>
                </a:lnTo>
                <a:lnTo>
                  <a:pt x="3376039" y="6534412"/>
                </a:lnTo>
                <a:lnTo>
                  <a:pt x="3465445" y="6571537"/>
                </a:lnTo>
                <a:lnTo>
                  <a:pt x="3510450" y="6589293"/>
                </a:lnTo>
                <a:lnTo>
                  <a:pt x="3564213" y="6609470"/>
                </a:lnTo>
                <a:lnTo>
                  <a:pt x="3672648" y="6648478"/>
                </a:lnTo>
                <a:lnTo>
                  <a:pt x="3727621" y="6666234"/>
                </a:lnTo>
                <a:lnTo>
                  <a:pt x="3741514" y="6670000"/>
                </a:lnTo>
                <a:lnTo>
                  <a:pt x="3770511" y="6676457"/>
                </a:lnTo>
                <a:lnTo>
                  <a:pt x="3814912" y="6682645"/>
                </a:lnTo>
                <a:lnTo>
                  <a:pt x="3844814" y="6684798"/>
                </a:lnTo>
                <a:lnTo>
                  <a:pt x="3883476" y="6685335"/>
                </a:lnTo>
                <a:lnTo>
                  <a:pt x="3941771" y="6683721"/>
                </a:lnTo>
                <a:lnTo>
                  <a:pt x="3980130" y="6683991"/>
                </a:lnTo>
                <a:lnTo>
                  <a:pt x="3999159" y="6685873"/>
                </a:lnTo>
                <a:lnTo>
                  <a:pt x="4036311" y="6690447"/>
                </a:lnTo>
                <a:lnTo>
                  <a:pt x="4118769" y="6698786"/>
                </a:lnTo>
                <a:lnTo>
                  <a:pt x="4183709" y="6701745"/>
                </a:lnTo>
                <a:lnTo>
                  <a:pt x="4227203" y="6701208"/>
                </a:lnTo>
                <a:lnTo>
                  <a:pt x="4269188" y="6697710"/>
                </a:lnTo>
                <a:lnTo>
                  <a:pt x="4309360" y="6690716"/>
                </a:lnTo>
                <a:lnTo>
                  <a:pt x="4328389" y="6685335"/>
                </a:lnTo>
                <a:lnTo>
                  <a:pt x="4307849" y="6694751"/>
                </a:lnTo>
                <a:lnTo>
                  <a:pt x="4261335" y="6711700"/>
                </a:lnTo>
                <a:lnTo>
                  <a:pt x="4233848" y="6718695"/>
                </a:lnTo>
                <a:lnTo>
                  <a:pt x="4224787" y="6718964"/>
                </a:lnTo>
                <a:lnTo>
                  <a:pt x="4169815" y="6717618"/>
                </a:lnTo>
                <a:lnTo>
                  <a:pt x="4058964" y="6711700"/>
                </a:lnTo>
                <a:lnTo>
                  <a:pt x="4003690" y="6709548"/>
                </a:lnTo>
                <a:lnTo>
                  <a:pt x="3916097" y="6708202"/>
                </a:lnTo>
                <a:lnTo>
                  <a:pt x="3828202" y="6709279"/>
                </a:lnTo>
                <a:lnTo>
                  <a:pt x="3826389" y="6715735"/>
                </a:lnTo>
                <a:lnTo>
                  <a:pt x="3823973" y="6722461"/>
                </a:lnTo>
                <a:lnTo>
                  <a:pt x="3907337" y="6756627"/>
                </a:lnTo>
                <a:lnTo>
                  <a:pt x="4074670" y="6824959"/>
                </a:lnTo>
                <a:lnTo>
                  <a:pt x="4156827" y="6861278"/>
                </a:lnTo>
                <a:lnTo>
                  <a:pt x="4177668" y="6870155"/>
                </a:lnTo>
                <a:lnTo>
                  <a:pt x="4219955" y="6885490"/>
                </a:lnTo>
                <a:lnTo>
                  <a:pt x="4262241" y="6897059"/>
                </a:lnTo>
                <a:lnTo>
                  <a:pt x="4305131" y="6905399"/>
                </a:lnTo>
                <a:lnTo>
                  <a:pt x="4348626" y="6910241"/>
                </a:lnTo>
                <a:lnTo>
                  <a:pt x="4393026" y="6911316"/>
                </a:lnTo>
                <a:lnTo>
                  <a:pt x="4437427" y="6909165"/>
                </a:lnTo>
                <a:lnTo>
                  <a:pt x="4483036" y="6903246"/>
                </a:lnTo>
                <a:lnTo>
                  <a:pt x="4505689" y="6899210"/>
                </a:lnTo>
                <a:lnTo>
                  <a:pt x="4518073" y="6897327"/>
                </a:lnTo>
                <a:lnTo>
                  <a:pt x="4530759" y="6896521"/>
                </a:lnTo>
                <a:lnTo>
                  <a:pt x="4532571" y="6902977"/>
                </a:lnTo>
                <a:lnTo>
                  <a:pt x="4534685" y="6909703"/>
                </a:lnTo>
                <a:lnTo>
                  <a:pt x="4496930" y="6916697"/>
                </a:lnTo>
                <a:lnTo>
                  <a:pt x="4441051" y="6927727"/>
                </a:lnTo>
                <a:lnTo>
                  <a:pt x="4403598" y="6933109"/>
                </a:lnTo>
                <a:lnTo>
                  <a:pt x="4384568" y="6934453"/>
                </a:lnTo>
                <a:lnTo>
                  <a:pt x="4352854" y="6934991"/>
                </a:lnTo>
                <a:lnTo>
                  <a:pt x="4290633" y="6933109"/>
                </a:lnTo>
                <a:lnTo>
                  <a:pt x="4230526" y="6926382"/>
                </a:lnTo>
                <a:lnTo>
                  <a:pt x="4171325" y="6915890"/>
                </a:lnTo>
                <a:lnTo>
                  <a:pt x="4113031" y="6901632"/>
                </a:lnTo>
                <a:lnTo>
                  <a:pt x="4056246" y="6884145"/>
                </a:lnTo>
                <a:lnTo>
                  <a:pt x="4000065" y="6864237"/>
                </a:lnTo>
                <a:lnTo>
                  <a:pt x="3945395" y="6841907"/>
                </a:lnTo>
                <a:lnTo>
                  <a:pt x="3917909" y="6830071"/>
                </a:lnTo>
                <a:lnTo>
                  <a:pt x="3824879" y="6787835"/>
                </a:lnTo>
                <a:lnTo>
                  <a:pt x="3732652" y="6745151"/>
                </a:lnTo>
                <a:lnTo>
                  <a:pt x="3733661" y="6744252"/>
                </a:lnTo>
                <a:lnTo>
                  <a:pt x="3732453" y="6745058"/>
                </a:lnTo>
                <a:lnTo>
                  <a:pt x="3731547" y="6746135"/>
                </a:lnTo>
                <a:lnTo>
                  <a:pt x="3732615" y="6745184"/>
                </a:lnTo>
                <a:lnTo>
                  <a:pt x="3752690" y="6760662"/>
                </a:lnTo>
                <a:lnTo>
                  <a:pt x="3791050" y="6793215"/>
                </a:lnTo>
                <a:lnTo>
                  <a:pt x="3829108" y="6826573"/>
                </a:lnTo>
                <a:lnTo>
                  <a:pt x="3867769" y="6859125"/>
                </a:lnTo>
                <a:lnTo>
                  <a:pt x="3888006" y="6874460"/>
                </a:lnTo>
                <a:lnTo>
                  <a:pt x="3865655" y="6864776"/>
                </a:lnTo>
                <a:lnTo>
                  <a:pt x="3822764" y="6842983"/>
                </a:lnTo>
                <a:lnTo>
                  <a:pt x="3782290" y="6820117"/>
                </a:lnTo>
                <a:lnTo>
                  <a:pt x="3743025" y="6794828"/>
                </a:lnTo>
                <a:lnTo>
                  <a:pt x="3724600" y="6781646"/>
                </a:lnTo>
                <a:lnTo>
                  <a:pt x="3706175" y="6768733"/>
                </a:lnTo>
                <a:lnTo>
                  <a:pt x="3669023" y="6743983"/>
                </a:lnTo>
                <a:lnTo>
                  <a:pt x="3611031" y="6709279"/>
                </a:lnTo>
                <a:lnTo>
                  <a:pt x="3530083" y="6667580"/>
                </a:lnTo>
                <a:lnTo>
                  <a:pt x="3445208" y="6630723"/>
                </a:lnTo>
                <a:lnTo>
                  <a:pt x="3400807" y="6614043"/>
                </a:lnTo>
                <a:lnTo>
                  <a:pt x="3374227" y="6603551"/>
                </a:lnTo>
                <a:lnTo>
                  <a:pt x="3322276" y="6579070"/>
                </a:lnTo>
                <a:lnTo>
                  <a:pt x="3246462" y="6538985"/>
                </a:lnTo>
                <a:lnTo>
                  <a:pt x="3196021" y="6512889"/>
                </a:lnTo>
                <a:lnTo>
                  <a:pt x="3188167" y="6509931"/>
                </a:lnTo>
                <a:lnTo>
                  <a:pt x="3177293" y="6507240"/>
                </a:lnTo>
                <a:lnTo>
                  <a:pt x="3188167" y="6545979"/>
                </a:lnTo>
                <a:lnTo>
                  <a:pt x="3212029" y="6622384"/>
                </a:lnTo>
                <a:lnTo>
                  <a:pt x="3249784" y="6735912"/>
                </a:lnTo>
                <a:lnTo>
                  <a:pt x="3284519" y="6848903"/>
                </a:lnTo>
                <a:lnTo>
                  <a:pt x="3303246" y="6923961"/>
                </a:lnTo>
                <a:lnTo>
                  <a:pt x="3317141" y="6999019"/>
                </a:lnTo>
                <a:lnTo>
                  <a:pt x="3322880" y="7055515"/>
                </a:lnTo>
                <a:lnTo>
                  <a:pt x="3324389" y="7093178"/>
                </a:lnTo>
                <a:lnTo>
                  <a:pt x="3324389" y="7112279"/>
                </a:lnTo>
                <a:lnTo>
                  <a:pt x="3369394" y="7121964"/>
                </a:lnTo>
                <a:lnTo>
                  <a:pt x="3432522" y="7134071"/>
                </a:lnTo>
                <a:lnTo>
                  <a:pt x="3460612" y="7142949"/>
                </a:lnTo>
                <a:lnTo>
                  <a:pt x="3477526" y="7150211"/>
                </a:lnTo>
                <a:lnTo>
                  <a:pt x="3485380" y="7154785"/>
                </a:lnTo>
                <a:lnTo>
                  <a:pt x="3498972" y="7162319"/>
                </a:lnTo>
                <a:lnTo>
                  <a:pt x="3527968" y="7175769"/>
                </a:lnTo>
                <a:lnTo>
                  <a:pt x="3558475" y="7186799"/>
                </a:lnTo>
                <a:lnTo>
                  <a:pt x="3590794" y="7195947"/>
                </a:lnTo>
                <a:lnTo>
                  <a:pt x="3623113" y="7202941"/>
                </a:lnTo>
                <a:lnTo>
                  <a:pt x="3656338" y="7207783"/>
                </a:lnTo>
                <a:lnTo>
                  <a:pt x="3706477" y="7212357"/>
                </a:lnTo>
                <a:lnTo>
                  <a:pt x="3772021" y="7212087"/>
                </a:lnTo>
                <a:lnTo>
                  <a:pt x="3832732" y="7206438"/>
                </a:lnTo>
                <a:lnTo>
                  <a:pt x="3885590" y="7196215"/>
                </a:lnTo>
                <a:lnTo>
                  <a:pt x="3918513" y="7186261"/>
                </a:lnTo>
                <a:lnTo>
                  <a:pt x="3936334" y="7178729"/>
                </a:lnTo>
                <a:lnTo>
                  <a:pt x="3943885" y="7174693"/>
                </a:lnTo>
                <a:lnTo>
                  <a:pt x="3947811" y="7175769"/>
                </a:lnTo>
                <a:lnTo>
                  <a:pt x="3951134" y="7179805"/>
                </a:lnTo>
                <a:lnTo>
                  <a:pt x="3951738" y="7183303"/>
                </a:lnTo>
                <a:lnTo>
                  <a:pt x="3950530" y="7185454"/>
                </a:lnTo>
                <a:lnTo>
                  <a:pt x="3945395" y="7188682"/>
                </a:lnTo>
                <a:lnTo>
                  <a:pt x="3926366" y="7196215"/>
                </a:lnTo>
                <a:lnTo>
                  <a:pt x="3915795" y="7201058"/>
                </a:lnTo>
                <a:lnTo>
                  <a:pt x="3913680" y="7203479"/>
                </a:lnTo>
                <a:lnTo>
                  <a:pt x="3981339" y="7195677"/>
                </a:lnTo>
                <a:lnTo>
                  <a:pt x="4129039" y="7175769"/>
                </a:lnTo>
                <a:lnTo>
                  <a:pt x="4192166" y="7168506"/>
                </a:lnTo>
                <a:lnTo>
                  <a:pt x="4192166" y="7170119"/>
                </a:lnTo>
                <a:lnTo>
                  <a:pt x="4187031" y="7176038"/>
                </a:lnTo>
                <a:lnTo>
                  <a:pt x="4177970" y="7183033"/>
                </a:lnTo>
                <a:lnTo>
                  <a:pt x="4165284" y="7188682"/>
                </a:lnTo>
                <a:lnTo>
                  <a:pt x="4158338" y="7190027"/>
                </a:lnTo>
                <a:lnTo>
                  <a:pt x="4044768" y="7211011"/>
                </a:lnTo>
                <a:lnTo>
                  <a:pt x="3933917" y="7231457"/>
                </a:lnTo>
                <a:lnTo>
                  <a:pt x="3945093" y="7234955"/>
                </a:lnTo>
                <a:lnTo>
                  <a:pt x="3957175" y="7238721"/>
                </a:lnTo>
                <a:lnTo>
                  <a:pt x="3634590" y="7238721"/>
                </a:lnTo>
                <a:lnTo>
                  <a:pt x="3775041" y="7360052"/>
                </a:lnTo>
                <a:lnTo>
                  <a:pt x="3919419" y="7484881"/>
                </a:lnTo>
                <a:lnTo>
                  <a:pt x="3927876" y="7491606"/>
                </a:lnTo>
                <a:lnTo>
                  <a:pt x="3945093" y="7504250"/>
                </a:lnTo>
                <a:lnTo>
                  <a:pt x="3962914" y="7514743"/>
                </a:lnTo>
                <a:lnTo>
                  <a:pt x="3982245" y="7523619"/>
                </a:lnTo>
                <a:lnTo>
                  <a:pt x="4012449" y="7534112"/>
                </a:lnTo>
                <a:lnTo>
                  <a:pt x="4056246" y="7542990"/>
                </a:lnTo>
                <a:lnTo>
                  <a:pt x="4079805" y="7544603"/>
                </a:lnTo>
                <a:lnTo>
                  <a:pt x="4303620" y="7556173"/>
                </a:lnTo>
                <a:lnTo>
                  <a:pt x="4528041" y="7567202"/>
                </a:lnTo>
                <a:lnTo>
                  <a:pt x="4528343" y="7569623"/>
                </a:lnTo>
                <a:lnTo>
                  <a:pt x="4528343" y="7572045"/>
                </a:lnTo>
                <a:lnTo>
                  <a:pt x="4175252" y="7572045"/>
                </a:lnTo>
                <a:lnTo>
                  <a:pt x="4266167" y="7621545"/>
                </a:lnTo>
                <a:lnTo>
                  <a:pt x="4351646" y="7668087"/>
                </a:lnTo>
                <a:lnTo>
                  <a:pt x="4363426" y="7674275"/>
                </a:lnTo>
                <a:lnTo>
                  <a:pt x="4388193" y="7685573"/>
                </a:lnTo>
                <a:lnTo>
                  <a:pt x="4413263" y="7694451"/>
                </a:lnTo>
                <a:lnTo>
                  <a:pt x="4438937" y="7701445"/>
                </a:lnTo>
                <a:lnTo>
                  <a:pt x="4465215" y="7706827"/>
                </a:lnTo>
                <a:lnTo>
                  <a:pt x="4492399" y="7709517"/>
                </a:lnTo>
                <a:lnTo>
                  <a:pt x="4520188" y="7709785"/>
                </a:lnTo>
                <a:lnTo>
                  <a:pt x="4548278" y="7708172"/>
                </a:lnTo>
                <a:lnTo>
                  <a:pt x="4562776" y="7706289"/>
                </a:lnTo>
                <a:lnTo>
                  <a:pt x="4585429" y="7702791"/>
                </a:lnTo>
                <a:lnTo>
                  <a:pt x="4631642" y="7697411"/>
                </a:lnTo>
                <a:lnTo>
                  <a:pt x="4654900" y="7696873"/>
                </a:lnTo>
                <a:lnTo>
                  <a:pt x="4663659" y="7697411"/>
                </a:lnTo>
                <a:lnTo>
                  <a:pt x="4673928" y="7699025"/>
                </a:lnTo>
                <a:close/>
                <a:moveTo>
                  <a:pt x="4772243" y="2114774"/>
                </a:moveTo>
                <a:lnTo>
                  <a:pt x="4702728" y="2107469"/>
                </a:lnTo>
                <a:lnTo>
                  <a:pt x="4615657" y="2101223"/>
                </a:lnTo>
                <a:lnTo>
                  <a:pt x="4580236" y="2100640"/>
                </a:lnTo>
                <a:lnTo>
                  <a:pt x="4544285" y="2102370"/>
                </a:lnTo>
                <a:lnTo>
                  <a:pt x="4508174" y="2106507"/>
                </a:lnTo>
                <a:lnTo>
                  <a:pt x="4489715" y="2109785"/>
                </a:lnTo>
                <a:lnTo>
                  <a:pt x="4542932" y="2163186"/>
                </a:lnTo>
                <a:lnTo>
                  <a:pt x="4647302" y="2260213"/>
                </a:lnTo>
                <a:lnTo>
                  <a:pt x="4724873" y="2330144"/>
                </a:lnTo>
                <a:lnTo>
                  <a:pt x="4744342" y="2350179"/>
                </a:lnTo>
                <a:lnTo>
                  <a:pt x="4745674" y="2352956"/>
                </a:lnTo>
                <a:lnTo>
                  <a:pt x="4738400" y="2350800"/>
                </a:lnTo>
                <a:lnTo>
                  <a:pt x="4725580" y="2343249"/>
                </a:lnTo>
                <a:lnTo>
                  <a:pt x="4698996" y="2326863"/>
                </a:lnTo>
                <a:lnTo>
                  <a:pt x="4647114" y="2292663"/>
                </a:lnTo>
                <a:lnTo>
                  <a:pt x="4596881" y="2256429"/>
                </a:lnTo>
                <a:lnTo>
                  <a:pt x="4549043" y="2218342"/>
                </a:lnTo>
                <a:lnTo>
                  <a:pt x="4525768" y="2198584"/>
                </a:lnTo>
                <a:lnTo>
                  <a:pt x="4502404" y="2179329"/>
                </a:lnTo>
                <a:lnTo>
                  <a:pt x="4453781" y="2145764"/>
                </a:lnTo>
                <a:lnTo>
                  <a:pt x="4415060" y="2124618"/>
                </a:lnTo>
                <a:lnTo>
                  <a:pt x="4388802" y="2112332"/>
                </a:lnTo>
                <a:lnTo>
                  <a:pt x="4361354" y="2101673"/>
                </a:lnTo>
                <a:lnTo>
                  <a:pt x="4333548" y="2092322"/>
                </a:lnTo>
                <a:lnTo>
                  <a:pt x="4304554" y="2084598"/>
                </a:lnTo>
                <a:lnTo>
                  <a:pt x="4275575" y="2078275"/>
                </a:lnTo>
                <a:lnTo>
                  <a:pt x="4245588" y="2073276"/>
                </a:lnTo>
                <a:lnTo>
                  <a:pt x="4214690" y="2069796"/>
                </a:lnTo>
                <a:lnTo>
                  <a:pt x="4167442" y="2067148"/>
                </a:lnTo>
                <a:lnTo>
                  <a:pt x="4102115" y="2068573"/>
                </a:lnTo>
                <a:lnTo>
                  <a:pt x="4067949" y="2071970"/>
                </a:lnTo>
                <a:lnTo>
                  <a:pt x="4033878" y="2075565"/>
                </a:lnTo>
                <a:lnTo>
                  <a:pt x="3999997" y="2079557"/>
                </a:lnTo>
                <a:lnTo>
                  <a:pt x="3944213" y="2086495"/>
                </a:lnTo>
                <a:lnTo>
                  <a:pt x="3860841" y="2094796"/>
                </a:lnTo>
                <a:lnTo>
                  <a:pt x="3805303" y="2098826"/>
                </a:lnTo>
                <a:lnTo>
                  <a:pt x="3750289" y="2099842"/>
                </a:lnTo>
                <a:lnTo>
                  <a:pt x="3695242" y="2098053"/>
                </a:lnTo>
                <a:lnTo>
                  <a:pt x="3640895" y="2092245"/>
                </a:lnTo>
                <a:lnTo>
                  <a:pt x="3586777" y="2082126"/>
                </a:lnTo>
                <a:lnTo>
                  <a:pt x="3559837" y="2075262"/>
                </a:lnTo>
                <a:lnTo>
                  <a:pt x="3558027" y="2079705"/>
                </a:lnTo>
                <a:lnTo>
                  <a:pt x="3555942" y="2084253"/>
                </a:lnTo>
                <a:lnTo>
                  <a:pt x="3564263" y="2088592"/>
                </a:lnTo>
                <a:lnTo>
                  <a:pt x="3581193" y="2097862"/>
                </a:lnTo>
                <a:lnTo>
                  <a:pt x="3590141" y="2100084"/>
                </a:lnTo>
                <a:lnTo>
                  <a:pt x="3608029" y="2103828"/>
                </a:lnTo>
                <a:lnTo>
                  <a:pt x="3642713" y="2113139"/>
                </a:lnTo>
                <a:lnTo>
                  <a:pt x="3675659" y="2124989"/>
                </a:lnTo>
                <a:lnTo>
                  <a:pt x="3707232" y="2138770"/>
                </a:lnTo>
                <a:lnTo>
                  <a:pt x="3751744" y="2162403"/>
                </a:lnTo>
                <a:lnTo>
                  <a:pt x="3807094" y="2199036"/>
                </a:lnTo>
                <a:lnTo>
                  <a:pt x="3833805" y="2218424"/>
                </a:lnTo>
                <a:lnTo>
                  <a:pt x="3858643" y="2236646"/>
                </a:lnTo>
                <a:lnTo>
                  <a:pt x="3911248" y="2268928"/>
                </a:lnTo>
                <a:lnTo>
                  <a:pt x="3953032" y="2289613"/>
                </a:lnTo>
                <a:lnTo>
                  <a:pt x="3982542" y="2301832"/>
                </a:lnTo>
                <a:lnTo>
                  <a:pt x="4012505" y="2312942"/>
                </a:lnTo>
                <a:lnTo>
                  <a:pt x="4043936" y="2322319"/>
                </a:lnTo>
                <a:lnTo>
                  <a:pt x="4059785" y="2326605"/>
                </a:lnTo>
                <a:lnTo>
                  <a:pt x="4079642" y="2331709"/>
                </a:lnTo>
                <a:lnTo>
                  <a:pt x="4116594" y="2344380"/>
                </a:lnTo>
                <a:lnTo>
                  <a:pt x="4149770" y="2360131"/>
                </a:lnTo>
                <a:lnTo>
                  <a:pt x="4178146" y="2378884"/>
                </a:lnTo>
                <a:lnTo>
                  <a:pt x="4202652" y="2400519"/>
                </a:lnTo>
                <a:lnTo>
                  <a:pt x="4222185" y="2426161"/>
                </a:lnTo>
                <a:lnTo>
                  <a:pt x="4237107" y="2455201"/>
                </a:lnTo>
                <a:lnTo>
                  <a:pt x="4246312" y="2488062"/>
                </a:lnTo>
                <a:lnTo>
                  <a:pt x="4248748" y="2506140"/>
                </a:lnTo>
                <a:lnTo>
                  <a:pt x="4251288" y="2525116"/>
                </a:lnTo>
                <a:lnTo>
                  <a:pt x="4256169" y="2553757"/>
                </a:lnTo>
                <a:lnTo>
                  <a:pt x="4256946" y="2573171"/>
                </a:lnTo>
                <a:lnTo>
                  <a:pt x="4255948" y="2583406"/>
                </a:lnTo>
                <a:lnTo>
                  <a:pt x="4242159" y="2539621"/>
                </a:lnTo>
                <a:lnTo>
                  <a:pt x="4229765" y="2496009"/>
                </a:lnTo>
                <a:lnTo>
                  <a:pt x="4226654" y="2484054"/>
                </a:lnTo>
                <a:lnTo>
                  <a:pt x="4218133" y="2462195"/>
                </a:lnTo>
                <a:lnTo>
                  <a:pt x="4207121" y="2441989"/>
                </a:lnTo>
                <a:lnTo>
                  <a:pt x="4193713" y="2423634"/>
                </a:lnTo>
                <a:lnTo>
                  <a:pt x="4177259" y="2407144"/>
                </a:lnTo>
                <a:lnTo>
                  <a:pt x="4158323" y="2393006"/>
                </a:lnTo>
                <a:lnTo>
                  <a:pt x="4136063" y="2380839"/>
                </a:lnTo>
                <a:lnTo>
                  <a:pt x="4111130" y="2370629"/>
                </a:lnTo>
                <a:lnTo>
                  <a:pt x="4097326" y="2366502"/>
                </a:lnTo>
                <a:lnTo>
                  <a:pt x="4066927" y="2357905"/>
                </a:lnTo>
                <a:lnTo>
                  <a:pt x="4006129" y="2340711"/>
                </a:lnTo>
                <a:lnTo>
                  <a:pt x="3976364" y="2330700"/>
                </a:lnTo>
                <a:lnTo>
                  <a:pt x="3953780" y="2322644"/>
                </a:lnTo>
                <a:lnTo>
                  <a:pt x="3909505" y="2303614"/>
                </a:lnTo>
                <a:lnTo>
                  <a:pt x="3887364" y="2293748"/>
                </a:lnTo>
                <a:lnTo>
                  <a:pt x="3899598" y="2323343"/>
                </a:lnTo>
                <a:lnTo>
                  <a:pt x="3912230" y="2355133"/>
                </a:lnTo>
                <a:lnTo>
                  <a:pt x="3899631" y="2334358"/>
                </a:lnTo>
                <a:lnTo>
                  <a:pt x="3871871" y="2296365"/>
                </a:lnTo>
                <a:lnTo>
                  <a:pt x="3839876" y="2261863"/>
                </a:lnTo>
                <a:lnTo>
                  <a:pt x="3803740" y="2231051"/>
                </a:lnTo>
                <a:lnTo>
                  <a:pt x="3764669" y="2203701"/>
                </a:lnTo>
                <a:lnTo>
                  <a:pt x="3721450" y="2179341"/>
                </a:lnTo>
                <a:lnTo>
                  <a:pt x="3675478" y="2158141"/>
                </a:lnTo>
                <a:lnTo>
                  <a:pt x="3626190" y="2139612"/>
                </a:lnTo>
                <a:lnTo>
                  <a:pt x="3600257" y="2131426"/>
                </a:lnTo>
                <a:lnTo>
                  <a:pt x="3578053" y="2124165"/>
                </a:lnTo>
                <a:lnTo>
                  <a:pt x="3534898" y="2105411"/>
                </a:lnTo>
                <a:lnTo>
                  <a:pt x="3514882" y="2094499"/>
                </a:lnTo>
                <a:lnTo>
                  <a:pt x="3488322" y="2080217"/>
                </a:lnTo>
                <a:lnTo>
                  <a:pt x="3448340" y="2062601"/>
                </a:lnTo>
                <a:lnTo>
                  <a:pt x="3420899" y="2052642"/>
                </a:lnTo>
                <a:lnTo>
                  <a:pt x="3393388" y="2044587"/>
                </a:lnTo>
                <a:lnTo>
                  <a:pt x="3365519" y="2037842"/>
                </a:lnTo>
                <a:lnTo>
                  <a:pt x="3337484" y="2032802"/>
                </a:lnTo>
                <a:lnTo>
                  <a:pt x="3309005" y="2029574"/>
                </a:lnTo>
                <a:lnTo>
                  <a:pt x="3280074" y="2027457"/>
                </a:lnTo>
                <a:lnTo>
                  <a:pt x="3250794" y="2027349"/>
                </a:lnTo>
                <a:lnTo>
                  <a:pt x="3221807" y="2028537"/>
                </a:lnTo>
                <a:lnTo>
                  <a:pt x="3191908" y="2031247"/>
                </a:lnTo>
                <a:lnTo>
                  <a:pt x="3147089" y="2037764"/>
                </a:lnTo>
                <a:lnTo>
                  <a:pt x="3086181" y="2051818"/>
                </a:lnTo>
                <a:lnTo>
                  <a:pt x="3054967" y="2061363"/>
                </a:lnTo>
                <a:lnTo>
                  <a:pt x="2994496" y="2081116"/>
                </a:lnTo>
                <a:lnTo>
                  <a:pt x="2921341" y="2105233"/>
                </a:lnTo>
                <a:lnTo>
                  <a:pt x="2943531" y="2127515"/>
                </a:lnTo>
                <a:lnTo>
                  <a:pt x="2973344" y="2158156"/>
                </a:lnTo>
                <a:lnTo>
                  <a:pt x="2993716" y="2175970"/>
                </a:lnTo>
                <a:lnTo>
                  <a:pt x="3004767" y="2183257"/>
                </a:lnTo>
                <a:lnTo>
                  <a:pt x="3044545" y="2207287"/>
                </a:lnTo>
                <a:lnTo>
                  <a:pt x="3105708" y="2240296"/>
                </a:lnTo>
                <a:lnTo>
                  <a:pt x="3147856" y="2260372"/>
                </a:lnTo>
                <a:lnTo>
                  <a:pt x="3191099" y="2278623"/>
                </a:lnTo>
                <a:lnTo>
                  <a:pt x="3235992" y="2294836"/>
                </a:lnTo>
                <a:lnTo>
                  <a:pt x="3282067" y="2308724"/>
                </a:lnTo>
                <a:lnTo>
                  <a:pt x="3329966" y="2319570"/>
                </a:lnTo>
                <a:lnTo>
                  <a:pt x="3354740" y="2323975"/>
                </a:lnTo>
                <a:lnTo>
                  <a:pt x="3371320" y="2327044"/>
                </a:lnTo>
                <a:lnTo>
                  <a:pt x="3403194" y="2334610"/>
                </a:lnTo>
                <a:lnTo>
                  <a:pt x="3433420" y="2344212"/>
                </a:lnTo>
                <a:lnTo>
                  <a:pt x="3461526" y="2355559"/>
                </a:lnTo>
                <a:lnTo>
                  <a:pt x="3488538" y="2368731"/>
                </a:lnTo>
                <a:lnTo>
                  <a:pt x="3513805" y="2383740"/>
                </a:lnTo>
                <a:lnTo>
                  <a:pt x="3538533" y="2400364"/>
                </a:lnTo>
                <a:lnTo>
                  <a:pt x="3561984" y="2419117"/>
                </a:lnTo>
                <a:lnTo>
                  <a:pt x="3573621" y="2428995"/>
                </a:lnTo>
                <a:lnTo>
                  <a:pt x="3594367" y="2446902"/>
                </a:lnTo>
                <a:lnTo>
                  <a:pt x="3640284" y="2479620"/>
                </a:lnTo>
                <a:lnTo>
                  <a:pt x="3689065" y="2510777"/>
                </a:lnTo>
                <a:lnTo>
                  <a:pt x="3736822" y="2541856"/>
                </a:lnTo>
                <a:lnTo>
                  <a:pt x="3759503" y="2558320"/>
                </a:lnTo>
                <a:lnTo>
                  <a:pt x="3777408" y="2571677"/>
                </a:lnTo>
                <a:lnTo>
                  <a:pt x="3810997" y="2599237"/>
                </a:lnTo>
                <a:lnTo>
                  <a:pt x="3859358" y="2642521"/>
                </a:lnTo>
                <a:lnTo>
                  <a:pt x="3890552" y="2671931"/>
                </a:lnTo>
                <a:lnTo>
                  <a:pt x="3892909" y="2674787"/>
                </a:lnTo>
                <a:lnTo>
                  <a:pt x="3892727" y="2683304"/>
                </a:lnTo>
                <a:lnTo>
                  <a:pt x="3890244" y="2693869"/>
                </a:lnTo>
                <a:lnTo>
                  <a:pt x="3888595" y="2704119"/>
                </a:lnTo>
                <a:lnTo>
                  <a:pt x="3889484" y="2708707"/>
                </a:lnTo>
                <a:lnTo>
                  <a:pt x="3895569" y="2728913"/>
                </a:lnTo>
                <a:lnTo>
                  <a:pt x="3901346" y="2762844"/>
                </a:lnTo>
                <a:lnTo>
                  <a:pt x="3901252" y="2779071"/>
                </a:lnTo>
                <a:lnTo>
                  <a:pt x="3899269" y="2784519"/>
                </a:lnTo>
                <a:lnTo>
                  <a:pt x="3895739" y="2784690"/>
                </a:lnTo>
                <a:lnTo>
                  <a:pt x="3890837" y="2778582"/>
                </a:lnTo>
                <a:lnTo>
                  <a:pt x="3887520" y="2773040"/>
                </a:lnTo>
                <a:lnTo>
                  <a:pt x="3880744" y="2757555"/>
                </a:lnTo>
                <a:lnTo>
                  <a:pt x="3871731" y="2725089"/>
                </a:lnTo>
                <a:lnTo>
                  <a:pt x="3868200" y="2708838"/>
                </a:lnTo>
                <a:lnTo>
                  <a:pt x="3865574" y="2698576"/>
                </a:lnTo>
                <a:lnTo>
                  <a:pt x="3858385" y="2679494"/>
                </a:lnTo>
                <a:lnTo>
                  <a:pt x="3849348" y="2661350"/>
                </a:lnTo>
                <a:lnTo>
                  <a:pt x="3838004" y="2644556"/>
                </a:lnTo>
                <a:lnTo>
                  <a:pt x="3824168" y="2629414"/>
                </a:lnTo>
                <a:lnTo>
                  <a:pt x="3808856" y="2615304"/>
                </a:lnTo>
                <a:lnTo>
                  <a:pt x="3791792" y="2602330"/>
                </a:lnTo>
                <a:lnTo>
                  <a:pt x="3772324" y="2590507"/>
                </a:lnTo>
                <a:lnTo>
                  <a:pt x="3762226" y="2585204"/>
                </a:lnTo>
                <a:lnTo>
                  <a:pt x="3687250" y="2547367"/>
                </a:lnTo>
                <a:lnTo>
                  <a:pt x="3607507" y="2507124"/>
                </a:lnTo>
                <a:lnTo>
                  <a:pt x="3718803" y="2739006"/>
                </a:lnTo>
                <a:lnTo>
                  <a:pt x="3716304" y="2739959"/>
                </a:lnTo>
                <a:lnTo>
                  <a:pt x="3713710" y="2740712"/>
                </a:lnTo>
                <a:lnTo>
                  <a:pt x="3631589" y="2597667"/>
                </a:lnTo>
                <a:lnTo>
                  <a:pt x="3549103" y="2455230"/>
                </a:lnTo>
                <a:lnTo>
                  <a:pt x="3540010" y="2440393"/>
                </a:lnTo>
                <a:lnTo>
                  <a:pt x="3517043" y="2415121"/>
                </a:lnTo>
                <a:lnTo>
                  <a:pt x="3496695" y="2399410"/>
                </a:lnTo>
                <a:lnTo>
                  <a:pt x="3481440" y="2390206"/>
                </a:lnTo>
                <a:lnTo>
                  <a:pt x="3464995" y="2382628"/>
                </a:lnTo>
                <a:lnTo>
                  <a:pt x="3446518" y="2376292"/>
                </a:lnTo>
                <a:lnTo>
                  <a:pt x="3436912" y="2373384"/>
                </a:lnTo>
                <a:lnTo>
                  <a:pt x="3262577" y="2327646"/>
                </a:lnTo>
                <a:lnTo>
                  <a:pt x="3093090" y="2283113"/>
                </a:lnTo>
                <a:lnTo>
                  <a:pt x="3194769" y="2494962"/>
                </a:lnTo>
                <a:lnTo>
                  <a:pt x="3187075" y="2488509"/>
                </a:lnTo>
                <a:lnTo>
                  <a:pt x="3179942" y="2482545"/>
                </a:lnTo>
                <a:lnTo>
                  <a:pt x="3193782" y="2563381"/>
                </a:lnTo>
                <a:lnTo>
                  <a:pt x="3207924" y="2646215"/>
                </a:lnTo>
                <a:lnTo>
                  <a:pt x="3208725" y="2651306"/>
                </a:lnTo>
                <a:lnTo>
                  <a:pt x="3206893" y="2661859"/>
                </a:lnTo>
                <a:lnTo>
                  <a:pt x="3202531" y="2670559"/>
                </a:lnTo>
                <a:lnTo>
                  <a:pt x="3198041" y="2676258"/>
                </a:lnTo>
                <a:lnTo>
                  <a:pt x="3196375" y="2676894"/>
                </a:lnTo>
                <a:lnTo>
                  <a:pt x="3183974" y="2632581"/>
                </a:lnTo>
                <a:lnTo>
                  <a:pt x="3157963" y="2527755"/>
                </a:lnTo>
                <a:lnTo>
                  <a:pt x="3144689" y="2480255"/>
                </a:lnTo>
                <a:lnTo>
                  <a:pt x="3142857" y="2482595"/>
                </a:lnTo>
                <a:lnTo>
                  <a:pt x="3141191" y="2491441"/>
                </a:lnTo>
                <a:lnTo>
                  <a:pt x="3139415" y="2506900"/>
                </a:lnTo>
                <a:lnTo>
                  <a:pt x="3137702" y="2511542"/>
                </a:lnTo>
                <a:lnTo>
                  <a:pt x="3135861" y="2513181"/>
                </a:lnTo>
                <a:lnTo>
                  <a:pt x="3132062" y="2514159"/>
                </a:lnTo>
                <a:lnTo>
                  <a:pt x="3126850" y="2513564"/>
                </a:lnTo>
                <a:lnTo>
                  <a:pt x="3124502" y="2511409"/>
                </a:lnTo>
                <a:lnTo>
                  <a:pt x="3126286" y="2504863"/>
                </a:lnTo>
                <a:lnTo>
                  <a:pt x="3128442" y="2490199"/>
                </a:lnTo>
                <a:lnTo>
                  <a:pt x="3128338" y="2464663"/>
                </a:lnTo>
                <a:lnTo>
                  <a:pt x="3122228" y="2425930"/>
                </a:lnTo>
                <a:lnTo>
                  <a:pt x="3108921" y="2383840"/>
                </a:lnTo>
                <a:lnTo>
                  <a:pt x="3088540" y="2340689"/>
                </a:lnTo>
                <a:lnTo>
                  <a:pt x="3068015" y="2309559"/>
                </a:lnTo>
                <a:lnTo>
                  <a:pt x="3052546" y="2289644"/>
                </a:lnTo>
                <a:lnTo>
                  <a:pt x="3035140" y="2271169"/>
                </a:lnTo>
                <a:lnTo>
                  <a:pt x="3015513" y="2253541"/>
                </a:lnTo>
                <a:lnTo>
                  <a:pt x="2994514" y="2237844"/>
                </a:lnTo>
                <a:lnTo>
                  <a:pt x="2971492" y="2224089"/>
                </a:lnTo>
                <a:lnTo>
                  <a:pt x="2959433" y="2218125"/>
                </a:lnTo>
                <a:lnTo>
                  <a:pt x="2952238" y="2214766"/>
                </a:lnTo>
                <a:lnTo>
                  <a:pt x="2939411" y="2206513"/>
                </a:lnTo>
                <a:lnTo>
                  <a:pt x="2921394" y="2191556"/>
                </a:lnTo>
                <a:lnTo>
                  <a:pt x="2889002" y="2154859"/>
                </a:lnTo>
                <a:lnTo>
                  <a:pt x="2864821" y="2129111"/>
                </a:lnTo>
                <a:lnTo>
                  <a:pt x="2845108" y="2136621"/>
                </a:lnTo>
                <a:lnTo>
                  <a:pt x="2807489" y="2149832"/>
                </a:lnTo>
                <a:lnTo>
                  <a:pt x="2807662" y="2170502"/>
                </a:lnTo>
                <a:lnTo>
                  <a:pt x="2810985" y="2242332"/>
                </a:lnTo>
                <a:lnTo>
                  <a:pt x="2812495" y="2261971"/>
                </a:lnTo>
                <a:lnTo>
                  <a:pt x="2818234" y="2301518"/>
                </a:lnTo>
                <a:lnTo>
                  <a:pt x="2830618" y="2360434"/>
                </a:lnTo>
                <a:lnTo>
                  <a:pt x="2837404" y="2396215"/>
                </a:lnTo>
                <a:lnTo>
                  <a:pt x="2837404" y="2805544"/>
                </a:lnTo>
                <a:lnTo>
                  <a:pt x="2812495" y="2861091"/>
                </a:lnTo>
                <a:lnTo>
                  <a:pt x="2760543" y="2967625"/>
                </a:lnTo>
                <a:lnTo>
                  <a:pt x="2718257" y="3043490"/>
                </a:lnTo>
                <a:lnTo>
                  <a:pt x="2706982" y="3061919"/>
                </a:lnTo>
                <a:lnTo>
                  <a:pt x="2697247" y="3058464"/>
                </a:lnTo>
                <a:cubicBezTo>
                  <a:pt x="2658311" y="3049357"/>
                  <a:pt x="2618686" y="3042412"/>
                  <a:pt x="2578473" y="3037743"/>
                </a:cubicBezTo>
                <a:lnTo>
                  <a:pt x="2573886" y="3037478"/>
                </a:lnTo>
                <a:lnTo>
                  <a:pt x="2575087" y="3036765"/>
                </a:lnTo>
                <a:lnTo>
                  <a:pt x="2590492" y="3024928"/>
                </a:lnTo>
                <a:lnTo>
                  <a:pt x="2602272" y="3012015"/>
                </a:lnTo>
                <a:lnTo>
                  <a:pt x="2606500" y="3005289"/>
                </a:lnTo>
                <a:lnTo>
                  <a:pt x="2625831" y="2970585"/>
                </a:lnTo>
                <a:lnTo>
                  <a:pt x="2660868" y="2901176"/>
                </a:lnTo>
                <a:lnTo>
                  <a:pt x="2692281" y="2831498"/>
                </a:lnTo>
                <a:lnTo>
                  <a:pt x="2718559" y="2760744"/>
                </a:lnTo>
                <a:lnTo>
                  <a:pt x="2738796" y="2688915"/>
                </a:lnTo>
                <a:lnTo>
                  <a:pt x="2752086" y="2616009"/>
                </a:lnTo>
                <a:lnTo>
                  <a:pt x="2757221" y="2560320"/>
                </a:lnTo>
                <a:lnTo>
                  <a:pt x="2758127" y="2522926"/>
                </a:lnTo>
                <a:lnTo>
                  <a:pt x="2756616" y="2484994"/>
                </a:lnTo>
                <a:lnTo>
                  <a:pt x="2752993" y="2446523"/>
                </a:lnTo>
                <a:lnTo>
                  <a:pt x="2750274" y="2427422"/>
                </a:lnTo>
                <a:lnTo>
                  <a:pt x="2742723" y="2377921"/>
                </a:lnTo>
                <a:lnTo>
                  <a:pt x="2731547" y="2278382"/>
                </a:lnTo>
                <a:lnTo>
                  <a:pt x="2723090" y="2178842"/>
                </a:lnTo>
                <a:lnTo>
                  <a:pt x="2717653" y="2079033"/>
                </a:lnTo>
                <a:lnTo>
                  <a:pt x="2715840" y="2029263"/>
                </a:lnTo>
                <a:lnTo>
                  <a:pt x="2715236" y="2009355"/>
                </a:lnTo>
                <a:lnTo>
                  <a:pt x="2718559" y="1970616"/>
                </a:lnTo>
                <a:lnTo>
                  <a:pt x="2727016" y="1933760"/>
                </a:lnTo>
                <a:lnTo>
                  <a:pt x="2740910" y="1898517"/>
                </a:lnTo>
                <a:lnTo>
                  <a:pt x="2759939" y="1864889"/>
                </a:lnTo>
                <a:lnTo>
                  <a:pt x="2784707" y="1833681"/>
                </a:lnTo>
                <a:lnTo>
                  <a:pt x="2815214" y="1804358"/>
                </a:lnTo>
                <a:lnTo>
                  <a:pt x="2851761" y="1776648"/>
                </a:lnTo>
                <a:lnTo>
                  <a:pt x="2872300" y="1764272"/>
                </a:lnTo>
                <a:lnTo>
                  <a:pt x="2885288" y="1756202"/>
                </a:lnTo>
                <a:lnTo>
                  <a:pt x="2909150" y="1737640"/>
                </a:lnTo>
                <a:lnTo>
                  <a:pt x="2942375" y="1707239"/>
                </a:lnTo>
                <a:lnTo>
                  <a:pt x="2964726" y="1687062"/>
                </a:lnTo>
                <a:lnTo>
                  <a:pt x="2971371" y="1680875"/>
                </a:lnTo>
                <a:lnTo>
                  <a:pt x="2978318" y="1668230"/>
                </a:lnTo>
                <a:lnTo>
                  <a:pt x="2979224" y="1655048"/>
                </a:lnTo>
                <a:lnTo>
                  <a:pt x="2974996" y="1639983"/>
                </a:lnTo>
                <a:lnTo>
                  <a:pt x="2971069" y="1631912"/>
                </a:lnTo>
                <a:lnTo>
                  <a:pt x="2930293" y="1546900"/>
                </a:lnTo>
                <a:lnTo>
                  <a:pt x="2852365" y="1375799"/>
                </a:lnTo>
                <a:lnTo>
                  <a:pt x="2813704" y="1290249"/>
                </a:lnTo>
                <a:lnTo>
                  <a:pt x="2818838" y="1288634"/>
                </a:lnTo>
                <a:lnTo>
                  <a:pt x="2823973" y="1286751"/>
                </a:lnTo>
                <a:lnTo>
                  <a:pt x="2851157" y="1331679"/>
                </a:lnTo>
                <a:lnTo>
                  <a:pt x="2878945" y="1376338"/>
                </a:lnTo>
                <a:lnTo>
                  <a:pt x="2882570" y="1347821"/>
                </a:lnTo>
                <a:lnTo>
                  <a:pt x="2887100" y="1291056"/>
                </a:lnTo>
                <a:lnTo>
                  <a:pt x="2889215" y="1234830"/>
                </a:lnTo>
                <a:lnTo>
                  <a:pt x="2889215" y="1179410"/>
                </a:lnTo>
                <a:lnTo>
                  <a:pt x="2888006" y="1151432"/>
                </a:lnTo>
                <a:lnTo>
                  <a:pt x="2885288" y="1096820"/>
                </a:lnTo>
                <a:lnTo>
                  <a:pt x="2875019" y="987057"/>
                </a:lnTo>
                <a:lnTo>
                  <a:pt x="2870488" y="932175"/>
                </a:lnTo>
                <a:lnTo>
                  <a:pt x="2875925" y="945089"/>
                </a:lnTo>
                <a:lnTo>
                  <a:pt x="2885288" y="971991"/>
                </a:lnTo>
                <a:lnTo>
                  <a:pt x="2892839" y="998894"/>
                </a:lnTo>
                <a:lnTo>
                  <a:pt x="2897672" y="1026065"/>
                </a:lnTo>
                <a:lnTo>
                  <a:pt x="2899485" y="1039517"/>
                </a:lnTo>
                <a:lnTo>
                  <a:pt x="2907639" y="1126681"/>
                </a:lnTo>
                <a:lnTo>
                  <a:pt x="2922440" y="1301548"/>
                </a:lnTo>
                <a:lnTo>
                  <a:pt x="2931501" y="1388713"/>
                </a:lnTo>
                <a:lnTo>
                  <a:pt x="2935428" y="1418036"/>
                </a:lnTo>
                <a:lnTo>
                  <a:pt x="2944489" y="1460811"/>
                </a:lnTo>
                <a:lnTo>
                  <a:pt x="2952644" y="1489328"/>
                </a:lnTo>
                <a:lnTo>
                  <a:pt x="2962914" y="1518114"/>
                </a:lnTo>
                <a:lnTo>
                  <a:pt x="2975600" y="1545824"/>
                </a:lnTo>
                <a:lnTo>
                  <a:pt x="2990702" y="1573802"/>
                </a:lnTo>
                <a:lnTo>
                  <a:pt x="3009127" y="1601243"/>
                </a:lnTo>
                <a:lnTo>
                  <a:pt x="3019094" y="1614963"/>
                </a:lnTo>
                <a:lnTo>
                  <a:pt x="3043560" y="1567077"/>
                </a:lnTo>
                <a:lnTo>
                  <a:pt x="3066516" y="1524571"/>
                </a:lnTo>
                <a:lnTo>
                  <a:pt x="3080711" y="1500089"/>
                </a:lnTo>
                <a:lnTo>
                  <a:pt x="3105177" y="1450320"/>
                </a:lnTo>
                <a:lnTo>
                  <a:pt x="3125414" y="1400012"/>
                </a:lnTo>
                <a:lnTo>
                  <a:pt x="3140818" y="1348896"/>
                </a:lnTo>
                <a:lnTo>
                  <a:pt x="3152599" y="1297244"/>
                </a:lnTo>
                <a:lnTo>
                  <a:pt x="3159848" y="1245321"/>
                </a:lnTo>
                <a:lnTo>
                  <a:pt x="3162868" y="1192323"/>
                </a:lnTo>
                <a:lnTo>
                  <a:pt x="3161659" y="1139057"/>
                </a:lnTo>
                <a:lnTo>
                  <a:pt x="3159244" y="1111885"/>
                </a:lnTo>
                <a:lnTo>
                  <a:pt x="3156223" y="1082830"/>
                </a:lnTo>
                <a:lnTo>
                  <a:pt x="3144745" y="1026334"/>
                </a:lnTo>
                <a:lnTo>
                  <a:pt x="3128133" y="972260"/>
                </a:lnTo>
                <a:lnTo>
                  <a:pt x="3104875" y="921145"/>
                </a:lnTo>
                <a:lnTo>
                  <a:pt x="3082524" y="884288"/>
                </a:lnTo>
                <a:lnTo>
                  <a:pt x="3065911" y="861153"/>
                </a:lnTo>
                <a:lnTo>
                  <a:pt x="3046883" y="838285"/>
                </a:lnTo>
                <a:lnTo>
                  <a:pt x="3026344" y="816494"/>
                </a:lnTo>
                <a:lnTo>
                  <a:pt x="3003388" y="795510"/>
                </a:lnTo>
                <a:lnTo>
                  <a:pt x="2978318" y="775333"/>
                </a:lnTo>
                <a:lnTo>
                  <a:pt x="2951738" y="755694"/>
                </a:lnTo>
                <a:lnTo>
                  <a:pt x="2922440" y="737131"/>
                </a:lnTo>
                <a:lnTo>
                  <a:pt x="2906733" y="728253"/>
                </a:lnTo>
                <a:lnTo>
                  <a:pt x="2888308" y="716955"/>
                </a:lnTo>
                <a:lnTo>
                  <a:pt x="2844210" y="685747"/>
                </a:lnTo>
                <a:lnTo>
                  <a:pt x="2774438" y="631942"/>
                </a:lnTo>
                <a:lnTo>
                  <a:pt x="2736984" y="605577"/>
                </a:lnTo>
                <a:lnTo>
                  <a:pt x="2705873" y="585132"/>
                </a:lnTo>
                <a:lnTo>
                  <a:pt x="2649088" y="550966"/>
                </a:lnTo>
                <a:lnTo>
                  <a:pt x="2576900" y="510612"/>
                </a:lnTo>
                <a:lnTo>
                  <a:pt x="2511960" y="477790"/>
                </a:lnTo>
                <a:lnTo>
                  <a:pt x="2489911" y="467030"/>
                </a:lnTo>
                <a:lnTo>
                  <a:pt x="2487796" y="464877"/>
                </a:lnTo>
                <a:lnTo>
                  <a:pt x="2491723" y="465684"/>
                </a:lnTo>
                <a:lnTo>
                  <a:pt x="2509846" y="469720"/>
                </a:lnTo>
                <a:lnTo>
                  <a:pt x="2553642" y="486130"/>
                </a:lnTo>
                <a:lnTo>
                  <a:pt x="2604989" y="509535"/>
                </a:lnTo>
                <a:lnTo>
                  <a:pt x="2659660" y="537514"/>
                </a:lnTo>
                <a:lnTo>
                  <a:pt x="2742421" y="583518"/>
                </a:lnTo>
                <a:lnTo>
                  <a:pt x="2835149" y="638668"/>
                </a:lnTo>
                <a:lnTo>
                  <a:pt x="2864145" y="656424"/>
                </a:lnTo>
                <a:lnTo>
                  <a:pt x="2875019" y="616339"/>
                </a:lnTo>
                <a:lnTo>
                  <a:pt x="2883778" y="583249"/>
                </a:lnTo>
                <a:lnTo>
                  <a:pt x="2897672" y="587284"/>
                </a:lnTo>
                <a:lnTo>
                  <a:pt x="2910650" y="590802"/>
                </a:lnTo>
                <a:lnTo>
                  <a:pt x="2905223" y="602080"/>
                </a:lnTo>
                <a:lnTo>
                  <a:pt x="2898880" y="623872"/>
                </a:lnTo>
                <a:lnTo>
                  <a:pt x="2897370" y="644587"/>
                </a:lnTo>
                <a:lnTo>
                  <a:pt x="2900995" y="663687"/>
                </a:lnTo>
                <a:lnTo>
                  <a:pt x="2909150" y="681711"/>
                </a:lnTo>
                <a:lnTo>
                  <a:pt x="2921836" y="698661"/>
                </a:lnTo>
                <a:lnTo>
                  <a:pt x="2938146" y="714533"/>
                </a:lnTo>
                <a:lnTo>
                  <a:pt x="2958987" y="729330"/>
                </a:lnTo>
                <a:lnTo>
                  <a:pt x="2970767" y="736594"/>
                </a:lnTo>
                <a:lnTo>
                  <a:pt x="2996139" y="753542"/>
                </a:lnTo>
                <a:lnTo>
                  <a:pt x="3020000" y="772912"/>
                </a:lnTo>
                <a:lnTo>
                  <a:pt x="3036009" y="785287"/>
                </a:lnTo>
                <a:lnTo>
                  <a:pt x="3066213" y="811652"/>
                </a:lnTo>
                <a:lnTo>
                  <a:pt x="3092794" y="839092"/>
                </a:lnTo>
                <a:lnTo>
                  <a:pt x="3116353" y="868146"/>
                </a:lnTo>
                <a:lnTo>
                  <a:pt x="3136590" y="898278"/>
                </a:lnTo>
                <a:lnTo>
                  <a:pt x="3153505" y="930023"/>
                </a:lnTo>
                <a:lnTo>
                  <a:pt x="3167096" y="963113"/>
                </a:lnTo>
                <a:lnTo>
                  <a:pt x="3177366" y="997818"/>
                </a:lnTo>
                <a:lnTo>
                  <a:pt x="3181293" y="1015574"/>
                </a:lnTo>
                <a:lnTo>
                  <a:pt x="3185219" y="1028756"/>
                </a:lnTo>
                <a:lnTo>
                  <a:pt x="3190958" y="1041400"/>
                </a:lnTo>
                <a:lnTo>
                  <a:pt x="3190354" y="992975"/>
                </a:lnTo>
                <a:lnTo>
                  <a:pt x="3193677" y="899623"/>
                </a:lnTo>
                <a:lnTo>
                  <a:pt x="3202738" y="811921"/>
                </a:lnTo>
                <a:lnTo>
                  <a:pt x="3217236" y="730674"/>
                </a:lnTo>
                <a:lnTo>
                  <a:pt x="3237171" y="655885"/>
                </a:lnTo>
                <a:lnTo>
                  <a:pt x="3255898" y="605040"/>
                </a:lnTo>
                <a:lnTo>
                  <a:pt x="3270094" y="573294"/>
                </a:lnTo>
                <a:lnTo>
                  <a:pt x="3285499" y="543970"/>
                </a:lnTo>
                <a:lnTo>
                  <a:pt x="3302111" y="516531"/>
                </a:lnTo>
                <a:lnTo>
                  <a:pt x="3320234" y="491780"/>
                </a:lnTo>
                <a:lnTo>
                  <a:pt x="3339564" y="468643"/>
                </a:lnTo>
                <a:lnTo>
                  <a:pt x="3349532" y="458690"/>
                </a:lnTo>
                <a:lnTo>
                  <a:pt x="3300601" y="564685"/>
                </a:lnTo>
                <a:lnTo>
                  <a:pt x="3255294" y="662880"/>
                </a:lnTo>
                <a:lnTo>
                  <a:pt x="3261033" y="665032"/>
                </a:lnTo>
                <a:lnTo>
                  <a:pt x="3267073" y="667185"/>
                </a:lnTo>
                <a:lnTo>
                  <a:pt x="3283686" y="647276"/>
                </a:lnTo>
                <a:lnTo>
                  <a:pt x="3301205" y="627906"/>
                </a:lnTo>
                <a:lnTo>
                  <a:pt x="3319932" y="609075"/>
                </a:lnTo>
                <a:lnTo>
                  <a:pt x="3343793" y="585670"/>
                </a:lnTo>
                <a:lnTo>
                  <a:pt x="3344095" y="596968"/>
                </a:lnTo>
                <a:lnTo>
                  <a:pt x="3343793" y="598852"/>
                </a:lnTo>
                <a:lnTo>
                  <a:pt x="3335034" y="611497"/>
                </a:lnTo>
                <a:lnTo>
                  <a:pt x="3325067" y="623334"/>
                </a:lnTo>
                <a:lnTo>
                  <a:pt x="3311474" y="637592"/>
                </a:lnTo>
                <a:lnTo>
                  <a:pt x="3288216" y="666378"/>
                </a:lnTo>
                <a:lnTo>
                  <a:pt x="3268886" y="696777"/>
                </a:lnTo>
                <a:lnTo>
                  <a:pt x="3253179" y="727446"/>
                </a:lnTo>
                <a:lnTo>
                  <a:pt x="3242004" y="759460"/>
                </a:lnTo>
                <a:lnTo>
                  <a:pt x="3234151" y="792282"/>
                </a:lnTo>
                <a:lnTo>
                  <a:pt x="3230224" y="825910"/>
                </a:lnTo>
                <a:lnTo>
                  <a:pt x="3230224" y="860345"/>
                </a:lnTo>
                <a:lnTo>
                  <a:pt x="3231432" y="878101"/>
                </a:lnTo>
                <a:lnTo>
                  <a:pt x="3233849" y="902851"/>
                </a:lnTo>
                <a:lnTo>
                  <a:pt x="3234097" y="906534"/>
                </a:lnTo>
                <a:lnTo>
                  <a:pt x="3250789" y="904764"/>
                </a:lnTo>
                <a:lnTo>
                  <a:pt x="3276153" y="898850"/>
                </a:lnTo>
                <a:lnTo>
                  <a:pt x="3301216" y="889979"/>
                </a:lnTo>
                <a:lnTo>
                  <a:pt x="3325071" y="879226"/>
                </a:lnTo>
                <a:lnTo>
                  <a:pt x="3347114" y="867128"/>
                </a:lnTo>
                <a:lnTo>
                  <a:pt x="3365836" y="854493"/>
                </a:lnTo>
                <a:lnTo>
                  <a:pt x="3380632" y="842396"/>
                </a:lnTo>
                <a:lnTo>
                  <a:pt x="3386067" y="836482"/>
                </a:lnTo>
                <a:lnTo>
                  <a:pt x="3402675" y="817395"/>
                </a:lnTo>
                <a:lnTo>
                  <a:pt x="3432267" y="776801"/>
                </a:lnTo>
                <a:lnTo>
                  <a:pt x="3472730" y="713894"/>
                </a:lnTo>
                <a:lnTo>
                  <a:pt x="3499605" y="671956"/>
                </a:lnTo>
                <a:lnTo>
                  <a:pt x="3505644" y="664698"/>
                </a:lnTo>
                <a:lnTo>
                  <a:pt x="3511683" y="657439"/>
                </a:lnTo>
                <a:lnTo>
                  <a:pt x="3518326" y="660128"/>
                </a:lnTo>
                <a:lnTo>
                  <a:pt x="3524969" y="662547"/>
                </a:lnTo>
                <a:lnTo>
                  <a:pt x="3492961" y="722227"/>
                </a:lnTo>
                <a:lnTo>
                  <a:pt x="3463671" y="776801"/>
                </a:lnTo>
                <a:lnTo>
                  <a:pt x="3554562" y="735670"/>
                </a:lnTo>
                <a:lnTo>
                  <a:pt x="3650283" y="694000"/>
                </a:lnTo>
                <a:lnTo>
                  <a:pt x="3665079" y="687280"/>
                </a:lnTo>
                <a:lnTo>
                  <a:pt x="3692256" y="673031"/>
                </a:lnTo>
                <a:lnTo>
                  <a:pt x="3716111" y="656633"/>
                </a:lnTo>
                <a:lnTo>
                  <a:pt x="3736946" y="638890"/>
                </a:lnTo>
                <a:lnTo>
                  <a:pt x="3754460" y="618996"/>
                </a:lnTo>
                <a:lnTo>
                  <a:pt x="3769256" y="597759"/>
                </a:lnTo>
                <a:lnTo>
                  <a:pt x="3781334" y="574908"/>
                </a:lnTo>
                <a:lnTo>
                  <a:pt x="3790393" y="549638"/>
                </a:lnTo>
                <a:lnTo>
                  <a:pt x="3794017" y="536734"/>
                </a:lnTo>
                <a:lnTo>
                  <a:pt x="3808511" y="490226"/>
                </a:lnTo>
                <a:lnTo>
                  <a:pt x="3833875" y="412802"/>
                </a:lnTo>
                <a:lnTo>
                  <a:pt x="3856523" y="351508"/>
                </a:lnTo>
                <a:lnTo>
                  <a:pt x="3876452" y="304462"/>
                </a:lnTo>
                <a:lnTo>
                  <a:pt x="3894872" y="268708"/>
                </a:lnTo>
                <a:lnTo>
                  <a:pt x="3912688" y="242362"/>
                </a:lnTo>
                <a:lnTo>
                  <a:pt x="3930503" y="222469"/>
                </a:lnTo>
                <a:lnTo>
                  <a:pt x="3949828" y="207145"/>
                </a:lnTo>
                <a:lnTo>
                  <a:pt x="3959793" y="200155"/>
                </a:lnTo>
                <a:lnTo>
                  <a:pt x="3949828" y="212791"/>
                </a:lnTo>
                <a:lnTo>
                  <a:pt x="3926578" y="251502"/>
                </a:lnTo>
                <a:lnTo>
                  <a:pt x="3901213" y="302312"/>
                </a:lnTo>
                <a:lnTo>
                  <a:pt x="3875546" y="360917"/>
                </a:lnTo>
                <a:lnTo>
                  <a:pt x="3851087" y="422480"/>
                </a:lnTo>
                <a:lnTo>
                  <a:pt x="3829346" y="482699"/>
                </a:lnTo>
                <a:lnTo>
                  <a:pt x="3812738" y="536734"/>
                </a:lnTo>
                <a:lnTo>
                  <a:pt x="3802169" y="580284"/>
                </a:lnTo>
                <a:lnTo>
                  <a:pt x="3800660" y="596146"/>
                </a:lnTo>
                <a:lnTo>
                  <a:pt x="3811229" y="591038"/>
                </a:lnTo>
                <a:lnTo>
                  <a:pt x="3869507" y="559853"/>
                </a:lnTo>
                <a:lnTo>
                  <a:pt x="3979119" y="498828"/>
                </a:lnTo>
                <a:lnTo>
                  <a:pt x="4008107" y="483773"/>
                </a:lnTo>
                <a:lnTo>
                  <a:pt x="4012032" y="486194"/>
                </a:lnTo>
                <a:lnTo>
                  <a:pt x="4015052" y="491570"/>
                </a:lnTo>
                <a:lnTo>
                  <a:pt x="4015052" y="494527"/>
                </a:lnTo>
                <a:lnTo>
                  <a:pt x="4013845" y="496140"/>
                </a:lnTo>
                <a:lnTo>
                  <a:pt x="4007201" y="501517"/>
                </a:lnTo>
                <a:lnTo>
                  <a:pt x="3975496" y="526787"/>
                </a:lnTo>
                <a:lnTo>
                  <a:pt x="3935636" y="553939"/>
                </a:lnTo>
                <a:lnTo>
                  <a:pt x="3901515" y="574101"/>
                </a:lnTo>
                <a:lnTo>
                  <a:pt x="3861052" y="595608"/>
                </a:lnTo>
                <a:lnTo>
                  <a:pt x="3812738" y="617652"/>
                </a:lnTo>
                <a:lnTo>
                  <a:pt x="3785864" y="628674"/>
                </a:lnTo>
                <a:lnTo>
                  <a:pt x="3778617" y="637547"/>
                </a:lnTo>
                <a:lnTo>
                  <a:pt x="3763216" y="653407"/>
                </a:lnTo>
                <a:lnTo>
                  <a:pt x="3737248" y="674645"/>
                </a:lnTo>
                <a:lnTo>
                  <a:pt x="3698597" y="699108"/>
                </a:lnTo>
                <a:lnTo>
                  <a:pt x="3656625" y="720884"/>
                </a:lnTo>
                <a:lnTo>
                  <a:pt x="3634581" y="731638"/>
                </a:lnTo>
                <a:lnTo>
                  <a:pt x="3606801" y="745885"/>
                </a:lnTo>
                <a:lnTo>
                  <a:pt x="3551240" y="775725"/>
                </a:lnTo>
                <a:lnTo>
                  <a:pt x="3497793" y="807448"/>
                </a:lnTo>
                <a:lnTo>
                  <a:pt x="3446460" y="841320"/>
                </a:lnTo>
                <a:lnTo>
                  <a:pt x="3421699" y="859333"/>
                </a:lnTo>
                <a:lnTo>
                  <a:pt x="3399957" y="875462"/>
                </a:lnTo>
                <a:lnTo>
                  <a:pt x="3354965" y="904496"/>
                </a:lnTo>
                <a:lnTo>
                  <a:pt x="3319334" y="922239"/>
                </a:lnTo>
                <a:lnTo>
                  <a:pt x="3293667" y="932186"/>
                </a:lnTo>
                <a:lnTo>
                  <a:pt x="3266793" y="939982"/>
                </a:lnTo>
                <a:lnTo>
                  <a:pt x="3238106" y="945090"/>
                </a:lnTo>
                <a:lnTo>
                  <a:pt x="3236712" y="945267"/>
                </a:lnTo>
                <a:lnTo>
                  <a:pt x="3237171" y="952083"/>
                </a:lnTo>
                <a:lnTo>
                  <a:pt x="3236869" y="976834"/>
                </a:lnTo>
                <a:lnTo>
                  <a:pt x="3234755" y="1050009"/>
                </a:lnTo>
                <a:lnTo>
                  <a:pt x="3231432" y="1159502"/>
                </a:lnTo>
                <a:lnTo>
                  <a:pt x="3225995" y="1232408"/>
                </a:lnTo>
                <a:lnTo>
                  <a:pt x="3221163" y="1268458"/>
                </a:lnTo>
                <a:lnTo>
                  <a:pt x="3216028" y="1299126"/>
                </a:lnTo>
                <a:lnTo>
                  <a:pt x="3201530" y="1360465"/>
                </a:lnTo>
                <a:lnTo>
                  <a:pt x="3174346" y="1451396"/>
                </a:lnTo>
                <a:lnTo>
                  <a:pt x="3156223" y="1511926"/>
                </a:lnTo>
                <a:lnTo>
                  <a:pt x="3171325" y="1503049"/>
                </a:lnTo>
                <a:lnTo>
                  <a:pt x="3201530" y="1483948"/>
                </a:lnTo>
                <a:lnTo>
                  <a:pt x="3229318" y="1462963"/>
                </a:lnTo>
                <a:lnTo>
                  <a:pt x="3246534" y="1445746"/>
                </a:lnTo>
                <a:lnTo>
                  <a:pt x="3255898" y="1433370"/>
                </a:lnTo>
                <a:lnTo>
                  <a:pt x="3259825" y="1426914"/>
                </a:lnTo>
                <a:lnTo>
                  <a:pt x="3288519" y="1376068"/>
                </a:lnTo>
                <a:lnTo>
                  <a:pt x="3344095" y="1285676"/>
                </a:lnTo>
                <a:lnTo>
                  <a:pt x="3386684" y="1221916"/>
                </a:lnTo>
                <a:lnTo>
                  <a:pt x="3432897" y="1158426"/>
                </a:lnTo>
                <a:lnTo>
                  <a:pt x="3482432" y="1097089"/>
                </a:lnTo>
                <a:lnTo>
                  <a:pt x="3534384" y="1040862"/>
                </a:lnTo>
                <a:lnTo>
                  <a:pt x="3573952" y="1004005"/>
                </a:lnTo>
                <a:lnTo>
                  <a:pt x="3600834" y="981946"/>
                </a:lnTo>
                <a:lnTo>
                  <a:pt x="3614124" y="971991"/>
                </a:lnTo>
                <a:lnTo>
                  <a:pt x="3577576" y="1016918"/>
                </a:lnTo>
                <a:lnTo>
                  <a:pt x="3452832" y="1176181"/>
                </a:lnTo>
                <a:lnTo>
                  <a:pt x="3403900" y="1243169"/>
                </a:lnTo>
                <a:lnTo>
                  <a:pt x="3361614" y="1305583"/>
                </a:lnTo>
                <a:lnTo>
                  <a:pt x="3337450" y="1345668"/>
                </a:lnTo>
                <a:lnTo>
                  <a:pt x="3325973" y="1368267"/>
                </a:lnTo>
                <a:lnTo>
                  <a:pt x="3322046" y="1378221"/>
                </a:lnTo>
                <a:lnTo>
                  <a:pt x="3313286" y="1400012"/>
                </a:lnTo>
                <a:lnTo>
                  <a:pt x="3289727" y="1440904"/>
                </a:lnTo>
                <a:lnTo>
                  <a:pt x="3259523" y="1477760"/>
                </a:lnTo>
                <a:lnTo>
                  <a:pt x="3223277" y="1512465"/>
                </a:lnTo>
                <a:lnTo>
                  <a:pt x="3202436" y="1528876"/>
                </a:lnTo>
                <a:lnTo>
                  <a:pt x="3184011" y="1542864"/>
                </a:lnTo>
                <a:lnTo>
                  <a:pt x="3148672" y="1572457"/>
                </a:lnTo>
                <a:lnTo>
                  <a:pt x="3115447" y="1603665"/>
                </a:lnTo>
                <a:lnTo>
                  <a:pt x="3085846" y="1637023"/>
                </a:lnTo>
                <a:lnTo>
                  <a:pt x="3071953" y="1653972"/>
                </a:lnTo>
                <a:lnTo>
                  <a:pt x="3053226" y="1678992"/>
                </a:lnTo>
                <a:lnTo>
                  <a:pt x="3013053" y="1726878"/>
                </a:lnTo>
                <a:lnTo>
                  <a:pt x="2968350" y="1771537"/>
                </a:lnTo>
                <a:lnTo>
                  <a:pt x="2930595" y="1802475"/>
                </a:lnTo>
                <a:lnTo>
                  <a:pt x="2903713" y="1821576"/>
                </a:lnTo>
                <a:lnTo>
                  <a:pt x="2889215" y="1830722"/>
                </a:lnTo>
                <a:lnTo>
                  <a:pt x="2879550" y="1836641"/>
                </a:lnTo>
                <a:lnTo>
                  <a:pt x="2862634" y="1849285"/>
                </a:lnTo>
                <a:lnTo>
                  <a:pt x="2847834" y="1862737"/>
                </a:lnTo>
                <a:lnTo>
                  <a:pt x="2834847" y="1877533"/>
                </a:lnTo>
                <a:lnTo>
                  <a:pt x="2824577" y="1893136"/>
                </a:lnTo>
                <a:lnTo>
                  <a:pt x="2816724" y="1909547"/>
                </a:lnTo>
                <a:lnTo>
                  <a:pt x="2811287" y="1927033"/>
                </a:lnTo>
                <a:lnTo>
                  <a:pt x="2808267" y="1944789"/>
                </a:lnTo>
                <a:lnTo>
                  <a:pt x="2807662" y="1954205"/>
                </a:lnTo>
                <a:lnTo>
                  <a:pt x="2806454" y="2026304"/>
                </a:lnTo>
                <a:lnTo>
                  <a:pt x="2806873" y="2076265"/>
                </a:lnTo>
                <a:lnTo>
                  <a:pt x="2810391" y="2075235"/>
                </a:lnTo>
                <a:lnTo>
                  <a:pt x="2920100" y="2036958"/>
                </a:lnTo>
                <a:lnTo>
                  <a:pt x="2992850" y="2009946"/>
                </a:lnTo>
                <a:lnTo>
                  <a:pt x="3012380" y="2002741"/>
                </a:lnTo>
                <a:lnTo>
                  <a:pt x="3050536" y="1990551"/>
                </a:lnTo>
                <a:lnTo>
                  <a:pt x="3089366" y="1980449"/>
                </a:lnTo>
                <a:lnTo>
                  <a:pt x="3128038" y="1972756"/>
                </a:lnTo>
                <a:lnTo>
                  <a:pt x="3166916" y="1966860"/>
                </a:lnTo>
                <a:lnTo>
                  <a:pt x="3206018" y="1964165"/>
                </a:lnTo>
                <a:lnTo>
                  <a:pt x="3245611" y="1963862"/>
                </a:lnTo>
                <a:lnTo>
                  <a:pt x="3285330" y="1966562"/>
                </a:lnTo>
                <a:lnTo>
                  <a:pt x="3305250" y="1969061"/>
                </a:lnTo>
                <a:lnTo>
                  <a:pt x="3314182" y="1969883"/>
                </a:lnTo>
                <a:lnTo>
                  <a:pt x="3323581" y="1968678"/>
                </a:lnTo>
                <a:lnTo>
                  <a:pt x="3331972" y="1957897"/>
                </a:lnTo>
                <a:lnTo>
                  <a:pt x="3346156" y="1943362"/>
                </a:lnTo>
                <a:lnTo>
                  <a:pt x="3368789" y="1923173"/>
                </a:lnTo>
                <a:lnTo>
                  <a:pt x="3427636" y="1875260"/>
                </a:lnTo>
                <a:lnTo>
                  <a:pt x="3472300" y="1835961"/>
                </a:lnTo>
                <a:lnTo>
                  <a:pt x="3497649" y="1809044"/>
                </a:lnTo>
                <a:lnTo>
                  <a:pt x="3516964" y="1782126"/>
                </a:lnTo>
                <a:lnTo>
                  <a:pt x="3525413" y="1762208"/>
                </a:lnTo>
                <a:lnTo>
                  <a:pt x="3528431" y="1749287"/>
                </a:lnTo>
                <a:lnTo>
                  <a:pt x="3528431" y="1742827"/>
                </a:lnTo>
                <a:lnTo>
                  <a:pt x="3527526" y="1666382"/>
                </a:lnTo>
                <a:lnTo>
                  <a:pt x="3527526" y="1597474"/>
                </a:lnTo>
                <a:lnTo>
                  <a:pt x="3529336" y="1599896"/>
                </a:lnTo>
                <a:lnTo>
                  <a:pt x="3544426" y="1618470"/>
                </a:lnTo>
                <a:lnTo>
                  <a:pt x="3553479" y="1591552"/>
                </a:lnTo>
                <a:lnTo>
                  <a:pt x="3561929" y="1551984"/>
                </a:lnTo>
                <a:lnTo>
                  <a:pt x="3564946" y="1526143"/>
                </a:lnTo>
                <a:lnTo>
                  <a:pt x="3566153" y="1500302"/>
                </a:lnTo>
                <a:lnTo>
                  <a:pt x="3565550" y="1474730"/>
                </a:lnTo>
                <a:lnTo>
                  <a:pt x="3562230" y="1449159"/>
                </a:lnTo>
                <a:lnTo>
                  <a:pt x="3556798" y="1423857"/>
                </a:lnTo>
                <a:lnTo>
                  <a:pt x="3553479" y="1411206"/>
                </a:lnTo>
                <a:lnTo>
                  <a:pt x="3560419" y="1424395"/>
                </a:lnTo>
                <a:lnTo>
                  <a:pt x="3571283" y="1451851"/>
                </a:lnTo>
                <a:lnTo>
                  <a:pt x="3579431" y="1478499"/>
                </a:lnTo>
                <a:lnTo>
                  <a:pt x="3585467" y="1505416"/>
                </a:lnTo>
                <a:lnTo>
                  <a:pt x="3589692" y="1546061"/>
                </a:lnTo>
                <a:lnTo>
                  <a:pt x="3588787" y="1599358"/>
                </a:lnTo>
                <a:lnTo>
                  <a:pt x="3582148" y="1652654"/>
                </a:lnTo>
                <a:lnTo>
                  <a:pt x="3572491" y="1705412"/>
                </a:lnTo>
                <a:lnTo>
                  <a:pt x="3561627" y="1757631"/>
                </a:lnTo>
                <a:lnTo>
                  <a:pt x="3551668" y="1809313"/>
                </a:lnTo>
                <a:lnTo>
                  <a:pt x="3547745" y="1835154"/>
                </a:lnTo>
                <a:lnTo>
                  <a:pt x="3625001" y="1802315"/>
                </a:lnTo>
                <a:lnTo>
                  <a:pt x="3661012" y="1786604"/>
                </a:lnTo>
                <a:lnTo>
                  <a:pt x="3666530" y="1780273"/>
                </a:lnTo>
                <a:lnTo>
                  <a:pt x="3680895" y="1760253"/>
                </a:lnTo>
                <a:lnTo>
                  <a:pt x="3689858" y="1747454"/>
                </a:lnTo>
                <a:lnTo>
                  <a:pt x="3712988" y="1713536"/>
                </a:lnTo>
                <a:lnTo>
                  <a:pt x="3728996" y="1682567"/>
                </a:lnTo>
                <a:lnTo>
                  <a:pt x="3737839" y="1659254"/>
                </a:lnTo>
                <a:lnTo>
                  <a:pt x="3743684" y="1633798"/>
                </a:lnTo>
                <a:lnTo>
                  <a:pt x="3746443" y="1606704"/>
                </a:lnTo>
                <a:lnTo>
                  <a:pt x="3745720" y="1592197"/>
                </a:lnTo>
                <a:lnTo>
                  <a:pt x="3746037" y="1587385"/>
                </a:lnTo>
                <a:lnTo>
                  <a:pt x="3748931" y="1580415"/>
                </a:lnTo>
                <a:lnTo>
                  <a:pt x="3755873" y="1577771"/>
                </a:lnTo>
                <a:lnTo>
                  <a:pt x="3765757" y="1580575"/>
                </a:lnTo>
                <a:lnTo>
                  <a:pt x="3771842" y="1584357"/>
                </a:lnTo>
                <a:lnTo>
                  <a:pt x="3768948" y="1615962"/>
                </a:lnTo>
                <a:lnTo>
                  <a:pt x="3766349" y="1665285"/>
                </a:lnTo>
                <a:lnTo>
                  <a:pt x="3788813" y="1646403"/>
                </a:lnTo>
                <a:lnTo>
                  <a:pt x="3818601" y="1617458"/>
                </a:lnTo>
                <a:lnTo>
                  <a:pt x="3836312" y="1597571"/>
                </a:lnTo>
                <a:lnTo>
                  <a:pt x="3852438" y="1577115"/>
                </a:lnTo>
                <a:lnTo>
                  <a:pt x="3866605" y="1555997"/>
                </a:lnTo>
                <a:lnTo>
                  <a:pt x="3879280" y="1534510"/>
                </a:lnTo>
                <a:lnTo>
                  <a:pt x="3889902" y="1512162"/>
                </a:lnTo>
                <a:lnTo>
                  <a:pt x="3894510" y="1500552"/>
                </a:lnTo>
                <a:lnTo>
                  <a:pt x="3891964" y="1513722"/>
                </a:lnTo>
                <a:lnTo>
                  <a:pt x="3885287" y="1539495"/>
                </a:lnTo>
                <a:lnTo>
                  <a:pt x="3875713" y="1564024"/>
                </a:lnTo>
                <a:lnTo>
                  <a:pt x="3864181" y="1587892"/>
                </a:lnTo>
                <a:lnTo>
                  <a:pt x="3843843" y="1622155"/>
                </a:lnTo>
                <a:lnTo>
                  <a:pt x="3811892" y="1665064"/>
                </a:lnTo>
                <a:lnTo>
                  <a:pt x="3775641" y="1705857"/>
                </a:lnTo>
                <a:lnTo>
                  <a:pt x="3737051" y="1745195"/>
                </a:lnTo>
                <a:lnTo>
                  <a:pt x="3722038" y="1759979"/>
                </a:lnTo>
                <a:lnTo>
                  <a:pt x="3736056" y="1753863"/>
                </a:lnTo>
                <a:lnTo>
                  <a:pt x="3811802" y="1717525"/>
                </a:lnTo>
                <a:lnTo>
                  <a:pt x="3826288" y="1710257"/>
                </a:lnTo>
                <a:lnTo>
                  <a:pt x="3853448" y="1690607"/>
                </a:lnTo>
                <a:lnTo>
                  <a:pt x="3877591" y="1667729"/>
                </a:lnTo>
                <a:lnTo>
                  <a:pt x="3896301" y="1642157"/>
                </a:lnTo>
                <a:lnTo>
                  <a:pt x="3903544" y="1629236"/>
                </a:lnTo>
                <a:lnTo>
                  <a:pt x="3914106" y="1607433"/>
                </a:lnTo>
                <a:lnTo>
                  <a:pt x="3930402" y="1562750"/>
                </a:lnTo>
                <a:lnTo>
                  <a:pt x="3950621" y="1493842"/>
                </a:lnTo>
                <a:lnTo>
                  <a:pt x="3964503" y="1447813"/>
                </a:lnTo>
                <a:lnTo>
                  <a:pt x="3967822" y="1439739"/>
                </a:lnTo>
                <a:lnTo>
                  <a:pt x="3971746" y="1431933"/>
                </a:lnTo>
                <a:lnTo>
                  <a:pt x="3978989" y="1433009"/>
                </a:lnTo>
                <a:lnTo>
                  <a:pt x="3985628" y="1434355"/>
                </a:lnTo>
                <a:lnTo>
                  <a:pt x="3972349" y="1498149"/>
                </a:lnTo>
                <a:lnTo>
                  <a:pt x="3959977" y="1557098"/>
                </a:lnTo>
                <a:lnTo>
                  <a:pt x="4033913" y="1500302"/>
                </a:lnTo>
                <a:lnTo>
                  <a:pt x="4112677" y="1441622"/>
                </a:lnTo>
                <a:lnTo>
                  <a:pt x="4124749" y="1432471"/>
                </a:lnTo>
                <a:lnTo>
                  <a:pt x="4145873" y="1413629"/>
                </a:lnTo>
                <a:lnTo>
                  <a:pt x="4163980" y="1393441"/>
                </a:lnTo>
                <a:lnTo>
                  <a:pt x="4178465" y="1372175"/>
                </a:lnTo>
                <a:lnTo>
                  <a:pt x="4189631" y="1349834"/>
                </a:lnTo>
                <a:lnTo>
                  <a:pt x="4197477" y="1326147"/>
                </a:lnTo>
                <a:lnTo>
                  <a:pt x="4202306" y="1301652"/>
                </a:lnTo>
                <a:lnTo>
                  <a:pt x="4203815" y="1275812"/>
                </a:lnTo>
                <a:lnTo>
                  <a:pt x="4203513" y="1262353"/>
                </a:lnTo>
                <a:lnTo>
                  <a:pt x="4202909" y="1242165"/>
                </a:lnTo>
                <a:lnTo>
                  <a:pt x="4206229" y="1202328"/>
                </a:lnTo>
                <a:lnTo>
                  <a:pt x="4214075" y="1173795"/>
                </a:lnTo>
                <a:lnTo>
                  <a:pt x="4221318" y="1154953"/>
                </a:lnTo>
                <a:lnTo>
                  <a:pt x="4231578" y="1136649"/>
                </a:lnTo>
                <a:lnTo>
                  <a:pt x="4244555" y="1118884"/>
                </a:lnTo>
                <a:lnTo>
                  <a:pt x="4252401" y="1110540"/>
                </a:lnTo>
                <a:lnTo>
                  <a:pt x="4246366" y="1122653"/>
                </a:lnTo>
                <a:lnTo>
                  <a:pt x="4236709" y="1147954"/>
                </a:lnTo>
                <a:lnTo>
                  <a:pt x="4228863" y="1172987"/>
                </a:lnTo>
                <a:lnTo>
                  <a:pt x="4223430" y="1198828"/>
                </a:lnTo>
                <a:lnTo>
                  <a:pt x="4219810" y="1224669"/>
                </a:lnTo>
                <a:lnTo>
                  <a:pt x="4218602" y="1250779"/>
                </a:lnTo>
                <a:lnTo>
                  <a:pt x="4219810" y="1277696"/>
                </a:lnTo>
                <a:lnTo>
                  <a:pt x="4223430" y="1304882"/>
                </a:lnTo>
                <a:lnTo>
                  <a:pt x="4226449" y="1318880"/>
                </a:lnTo>
                <a:lnTo>
                  <a:pt x="4243046" y="1309727"/>
                </a:lnTo>
                <a:lnTo>
                  <a:pt x="4255721" y="1302998"/>
                </a:lnTo>
                <a:lnTo>
                  <a:pt x="4259644" y="1304882"/>
                </a:lnTo>
                <a:lnTo>
                  <a:pt x="4264473" y="1308920"/>
                </a:lnTo>
                <a:lnTo>
                  <a:pt x="4265076" y="1312419"/>
                </a:lnTo>
                <a:lnTo>
                  <a:pt x="4264171" y="1314034"/>
                </a:lnTo>
                <a:lnTo>
                  <a:pt x="4260248" y="1318341"/>
                </a:lnTo>
                <a:lnTo>
                  <a:pt x="4249081" y="1325339"/>
                </a:lnTo>
                <a:lnTo>
                  <a:pt x="4236709" y="1333145"/>
                </a:lnTo>
                <a:lnTo>
                  <a:pt x="4225845" y="1344989"/>
                </a:lnTo>
                <a:lnTo>
                  <a:pt x="4221922" y="1353334"/>
                </a:lnTo>
                <a:lnTo>
                  <a:pt x="4217394" y="1363024"/>
                </a:lnTo>
                <a:lnTo>
                  <a:pt x="4207436" y="1381597"/>
                </a:lnTo>
                <a:lnTo>
                  <a:pt x="4189028" y="1407168"/>
                </a:lnTo>
                <a:lnTo>
                  <a:pt x="4158850" y="1438123"/>
                </a:lnTo>
                <a:lnTo>
                  <a:pt x="4125654" y="1467194"/>
                </a:lnTo>
                <a:lnTo>
                  <a:pt x="4108452" y="1481460"/>
                </a:lnTo>
                <a:lnTo>
                  <a:pt x="4085819" y="1500302"/>
                </a:lnTo>
                <a:lnTo>
                  <a:pt x="4042363" y="1539602"/>
                </a:lnTo>
                <a:lnTo>
                  <a:pt x="4000415" y="1580516"/>
                </a:lnTo>
                <a:lnTo>
                  <a:pt x="3961787" y="1623045"/>
                </a:lnTo>
                <a:lnTo>
                  <a:pt x="3943681" y="1645118"/>
                </a:lnTo>
                <a:lnTo>
                  <a:pt x="3927686" y="1664498"/>
                </a:lnTo>
                <a:lnTo>
                  <a:pt x="3893283" y="1701105"/>
                </a:lnTo>
                <a:lnTo>
                  <a:pt x="3864614" y="1724793"/>
                </a:lnTo>
                <a:lnTo>
                  <a:pt x="3843489" y="1739328"/>
                </a:lnTo>
                <a:lnTo>
                  <a:pt x="3820554" y="1751710"/>
                </a:lnTo>
                <a:lnTo>
                  <a:pt x="3795205" y="1762208"/>
                </a:lnTo>
                <a:lnTo>
                  <a:pt x="3781021" y="1766515"/>
                </a:lnTo>
                <a:lnTo>
                  <a:pt x="3753559" y="1774859"/>
                </a:lnTo>
                <a:lnTo>
                  <a:pt x="3700748" y="1794778"/>
                </a:lnTo>
                <a:lnTo>
                  <a:pt x="3676500" y="1805527"/>
                </a:lnTo>
                <a:lnTo>
                  <a:pt x="3659853" y="1822471"/>
                </a:lnTo>
                <a:lnTo>
                  <a:pt x="3642228" y="1841855"/>
                </a:lnTo>
                <a:lnTo>
                  <a:pt x="3731837" y="1842441"/>
                </a:lnTo>
                <a:lnTo>
                  <a:pt x="3867646" y="1843494"/>
                </a:lnTo>
                <a:lnTo>
                  <a:pt x="3958264" y="1842758"/>
                </a:lnTo>
                <a:lnTo>
                  <a:pt x="4004163" y="1841227"/>
                </a:lnTo>
                <a:lnTo>
                  <a:pt x="4019671" y="1840011"/>
                </a:lnTo>
                <a:lnTo>
                  <a:pt x="4051854" y="1833850"/>
                </a:lnTo>
                <a:lnTo>
                  <a:pt x="4083989" y="1823484"/>
                </a:lnTo>
                <a:lnTo>
                  <a:pt x="4113387" y="1809469"/>
                </a:lnTo>
                <a:lnTo>
                  <a:pt x="4126588" y="1801389"/>
                </a:lnTo>
                <a:lnTo>
                  <a:pt x="4147156" y="1787453"/>
                </a:lnTo>
                <a:lnTo>
                  <a:pt x="4186033" y="1756922"/>
                </a:lnTo>
                <a:lnTo>
                  <a:pt x="4242551" y="1708407"/>
                </a:lnTo>
                <a:lnTo>
                  <a:pt x="4279643" y="1676209"/>
                </a:lnTo>
                <a:lnTo>
                  <a:pt x="4287481" y="1670643"/>
                </a:lnTo>
                <a:lnTo>
                  <a:pt x="4295136" y="1665380"/>
                </a:lnTo>
                <a:lnTo>
                  <a:pt x="4299729" y="1668792"/>
                </a:lnTo>
                <a:lnTo>
                  <a:pt x="4304227" y="1672006"/>
                </a:lnTo>
                <a:lnTo>
                  <a:pt x="4256434" y="1719542"/>
                </a:lnTo>
                <a:lnTo>
                  <a:pt x="4212402" y="1762596"/>
                </a:lnTo>
                <a:lnTo>
                  <a:pt x="4302613" y="1742541"/>
                </a:lnTo>
                <a:lnTo>
                  <a:pt x="4397749" y="1722486"/>
                </a:lnTo>
                <a:lnTo>
                  <a:pt x="4412307" y="1719286"/>
                </a:lnTo>
                <a:lnTo>
                  <a:pt x="4440008" y="1711314"/>
                </a:lnTo>
                <a:lnTo>
                  <a:pt x="4465361" y="1701187"/>
                </a:lnTo>
                <a:lnTo>
                  <a:pt x="4489387" y="1688982"/>
                </a:lnTo>
                <a:lnTo>
                  <a:pt x="4511162" y="1674820"/>
                </a:lnTo>
                <a:lnTo>
                  <a:pt x="4530962" y="1658596"/>
                </a:lnTo>
                <a:lnTo>
                  <a:pt x="4549064" y="1640202"/>
                </a:lnTo>
                <a:lnTo>
                  <a:pt x="4565563" y="1619838"/>
                </a:lnTo>
                <a:lnTo>
                  <a:pt x="4573059" y="1608771"/>
                </a:lnTo>
                <a:lnTo>
                  <a:pt x="4584306" y="1592520"/>
                </a:lnTo>
                <a:lnTo>
                  <a:pt x="4610348" y="1561247"/>
                </a:lnTo>
                <a:lnTo>
                  <a:pt x="4633256" y="1540554"/>
                </a:lnTo>
                <a:lnTo>
                  <a:pt x="4650216" y="1527991"/>
                </a:lnTo>
                <a:lnTo>
                  <a:pt x="4668492" y="1516805"/>
                </a:lnTo>
                <a:lnTo>
                  <a:pt x="4689014" y="1506876"/>
                </a:lnTo>
                <a:lnTo>
                  <a:pt x="4699842" y="1502751"/>
                </a:lnTo>
                <a:lnTo>
                  <a:pt x="4688038" y="1511001"/>
                </a:lnTo>
                <a:lnTo>
                  <a:pt x="4665828" y="1527675"/>
                </a:lnTo>
                <a:lnTo>
                  <a:pt x="4644838" y="1545526"/>
                </a:lnTo>
                <a:lnTo>
                  <a:pt x="4625809" y="1564038"/>
                </a:lnTo>
                <a:lnTo>
                  <a:pt x="4608096" y="1583926"/>
                </a:lnTo>
                <a:lnTo>
                  <a:pt x="4591510" y="1604791"/>
                </a:lnTo>
                <a:lnTo>
                  <a:pt x="4576518" y="1626927"/>
                </a:lnTo>
                <a:lnTo>
                  <a:pt x="4563677" y="1650121"/>
                </a:lnTo>
                <a:lnTo>
                  <a:pt x="4557498" y="1662565"/>
                </a:lnTo>
                <a:lnTo>
                  <a:pt x="4575512" y="1661098"/>
                </a:lnTo>
                <a:lnTo>
                  <a:pt x="4589165" y="1660119"/>
                </a:lnTo>
                <a:lnTo>
                  <a:pt x="4591704" y="1662672"/>
                </a:lnTo>
                <a:lnTo>
                  <a:pt x="4592600" y="1667962"/>
                </a:lnTo>
                <a:lnTo>
                  <a:pt x="4591427" y="1670990"/>
                </a:lnTo>
                <a:lnTo>
                  <a:pt x="4589856" y="1671822"/>
                </a:lnTo>
                <a:lnTo>
                  <a:pt x="4584026" y="1674044"/>
                </a:lnTo>
                <a:lnTo>
                  <a:pt x="4571127" y="1675908"/>
                </a:lnTo>
                <a:lnTo>
                  <a:pt x="4557300" y="1677890"/>
                </a:lnTo>
                <a:lnTo>
                  <a:pt x="4541561" y="1683418"/>
                </a:lnTo>
                <a:lnTo>
                  <a:pt x="4533724" y="1688984"/>
                </a:lnTo>
                <a:lnTo>
                  <a:pt x="4524967" y="1695371"/>
                </a:lnTo>
                <a:lnTo>
                  <a:pt x="4506135" y="1706768"/>
                </a:lnTo>
                <a:lnTo>
                  <a:pt x="4476832" y="1720982"/>
                </a:lnTo>
                <a:lnTo>
                  <a:pt x="4435637" y="1735738"/>
                </a:lnTo>
                <a:lnTo>
                  <a:pt x="4393294" y="1747412"/>
                </a:lnTo>
                <a:lnTo>
                  <a:pt x="4371050" y="1753070"/>
                </a:lnTo>
                <a:lnTo>
                  <a:pt x="4342786" y="1760554"/>
                </a:lnTo>
                <a:lnTo>
                  <a:pt x="4286091" y="1777226"/>
                </a:lnTo>
                <a:lnTo>
                  <a:pt x="4229975" y="1795788"/>
                </a:lnTo>
                <a:lnTo>
                  <a:pt x="4175279" y="1816627"/>
                </a:lnTo>
                <a:lnTo>
                  <a:pt x="4148269" y="1828090"/>
                </a:lnTo>
                <a:lnTo>
                  <a:pt x="4124409" y="1838587"/>
                </a:lnTo>
                <a:lnTo>
                  <a:pt x="4076368" y="1856187"/>
                </a:lnTo>
                <a:lnTo>
                  <a:pt x="4040409" y="1865427"/>
                </a:lnTo>
                <a:lnTo>
                  <a:pt x="4015453" y="1869539"/>
                </a:lnTo>
                <a:lnTo>
                  <a:pt x="3990473" y="1871547"/>
                </a:lnTo>
                <a:lnTo>
                  <a:pt x="3964722" y="1871269"/>
                </a:lnTo>
                <a:lnTo>
                  <a:pt x="3951323" y="1870038"/>
                </a:lnTo>
                <a:lnTo>
                  <a:pt x="3925360" y="1867259"/>
                </a:lnTo>
                <a:lnTo>
                  <a:pt x="3873280" y="1864810"/>
                </a:lnTo>
                <a:lnTo>
                  <a:pt x="3820955" y="1865271"/>
                </a:lnTo>
                <a:lnTo>
                  <a:pt x="3769035" y="1868627"/>
                </a:lnTo>
                <a:lnTo>
                  <a:pt x="3717234" y="1874283"/>
                </a:lnTo>
                <a:lnTo>
                  <a:pt x="3665275" y="1882347"/>
                </a:lnTo>
                <a:lnTo>
                  <a:pt x="3588296" y="1897127"/>
                </a:lnTo>
                <a:lnTo>
                  <a:pt x="3536845" y="1908986"/>
                </a:lnTo>
                <a:lnTo>
                  <a:pt x="3527762" y="1911273"/>
                </a:lnTo>
                <a:lnTo>
                  <a:pt x="3510444" y="1916932"/>
                </a:lnTo>
                <a:lnTo>
                  <a:pt x="3484544" y="1927972"/>
                </a:lnTo>
                <a:lnTo>
                  <a:pt x="3435315" y="1955408"/>
                </a:lnTo>
                <a:lnTo>
                  <a:pt x="3416008" y="1967418"/>
                </a:lnTo>
                <a:lnTo>
                  <a:pt x="3405229" y="1975911"/>
                </a:lnTo>
                <a:lnTo>
                  <a:pt x="3462392" y="1990612"/>
                </a:lnTo>
                <a:lnTo>
                  <a:pt x="3550376" y="2011761"/>
                </a:lnTo>
                <a:lnTo>
                  <a:pt x="3609262" y="2024287"/>
                </a:lnTo>
                <a:lnTo>
                  <a:pt x="3668584" y="2034300"/>
                </a:lnTo>
                <a:lnTo>
                  <a:pt x="3728708" y="2041193"/>
                </a:lnTo>
                <a:lnTo>
                  <a:pt x="3789989" y="2043657"/>
                </a:lnTo>
                <a:lnTo>
                  <a:pt x="3852333" y="2041491"/>
                </a:lnTo>
                <a:lnTo>
                  <a:pt x="3884825" y="2038028"/>
                </a:lnTo>
                <a:lnTo>
                  <a:pt x="3923347" y="2033441"/>
                </a:lnTo>
                <a:lnTo>
                  <a:pt x="4001810" y="2026543"/>
                </a:lnTo>
                <a:lnTo>
                  <a:pt x="4119691" y="2020347"/>
                </a:lnTo>
                <a:lnTo>
                  <a:pt x="4198297" y="2017852"/>
                </a:lnTo>
                <a:lnTo>
                  <a:pt x="4213259" y="2017549"/>
                </a:lnTo>
                <a:lnTo>
                  <a:pt x="4243292" y="2018542"/>
                </a:lnTo>
                <a:lnTo>
                  <a:pt x="4272700" y="2021651"/>
                </a:lnTo>
                <a:lnTo>
                  <a:pt x="4301012" y="2026586"/>
                </a:lnTo>
                <a:lnTo>
                  <a:pt x="4329158" y="2033225"/>
                </a:lnTo>
                <a:lnTo>
                  <a:pt x="4356028" y="2041994"/>
                </a:lnTo>
                <a:lnTo>
                  <a:pt x="4383007" y="2052362"/>
                </a:lnTo>
                <a:lnTo>
                  <a:pt x="4408703" y="2064160"/>
                </a:lnTo>
                <a:lnTo>
                  <a:pt x="4421142" y="2070917"/>
                </a:lnTo>
                <a:lnTo>
                  <a:pt x="4430582" y="2075533"/>
                </a:lnTo>
                <a:lnTo>
                  <a:pt x="4451564" y="2081618"/>
                </a:lnTo>
                <a:lnTo>
                  <a:pt x="4486017" y="2087028"/>
                </a:lnTo>
                <a:lnTo>
                  <a:pt x="4508903" y="2088867"/>
                </a:lnTo>
                <a:lnTo>
                  <a:pt x="4536994" y="2090600"/>
                </a:lnTo>
                <a:lnTo>
                  <a:pt x="4593126" y="2089862"/>
                </a:lnTo>
                <a:lnTo>
                  <a:pt x="4650354" y="2087300"/>
                </a:lnTo>
                <a:lnTo>
                  <a:pt x="4707042" y="2086351"/>
                </a:lnTo>
                <a:lnTo>
                  <a:pt x="4734942" y="2087689"/>
                </a:lnTo>
                <a:lnTo>
                  <a:pt x="4740066" y="2088786"/>
                </a:lnTo>
                <a:lnTo>
                  <a:pt x="4749340" y="2095108"/>
                </a:lnTo>
                <a:lnTo>
                  <a:pt x="4762969" y="2108451"/>
                </a:lnTo>
                <a:close/>
              </a:path>
            </a:pathLst>
          </a:custGeom>
          <a:solidFill>
            <a:schemeClr val="tx1">
              <a:lumMod val="60000"/>
              <a:lumOff val="40000"/>
            </a:schemeClr>
          </a:solidFill>
          <a:ln>
            <a:noFill/>
          </a:ln>
        </p:spPr>
        <p:txBody>
          <a:bodyPr vert="horz" wrap="square" lIns="68580" tIns="34290" rIns="68580" bIns="34290" numCol="1" anchor="t" anchorCtr="0" compatLnSpc="1">
            <a:prstTxWarp prst="textNoShape">
              <a:avLst/>
            </a:prstTxWarp>
            <a:noAutofit/>
          </a:bodyPr>
          <a:lstStyle/>
          <a:p>
            <a:endParaRPr lang="en-US" sz="1350"/>
          </a:p>
        </p:txBody>
      </p:sp>
      <p:grpSp>
        <p:nvGrpSpPr>
          <p:cNvPr id="6" name="Group 20">
            <a:extLst>
              <a:ext uri="{FF2B5EF4-FFF2-40B4-BE49-F238E27FC236}">
                <a16:creationId xmlns:a16="http://schemas.microsoft.com/office/drawing/2014/main" id="{7501943E-5F25-4249-AAE7-088839F256FB}"/>
              </a:ext>
            </a:extLst>
          </p:cNvPr>
          <p:cNvGrpSpPr/>
          <p:nvPr/>
        </p:nvGrpSpPr>
        <p:grpSpPr>
          <a:xfrm>
            <a:off x="5015879" y="2779676"/>
            <a:ext cx="2149418" cy="1902359"/>
            <a:chOff x="4370934" y="2291427"/>
            <a:chExt cx="3418963" cy="3025979"/>
          </a:xfrm>
        </p:grpSpPr>
        <p:sp>
          <p:nvSpPr>
            <p:cNvPr id="7" name="Freeform 54">
              <a:extLst>
                <a:ext uri="{FF2B5EF4-FFF2-40B4-BE49-F238E27FC236}">
                  <a16:creationId xmlns:a16="http://schemas.microsoft.com/office/drawing/2014/main" id="{2252833C-65FA-4142-91AD-28C76417F4B9}"/>
                </a:ext>
              </a:extLst>
            </p:cNvPr>
            <p:cNvSpPr>
              <a:spLocks/>
            </p:cNvSpPr>
            <p:nvPr/>
          </p:nvSpPr>
          <p:spPr bwMode="auto">
            <a:xfrm>
              <a:off x="6150204" y="3708880"/>
              <a:ext cx="1639693" cy="1608526"/>
            </a:xfrm>
            <a:custGeom>
              <a:avLst/>
              <a:gdLst>
                <a:gd name="T0" fmla="*/ 4287 w 4838"/>
                <a:gd name="T1" fmla="*/ 174 h 4745"/>
                <a:gd name="T2" fmla="*/ 3818 w 4838"/>
                <a:gd name="T3" fmla="*/ 301 h 4745"/>
                <a:gd name="T4" fmla="*/ 3447 w 4838"/>
                <a:gd name="T5" fmla="*/ 261 h 4745"/>
                <a:gd name="T6" fmla="*/ 3257 w 4838"/>
                <a:gd name="T7" fmla="*/ 585 h 4745"/>
                <a:gd name="T8" fmla="*/ 2944 w 4838"/>
                <a:gd name="T9" fmla="*/ 875 h 4745"/>
                <a:gd name="T10" fmla="*/ 2420 w 4838"/>
                <a:gd name="T11" fmla="*/ 998 h 4745"/>
                <a:gd name="T12" fmla="*/ 1891 w 4838"/>
                <a:gd name="T13" fmla="*/ 909 h 4745"/>
                <a:gd name="T14" fmla="*/ 1766 w 4838"/>
                <a:gd name="T15" fmla="*/ 990 h 4745"/>
                <a:gd name="T16" fmla="*/ 1269 w 4838"/>
                <a:gd name="T17" fmla="*/ 1150 h 4745"/>
                <a:gd name="T18" fmla="*/ 775 w 4838"/>
                <a:gd name="T19" fmla="*/ 1133 h 4745"/>
                <a:gd name="T20" fmla="*/ 287 w 4838"/>
                <a:gd name="T21" fmla="*/ 933 h 4745"/>
                <a:gd name="T22" fmla="*/ 22 w 4838"/>
                <a:gd name="T23" fmla="*/ 2755 h 4745"/>
                <a:gd name="T24" fmla="*/ 317 w 4838"/>
                <a:gd name="T25" fmla="*/ 3160 h 4745"/>
                <a:gd name="T26" fmla="*/ 644 w 4838"/>
                <a:gd name="T27" fmla="*/ 3307 h 4745"/>
                <a:gd name="T28" fmla="*/ 1109 w 4838"/>
                <a:gd name="T29" fmla="*/ 3298 h 4745"/>
                <a:gd name="T30" fmla="*/ 1151 w 4838"/>
                <a:gd name="T31" fmla="*/ 2952 h 4745"/>
                <a:gd name="T32" fmla="*/ 1460 w 4838"/>
                <a:gd name="T33" fmla="*/ 2736 h 4745"/>
                <a:gd name="T34" fmla="*/ 1297 w 4838"/>
                <a:gd name="T35" fmla="*/ 3241 h 4745"/>
                <a:gd name="T36" fmla="*/ 1416 w 4838"/>
                <a:gd name="T37" fmla="*/ 3619 h 4745"/>
                <a:gd name="T38" fmla="*/ 1493 w 4838"/>
                <a:gd name="T39" fmla="*/ 3965 h 4745"/>
                <a:gd name="T40" fmla="*/ 1164 w 4838"/>
                <a:gd name="T41" fmla="*/ 3543 h 4745"/>
                <a:gd name="T42" fmla="*/ 757 w 4838"/>
                <a:gd name="T43" fmla="*/ 3514 h 4745"/>
                <a:gd name="T44" fmla="*/ 276 w 4838"/>
                <a:gd name="T45" fmla="*/ 3362 h 4745"/>
                <a:gd name="T46" fmla="*/ 24 w 4838"/>
                <a:gd name="T47" fmla="*/ 3133 h 4745"/>
                <a:gd name="T48" fmla="*/ 37 w 4838"/>
                <a:gd name="T49" fmla="*/ 3702 h 4745"/>
                <a:gd name="T50" fmla="*/ 312 w 4838"/>
                <a:gd name="T51" fmla="*/ 4327 h 4745"/>
                <a:gd name="T52" fmla="*/ 775 w 4838"/>
                <a:gd name="T53" fmla="*/ 4660 h 4745"/>
                <a:gd name="T54" fmla="*/ 1336 w 4838"/>
                <a:gd name="T55" fmla="*/ 4744 h 4745"/>
                <a:gd name="T56" fmla="*/ 1905 w 4838"/>
                <a:gd name="T57" fmla="*/ 4626 h 4745"/>
                <a:gd name="T58" fmla="*/ 2392 w 4838"/>
                <a:gd name="T59" fmla="*/ 4346 h 4745"/>
                <a:gd name="T60" fmla="*/ 2687 w 4838"/>
                <a:gd name="T61" fmla="*/ 3994 h 4745"/>
                <a:gd name="T62" fmla="*/ 2833 w 4838"/>
                <a:gd name="T63" fmla="*/ 3679 h 4745"/>
                <a:gd name="T64" fmla="*/ 2862 w 4838"/>
                <a:gd name="T65" fmla="*/ 3321 h 4745"/>
                <a:gd name="T66" fmla="*/ 2631 w 4838"/>
                <a:gd name="T67" fmla="*/ 2784 h 4745"/>
                <a:gd name="T68" fmla="*/ 2309 w 4838"/>
                <a:gd name="T69" fmla="*/ 2626 h 4745"/>
                <a:gd name="T70" fmla="*/ 1906 w 4838"/>
                <a:gd name="T71" fmla="*/ 2880 h 4745"/>
                <a:gd name="T72" fmla="*/ 1914 w 4838"/>
                <a:gd name="T73" fmla="*/ 2672 h 4745"/>
                <a:gd name="T74" fmla="*/ 2331 w 4838"/>
                <a:gd name="T75" fmla="*/ 2275 h 4745"/>
                <a:gd name="T76" fmla="*/ 2421 w 4838"/>
                <a:gd name="T77" fmla="*/ 1709 h 4745"/>
                <a:gd name="T78" fmla="*/ 2611 w 4838"/>
                <a:gd name="T79" fmla="*/ 1926 h 4745"/>
                <a:gd name="T80" fmla="*/ 2558 w 4838"/>
                <a:gd name="T81" fmla="*/ 2428 h 4745"/>
                <a:gd name="T82" fmla="*/ 2989 w 4838"/>
                <a:gd name="T83" fmla="*/ 3038 h 4745"/>
                <a:gd name="T84" fmla="*/ 3053 w 4838"/>
                <a:gd name="T85" fmla="*/ 3501 h 4745"/>
                <a:gd name="T86" fmla="*/ 2989 w 4838"/>
                <a:gd name="T87" fmla="*/ 3982 h 4745"/>
                <a:gd name="T88" fmla="*/ 3674 w 4838"/>
                <a:gd name="T89" fmla="*/ 3563 h 4745"/>
                <a:gd name="T90" fmla="*/ 3930 w 4838"/>
                <a:gd name="T91" fmla="*/ 3150 h 4745"/>
                <a:gd name="T92" fmla="*/ 4003 w 4838"/>
                <a:gd name="T93" fmla="*/ 2852 h 4745"/>
                <a:gd name="T94" fmla="*/ 3953 w 4838"/>
                <a:gd name="T95" fmla="*/ 2265 h 4745"/>
                <a:gd name="T96" fmla="*/ 3713 w 4838"/>
                <a:gd name="T97" fmla="*/ 1898 h 4745"/>
                <a:gd name="T98" fmla="*/ 3099 w 4838"/>
                <a:gd name="T99" fmla="*/ 1576 h 4745"/>
                <a:gd name="T100" fmla="*/ 3476 w 4838"/>
                <a:gd name="T101" fmla="*/ 1513 h 4745"/>
                <a:gd name="T102" fmla="*/ 4029 w 4838"/>
                <a:gd name="T103" fmla="*/ 1989 h 4745"/>
                <a:gd name="T104" fmla="*/ 4193 w 4838"/>
                <a:gd name="T105" fmla="*/ 2447 h 4745"/>
                <a:gd name="T106" fmla="*/ 4448 w 4838"/>
                <a:gd name="T107" fmla="*/ 2161 h 4745"/>
                <a:gd name="T108" fmla="*/ 4517 w 4838"/>
                <a:gd name="T109" fmla="*/ 1755 h 4745"/>
                <a:gd name="T110" fmla="*/ 4602 w 4838"/>
                <a:gd name="T111" fmla="*/ 1452 h 4745"/>
                <a:gd name="T112" fmla="*/ 4832 w 4838"/>
                <a:gd name="T113" fmla="*/ 904 h 4745"/>
                <a:gd name="T114" fmla="*/ 4754 w 4838"/>
                <a:gd name="T115" fmla="*/ 357 h 4745"/>
                <a:gd name="T116" fmla="*/ 4505 w 4838"/>
                <a:gd name="T117" fmla="*/ 0 h 4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38" h="4745">
                  <a:moveTo>
                    <a:pt x="4505" y="0"/>
                  </a:moveTo>
                  <a:lnTo>
                    <a:pt x="4478" y="27"/>
                  </a:lnTo>
                  <a:lnTo>
                    <a:pt x="4421" y="81"/>
                  </a:lnTo>
                  <a:lnTo>
                    <a:pt x="4357" y="130"/>
                  </a:lnTo>
                  <a:lnTo>
                    <a:pt x="4287" y="174"/>
                  </a:lnTo>
                  <a:lnTo>
                    <a:pt x="4251" y="195"/>
                  </a:lnTo>
                  <a:lnTo>
                    <a:pt x="4189" y="226"/>
                  </a:lnTo>
                  <a:lnTo>
                    <a:pt x="4064" y="269"/>
                  </a:lnTo>
                  <a:lnTo>
                    <a:pt x="3940" y="292"/>
                  </a:lnTo>
                  <a:lnTo>
                    <a:pt x="3818" y="301"/>
                  </a:lnTo>
                  <a:lnTo>
                    <a:pt x="3761" y="300"/>
                  </a:lnTo>
                  <a:lnTo>
                    <a:pt x="3713" y="298"/>
                  </a:lnTo>
                  <a:lnTo>
                    <a:pt x="3620" y="292"/>
                  </a:lnTo>
                  <a:lnTo>
                    <a:pt x="3532" y="279"/>
                  </a:lnTo>
                  <a:lnTo>
                    <a:pt x="3447" y="261"/>
                  </a:lnTo>
                  <a:lnTo>
                    <a:pt x="3408" y="249"/>
                  </a:lnTo>
                  <a:lnTo>
                    <a:pt x="3392" y="302"/>
                  </a:lnTo>
                  <a:lnTo>
                    <a:pt x="3354" y="405"/>
                  </a:lnTo>
                  <a:lnTo>
                    <a:pt x="3309" y="499"/>
                  </a:lnTo>
                  <a:lnTo>
                    <a:pt x="3257" y="585"/>
                  </a:lnTo>
                  <a:lnTo>
                    <a:pt x="3200" y="664"/>
                  </a:lnTo>
                  <a:lnTo>
                    <a:pt x="3135" y="734"/>
                  </a:lnTo>
                  <a:lnTo>
                    <a:pt x="3064" y="797"/>
                  </a:lnTo>
                  <a:lnTo>
                    <a:pt x="2986" y="852"/>
                  </a:lnTo>
                  <a:lnTo>
                    <a:pt x="2944" y="875"/>
                  </a:lnTo>
                  <a:lnTo>
                    <a:pt x="2880" y="909"/>
                  </a:lnTo>
                  <a:lnTo>
                    <a:pt x="2747" y="955"/>
                  </a:lnTo>
                  <a:lnTo>
                    <a:pt x="2614" y="985"/>
                  </a:lnTo>
                  <a:lnTo>
                    <a:pt x="2483" y="998"/>
                  </a:lnTo>
                  <a:lnTo>
                    <a:pt x="2420" y="998"/>
                  </a:lnTo>
                  <a:lnTo>
                    <a:pt x="2366" y="998"/>
                  </a:lnTo>
                  <a:lnTo>
                    <a:pt x="2267" y="990"/>
                  </a:lnTo>
                  <a:lnTo>
                    <a:pt x="2131" y="972"/>
                  </a:lnTo>
                  <a:lnTo>
                    <a:pt x="1930" y="923"/>
                  </a:lnTo>
                  <a:lnTo>
                    <a:pt x="1891" y="909"/>
                  </a:lnTo>
                  <a:lnTo>
                    <a:pt x="1895" y="900"/>
                  </a:lnTo>
                  <a:lnTo>
                    <a:pt x="1892" y="901"/>
                  </a:lnTo>
                  <a:lnTo>
                    <a:pt x="1889" y="904"/>
                  </a:lnTo>
                  <a:lnTo>
                    <a:pt x="1849" y="935"/>
                  </a:lnTo>
                  <a:lnTo>
                    <a:pt x="1766" y="990"/>
                  </a:lnTo>
                  <a:lnTo>
                    <a:pt x="1677" y="1038"/>
                  </a:lnTo>
                  <a:lnTo>
                    <a:pt x="1582" y="1079"/>
                  </a:lnTo>
                  <a:lnTo>
                    <a:pt x="1484" y="1110"/>
                  </a:lnTo>
                  <a:lnTo>
                    <a:pt x="1379" y="1134"/>
                  </a:lnTo>
                  <a:lnTo>
                    <a:pt x="1269" y="1150"/>
                  </a:lnTo>
                  <a:lnTo>
                    <a:pt x="1153" y="1158"/>
                  </a:lnTo>
                  <a:lnTo>
                    <a:pt x="1094" y="1159"/>
                  </a:lnTo>
                  <a:lnTo>
                    <a:pt x="1017" y="1158"/>
                  </a:lnTo>
                  <a:lnTo>
                    <a:pt x="858" y="1145"/>
                  </a:lnTo>
                  <a:lnTo>
                    <a:pt x="775" y="1133"/>
                  </a:lnTo>
                  <a:lnTo>
                    <a:pt x="715" y="1123"/>
                  </a:lnTo>
                  <a:lnTo>
                    <a:pt x="600" y="1090"/>
                  </a:lnTo>
                  <a:lnTo>
                    <a:pt x="490" y="1048"/>
                  </a:lnTo>
                  <a:lnTo>
                    <a:pt x="386" y="994"/>
                  </a:lnTo>
                  <a:lnTo>
                    <a:pt x="287" y="933"/>
                  </a:lnTo>
                  <a:lnTo>
                    <a:pt x="197" y="866"/>
                  </a:lnTo>
                  <a:lnTo>
                    <a:pt x="72" y="760"/>
                  </a:lnTo>
                  <a:lnTo>
                    <a:pt x="0" y="688"/>
                  </a:lnTo>
                  <a:lnTo>
                    <a:pt x="0" y="2695"/>
                  </a:lnTo>
                  <a:lnTo>
                    <a:pt x="22" y="2755"/>
                  </a:lnTo>
                  <a:lnTo>
                    <a:pt x="84" y="2884"/>
                  </a:lnTo>
                  <a:lnTo>
                    <a:pt x="147" y="2981"/>
                  </a:lnTo>
                  <a:lnTo>
                    <a:pt x="197" y="3045"/>
                  </a:lnTo>
                  <a:lnTo>
                    <a:pt x="254" y="3104"/>
                  </a:lnTo>
                  <a:lnTo>
                    <a:pt x="317" y="3160"/>
                  </a:lnTo>
                  <a:lnTo>
                    <a:pt x="354" y="3185"/>
                  </a:lnTo>
                  <a:lnTo>
                    <a:pt x="390" y="3209"/>
                  </a:lnTo>
                  <a:lnTo>
                    <a:pt x="469" y="3251"/>
                  </a:lnTo>
                  <a:lnTo>
                    <a:pt x="554" y="3283"/>
                  </a:lnTo>
                  <a:lnTo>
                    <a:pt x="644" y="3307"/>
                  </a:lnTo>
                  <a:lnTo>
                    <a:pt x="738" y="3321"/>
                  </a:lnTo>
                  <a:lnTo>
                    <a:pt x="838" y="3326"/>
                  </a:lnTo>
                  <a:lnTo>
                    <a:pt x="942" y="3322"/>
                  </a:lnTo>
                  <a:lnTo>
                    <a:pt x="1052" y="3308"/>
                  </a:lnTo>
                  <a:lnTo>
                    <a:pt x="1109" y="3298"/>
                  </a:lnTo>
                  <a:lnTo>
                    <a:pt x="1107" y="3263"/>
                  </a:lnTo>
                  <a:lnTo>
                    <a:pt x="1107" y="3190"/>
                  </a:lnTo>
                  <a:lnTo>
                    <a:pt x="1114" y="3114"/>
                  </a:lnTo>
                  <a:lnTo>
                    <a:pt x="1129" y="3034"/>
                  </a:lnTo>
                  <a:lnTo>
                    <a:pt x="1151" y="2952"/>
                  </a:lnTo>
                  <a:lnTo>
                    <a:pt x="1182" y="2865"/>
                  </a:lnTo>
                  <a:lnTo>
                    <a:pt x="1222" y="2775"/>
                  </a:lnTo>
                  <a:lnTo>
                    <a:pt x="1271" y="2683"/>
                  </a:lnTo>
                  <a:lnTo>
                    <a:pt x="1300" y="2635"/>
                  </a:lnTo>
                  <a:lnTo>
                    <a:pt x="1460" y="2736"/>
                  </a:lnTo>
                  <a:lnTo>
                    <a:pt x="1423" y="2800"/>
                  </a:lnTo>
                  <a:lnTo>
                    <a:pt x="1363" y="2922"/>
                  </a:lnTo>
                  <a:lnTo>
                    <a:pt x="1324" y="3036"/>
                  </a:lnTo>
                  <a:lnTo>
                    <a:pt x="1302" y="3142"/>
                  </a:lnTo>
                  <a:lnTo>
                    <a:pt x="1297" y="3241"/>
                  </a:lnTo>
                  <a:lnTo>
                    <a:pt x="1304" y="3333"/>
                  </a:lnTo>
                  <a:lnTo>
                    <a:pt x="1320" y="3416"/>
                  </a:lnTo>
                  <a:lnTo>
                    <a:pt x="1348" y="3492"/>
                  </a:lnTo>
                  <a:lnTo>
                    <a:pt x="1380" y="3559"/>
                  </a:lnTo>
                  <a:lnTo>
                    <a:pt x="1416" y="3619"/>
                  </a:lnTo>
                  <a:lnTo>
                    <a:pt x="1475" y="3696"/>
                  </a:lnTo>
                  <a:lnTo>
                    <a:pt x="1581" y="3794"/>
                  </a:lnTo>
                  <a:lnTo>
                    <a:pt x="1606" y="3811"/>
                  </a:lnTo>
                  <a:lnTo>
                    <a:pt x="1503" y="3970"/>
                  </a:lnTo>
                  <a:lnTo>
                    <a:pt x="1493" y="3965"/>
                  </a:lnTo>
                  <a:lnTo>
                    <a:pt x="1415" y="3900"/>
                  </a:lnTo>
                  <a:lnTo>
                    <a:pt x="1330" y="3812"/>
                  </a:lnTo>
                  <a:lnTo>
                    <a:pt x="1270" y="3736"/>
                  </a:lnTo>
                  <a:lnTo>
                    <a:pt x="1213" y="3646"/>
                  </a:lnTo>
                  <a:lnTo>
                    <a:pt x="1164" y="3543"/>
                  </a:lnTo>
                  <a:lnTo>
                    <a:pt x="1144" y="3484"/>
                  </a:lnTo>
                  <a:lnTo>
                    <a:pt x="1065" y="3498"/>
                  </a:lnTo>
                  <a:lnTo>
                    <a:pt x="913" y="3514"/>
                  </a:lnTo>
                  <a:lnTo>
                    <a:pt x="841" y="3515"/>
                  </a:lnTo>
                  <a:lnTo>
                    <a:pt x="757" y="3514"/>
                  </a:lnTo>
                  <a:lnTo>
                    <a:pt x="596" y="3492"/>
                  </a:lnTo>
                  <a:lnTo>
                    <a:pt x="483" y="3461"/>
                  </a:lnTo>
                  <a:lnTo>
                    <a:pt x="412" y="3434"/>
                  </a:lnTo>
                  <a:lnTo>
                    <a:pt x="343" y="3400"/>
                  </a:lnTo>
                  <a:lnTo>
                    <a:pt x="276" y="3362"/>
                  </a:lnTo>
                  <a:lnTo>
                    <a:pt x="245" y="3340"/>
                  </a:lnTo>
                  <a:lnTo>
                    <a:pt x="207" y="3314"/>
                  </a:lnTo>
                  <a:lnTo>
                    <a:pt x="140" y="3257"/>
                  </a:lnTo>
                  <a:lnTo>
                    <a:pt x="79" y="3197"/>
                  </a:lnTo>
                  <a:lnTo>
                    <a:pt x="24" y="3133"/>
                  </a:lnTo>
                  <a:lnTo>
                    <a:pt x="0" y="3101"/>
                  </a:lnTo>
                  <a:lnTo>
                    <a:pt x="0" y="3266"/>
                  </a:lnTo>
                  <a:lnTo>
                    <a:pt x="1" y="3361"/>
                  </a:lnTo>
                  <a:lnTo>
                    <a:pt x="14" y="3539"/>
                  </a:lnTo>
                  <a:lnTo>
                    <a:pt x="37" y="3702"/>
                  </a:lnTo>
                  <a:lnTo>
                    <a:pt x="74" y="3852"/>
                  </a:lnTo>
                  <a:lnTo>
                    <a:pt x="119" y="3990"/>
                  </a:lnTo>
                  <a:lnTo>
                    <a:pt x="175" y="4114"/>
                  </a:lnTo>
                  <a:lnTo>
                    <a:pt x="239" y="4227"/>
                  </a:lnTo>
                  <a:lnTo>
                    <a:pt x="312" y="4327"/>
                  </a:lnTo>
                  <a:lnTo>
                    <a:pt x="392" y="4415"/>
                  </a:lnTo>
                  <a:lnTo>
                    <a:pt x="481" y="4493"/>
                  </a:lnTo>
                  <a:lnTo>
                    <a:pt x="574" y="4559"/>
                  </a:lnTo>
                  <a:lnTo>
                    <a:pt x="672" y="4614"/>
                  </a:lnTo>
                  <a:lnTo>
                    <a:pt x="775" y="4660"/>
                  </a:lnTo>
                  <a:lnTo>
                    <a:pt x="882" y="4695"/>
                  </a:lnTo>
                  <a:lnTo>
                    <a:pt x="993" y="4721"/>
                  </a:lnTo>
                  <a:lnTo>
                    <a:pt x="1105" y="4738"/>
                  </a:lnTo>
                  <a:lnTo>
                    <a:pt x="1221" y="4745"/>
                  </a:lnTo>
                  <a:lnTo>
                    <a:pt x="1336" y="4744"/>
                  </a:lnTo>
                  <a:lnTo>
                    <a:pt x="1453" y="4736"/>
                  </a:lnTo>
                  <a:lnTo>
                    <a:pt x="1568" y="4719"/>
                  </a:lnTo>
                  <a:lnTo>
                    <a:pt x="1682" y="4695"/>
                  </a:lnTo>
                  <a:lnTo>
                    <a:pt x="1795" y="4664"/>
                  </a:lnTo>
                  <a:lnTo>
                    <a:pt x="1905" y="4626"/>
                  </a:lnTo>
                  <a:lnTo>
                    <a:pt x="2013" y="4582"/>
                  </a:lnTo>
                  <a:lnTo>
                    <a:pt x="2115" y="4532"/>
                  </a:lnTo>
                  <a:lnTo>
                    <a:pt x="2213" y="4474"/>
                  </a:lnTo>
                  <a:lnTo>
                    <a:pt x="2305" y="4414"/>
                  </a:lnTo>
                  <a:lnTo>
                    <a:pt x="2392" y="4346"/>
                  </a:lnTo>
                  <a:lnTo>
                    <a:pt x="2473" y="4275"/>
                  </a:lnTo>
                  <a:lnTo>
                    <a:pt x="2544" y="4200"/>
                  </a:lnTo>
                  <a:lnTo>
                    <a:pt x="2609" y="4121"/>
                  </a:lnTo>
                  <a:lnTo>
                    <a:pt x="2663" y="4036"/>
                  </a:lnTo>
                  <a:lnTo>
                    <a:pt x="2687" y="3994"/>
                  </a:lnTo>
                  <a:lnTo>
                    <a:pt x="2693" y="3995"/>
                  </a:lnTo>
                  <a:lnTo>
                    <a:pt x="2700" y="3996"/>
                  </a:lnTo>
                  <a:lnTo>
                    <a:pt x="2735" y="3934"/>
                  </a:lnTo>
                  <a:lnTo>
                    <a:pt x="2797" y="3795"/>
                  </a:lnTo>
                  <a:lnTo>
                    <a:pt x="2833" y="3679"/>
                  </a:lnTo>
                  <a:lnTo>
                    <a:pt x="2851" y="3596"/>
                  </a:lnTo>
                  <a:lnTo>
                    <a:pt x="2863" y="3510"/>
                  </a:lnTo>
                  <a:lnTo>
                    <a:pt x="2867" y="3422"/>
                  </a:lnTo>
                  <a:lnTo>
                    <a:pt x="2865" y="3377"/>
                  </a:lnTo>
                  <a:lnTo>
                    <a:pt x="2862" y="3321"/>
                  </a:lnTo>
                  <a:lnTo>
                    <a:pt x="2842" y="3209"/>
                  </a:lnTo>
                  <a:lnTo>
                    <a:pt x="2810" y="3101"/>
                  </a:lnTo>
                  <a:lnTo>
                    <a:pt x="2763" y="2993"/>
                  </a:lnTo>
                  <a:lnTo>
                    <a:pt x="2705" y="2888"/>
                  </a:lnTo>
                  <a:lnTo>
                    <a:pt x="2631" y="2784"/>
                  </a:lnTo>
                  <a:lnTo>
                    <a:pt x="2545" y="2682"/>
                  </a:lnTo>
                  <a:lnTo>
                    <a:pt x="2447" y="2582"/>
                  </a:lnTo>
                  <a:lnTo>
                    <a:pt x="2391" y="2533"/>
                  </a:lnTo>
                  <a:lnTo>
                    <a:pt x="2366" y="2565"/>
                  </a:lnTo>
                  <a:lnTo>
                    <a:pt x="2309" y="2626"/>
                  </a:lnTo>
                  <a:lnTo>
                    <a:pt x="2246" y="2685"/>
                  </a:lnTo>
                  <a:lnTo>
                    <a:pt x="2175" y="2740"/>
                  </a:lnTo>
                  <a:lnTo>
                    <a:pt x="2094" y="2791"/>
                  </a:lnTo>
                  <a:lnTo>
                    <a:pt x="2005" y="2837"/>
                  </a:lnTo>
                  <a:lnTo>
                    <a:pt x="1906" y="2880"/>
                  </a:lnTo>
                  <a:lnTo>
                    <a:pt x="1797" y="2917"/>
                  </a:lnTo>
                  <a:lnTo>
                    <a:pt x="1739" y="2932"/>
                  </a:lnTo>
                  <a:lnTo>
                    <a:pt x="1692" y="2748"/>
                  </a:lnTo>
                  <a:lnTo>
                    <a:pt x="1773" y="2726"/>
                  </a:lnTo>
                  <a:lnTo>
                    <a:pt x="1914" y="2672"/>
                  </a:lnTo>
                  <a:lnTo>
                    <a:pt x="2033" y="2605"/>
                  </a:lnTo>
                  <a:lnTo>
                    <a:pt x="2133" y="2532"/>
                  </a:lnTo>
                  <a:lnTo>
                    <a:pt x="2216" y="2450"/>
                  </a:lnTo>
                  <a:lnTo>
                    <a:pt x="2281" y="2363"/>
                  </a:lnTo>
                  <a:lnTo>
                    <a:pt x="2331" y="2275"/>
                  </a:lnTo>
                  <a:lnTo>
                    <a:pt x="2370" y="2184"/>
                  </a:lnTo>
                  <a:lnTo>
                    <a:pt x="2398" y="2095"/>
                  </a:lnTo>
                  <a:lnTo>
                    <a:pt x="2414" y="2009"/>
                  </a:lnTo>
                  <a:lnTo>
                    <a:pt x="2427" y="1890"/>
                  </a:lnTo>
                  <a:lnTo>
                    <a:pt x="2421" y="1709"/>
                  </a:lnTo>
                  <a:lnTo>
                    <a:pt x="2414" y="1671"/>
                  </a:lnTo>
                  <a:lnTo>
                    <a:pt x="2600" y="1635"/>
                  </a:lnTo>
                  <a:lnTo>
                    <a:pt x="2602" y="1649"/>
                  </a:lnTo>
                  <a:lnTo>
                    <a:pt x="2614" y="1773"/>
                  </a:lnTo>
                  <a:lnTo>
                    <a:pt x="2611" y="1926"/>
                  </a:lnTo>
                  <a:lnTo>
                    <a:pt x="2597" y="2044"/>
                  </a:lnTo>
                  <a:lnTo>
                    <a:pt x="2570" y="2171"/>
                  </a:lnTo>
                  <a:lnTo>
                    <a:pt x="2525" y="2305"/>
                  </a:lnTo>
                  <a:lnTo>
                    <a:pt x="2493" y="2371"/>
                  </a:lnTo>
                  <a:lnTo>
                    <a:pt x="2558" y="2428"/>
                  </a:lnTo>
                  <a:lnTo>
                    <a:pt x="2676" y="2545"/>
                  </a:lnTo>
                  <a:lnTo>
                    <a:pt x="2777" y="2664"/>
                  </a:lnTo>
                  <a:lnTo>
                    <a:pt x="2864" y="2786"/>
                  </a:lnTo>
                  <a:lnTo>
                    <a:pt x="2934" y="2910"/>
                  </a:lnTo>
                  <a:lnTo>
                    <a:pt x="2989" y="3038"/>
                  </a:lnTo>
                  <a:lnTo>
                    <a:pt x="3027" y="3168"/>
                  </a:lnTo>
                  <a:lnTo>
                    <a:pt x="3051" y="3301"/>
                  </a:lnTo>
                  <a:lnTo>
                    <a:pt x="3055" y="3369"/>
                  </a:lnTo>
                  <a:lnTo>
                    <a:pt x="3056" y="3414"/>
                  </a:lnTo>
                  <a:lnTo>
                    <a:pt x="3053" y="3501"/>
                  </a:lnTo>
                  <a:lnTo>
                    <a:pt x="3039" y="3628"/>
                  </a:lnTo>
                  <a:lnTo>
                    <a:pt x="3000" y="3786"/>
                  </a:lnTo>
                  <a:lnTo>
                    <a:pt x="2947" y="3929"/>
                  </a:lnTo>
                  <a:lnTo>
                    <a:pt x="2916" y="3995"/>
                  </a:lnTo>
                  <a:lnTo>
                    <a:pt x="2989" y="3982"/>
                  </a:lnTo>
                  <a:lnTo>
                    <a:pt x="3139" y="3937"/>
                  </a:lnTo>
                  <a:lnTo>
                    <a:pt x="3289" y="3868"/>
                  </a:lnTo>
                  <a:lnTo>
                    <a:pt x="3437" y="3777"/>
                  </a:lnTo>
                  <a:lnTo>
                    <a:pt x="3577" y="3663"/>
                  </a:lnTo>
                  <a:lnTo>
                    <a:pt x="3674" y="3563"/>
                  </a:lnTo>
                  <a:lnTo>
                    <a:pt x="3735" y="3491"/>
                  </a:lnTo>
                  <a:lnTo>
                    <a:pt x="3791" y="3413"/>
                  </a:lnTo>
                  <a:lnTo>
                    <a:pt x="3843" y="3330"/>
                  </a:lnTo>
                  <a:lnTo>
                    <a:pt x="3889" y="3243"/>
                  </a:lnTo>
                  <a:lnTo>
                    <a:pt x="3930" y="3150"/>
                  </a:lnTo>
                  <a:lnTo>
                    <a:pt x="3948" y="3102"/>
                  </a:lnTo>
                  <a:lnTo>
                    <a:pt x="3945" y="3102"/>
                  </a:lnTo>
                  <a:lnTo>
                    <a:pt x="3952" y="3084"/>
                  </a:lnTo>
                  <a:lnTo>
                    <a:pt x="3983" y="2966"/>
                  </a:lnTo>
                  <a:lnTo>
                    <a:pt x="4003" y="2852"/>
                  </a:lnTo>
                  <a:lnTo>
                    <a:pt x="4016" y="2713"/>
                  </a:lnTo>
                  <a:lnTo>
                    <a:pt x="4014" y="2558"/>
                  </a:lnTo>
                  <a:lnTo>
                    <a:pt x="3998" y="2433"/>
                  </a:lnTo>
                  <a:lnTo>
                    <a:pt x="3979" y="2349"/>
                  </a:lnTo>
                  <a:lnTo>
                    <a:pt x="3953" y="2265"/>
                  </a:lnTo>
                  <a:lnTo>
                    <a:pt x="3918" y="2180"/>
                  </a:lnTo>
                  <a:lnTo>
                    <a:pt x="3897" y="2139"/>
                  </a:lnTo>
                  <a:lnTo>
                    <a:pt x="3867" y="2086"/>
                  </a:lnTo>
                  <a:lnTo>
                    <a:pt x="3796" y="1989"/>
                  </a:lnTo>
                  <a:lnTo>
                    <a:pt x="3713" y="1898"/>
                  </a:lnTo>
                  <a:lnTo>
                    <a:pt x="3616" y="1817"/>
                  </a:lnTo>
                  <a:lnTo>
                    <a:pt x="3506" y="1744"/>
                  </a:lnTo>
                  <a:lnTo>
                    <a:pt x="3383" y="1680"/>
                  </a:lnTo>
                  <a:lnTo>
                    <a:pt x="3248" y="1624"/>
                  </a:lnTo>
                  <a:lnTo>
                    <a:pt x="3099" y="1576"/>
                  </a:lnTo>
                  <a:lnTo>
                    <a:pt x="3020" y="1557"/>
                  </a:lnTo>
                  <a:lnTo>
                    <a:pt x="3064" y="1372"/>
                  </a:lnTo>
                  <a:lnTo>
                    <a:pt x="3153" y="1395"/>
                  </a:lnTo>
                  <a:lnTo>
                    <a:pt x="3322" y="1448"/>
                  </a:lnTo>
                  <a:lnTo>
                    <a:pt x="3476" y="1513"/>
                  </a:lnTo>
                  <a:lnTo>
                    <a:pt x="3615" y="1588"/>
                  </a:lnTo>
                  <a:lnTo>
                    <a:pt x="3740" y="1672"/>
                  </a:lnTo>
                  <a:lnTo>
                    <a:pt x="3852" y="1768"/>
                  </a:lnTo>
                  <a:lnTo>
                    <a:pt x="3948" y="1873"/>
                  </a:lnTo>
                  <a:lnTo>
                    <a:pt x="4029" y="1989"/>
                  </a:lnTo>
                  <a:lnTo>
                    <a:pt x="4064" y="2051"/>
                  </a:lnTo>
                  <a:lnTo>
                    <a:pt x="4093" y="2108"/>
                  </a:lnTo>
                  <a:lnTo>
                    <a:pt x="4140" y="2222"/>
                  </a:lnTo>
                  <a:lnTo>
                    <a:pt x="4172" y="2336"/>
                  </a:lnTo>
                  <a:lnTo>
                    <a:pt x="4193" y="2447"/>
                  </a:lnTo>
                  <a:lnTo>
                    <a:pt x="4199" y="2503"/>
                  </a:lnTo>
                  <a:lnTo>
                    <a:pt x="4237" y="2464"/>
                  </a:lnTo>
                  <a:lnTo>
                    <a:pt x="4313" y="2375"/>
                  </a:lnTo>
                  <a:lnTo>
                    <a:pt x="4386" y="2272"/>
                  </a:lnTo>
                  <a:lnTo>
                    <a:pt x="4448" y="2161"/>
                  </a:lnTo>
                  <a:lnTo>
                    <a:pt x="4496" y="2042"/>
                  </a:lnTo>
                  <a:lnTo>
                    <a:pt x="4518" y="1948"/>
                  </a:lnTo>
                  <a:lnTo>
                    <a:pt x="4524" y="1885"/>
                  </a:lnTo>
                  <a:lnTo>
                    <a:pt x="4524" y="1820"/>
                  </a:lnTo>
                  <a:lnTo>
                    <a:pt x="4517" y="1755"/>
                  </a:lnTo>
                  <a:lnTo>
                    <a:pt x="4500" y="1689"/>
                  </a:lnTo>
                  <a:lnTo>
                    <a:pt x="4474" y="1624"/>
                  </a:lnTo>
                  <a:lnTo>
                    <a:pt x="4457" y="1592"/>
                  </a:lnTo>
                  <a:lnTo>
                    <a:pt x="4510" y="1547"/>
                  </a:lnTo>
                  <a:lnTo>
                    <a:pt x="4602" y="1452"/>
                  </a:lnTo>
                  <a:lnTo>
                    <a:pt x="4677" y="1351"/>
                  </a:lnTo>
                  <a:lnTo>
                    <a:pt x="4737" y="1243"/>
                  </a:lnTo>
                  <a:lnTo>
                    <a:pt x="4782" y="1133"/>
                  </a:lnTo>
                  <a:lnTo>
                    <a:pt x="4814" y="1019"/>
                  </a:lnTo>
                  <a:lnTo>
                    <a:pt x="4832" y="904"/>
                  </a:lnTo>
                  <a:lnTo>
                    <a:pt x="4838" y="790"/>
                  </a:lnTo>
                  <a:lnTo>
                    <a:pt x="4832" y="676"/>
                  </a:lnTo>
                  <a:lnTo>
                    <a:pt x="4816" y="565"/>
                  </a:lnTo>
                  <a:lnTo>
                    <a:pt x="4790" y="458"/>
                  </a:lnTo>
                  <a:lnTo>
                    <a:pt x="4754" y="357"/>
                  </a:lnTo>
                  <a:lnTo>
                    <a:pt x="4711" y="262"/>
                  </a:lnTo>
                  <a:lnTo>
                    <a:pt x="4659" y="174"/>
                  </a:lnTo>
                  <a:lnTo>
                    <a:pt x="4602" y="96"/>
                  </a:lnTo>
                  <a:lnTo>
                    <a:pt x="4539" y="29"/>
                  </a:lnTo>
                  <a:lnTo>
                    <a:pt x="4505"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 name="Freeform: Shape 22">
              <a:extLst>
                <a:ext uri="{FF2B5EF4-FFF2-40B4-BE49-F238E27FC236}">
                  <a16:creationId xmlns:a16="http://schemas.microsoft.com/office/drawing/2014/main" id="{D8816463-5239-4AC1-9308-B3BF020A884E}"/>
                </a:ext>
              </a:extLst>
            </p:cNvPr>
            <p:cNvSpPr>
              <a:spLocks/>
            </p:cNvSpPr>
            <p:nvPr/>
          </p:nvSpPr>
          <p:spPr bwMode="auto">
            <a:xfrm>
              <a:off x="6150204" y="2291427"/>
              <a:ext cx="1539414" cy="1745392"/>
            </a:xfrm>
            <a:custGeom>
              <a:avLst/>
              <a:gdLst>
                <a:gd name="connsiteX0" fmla="*/ 1075964 w 1539414"/>
                <a:gd name="connsiteY0" fmla="*/ 503700 h 1745392"/>
                <a:gd name="connsiteX1" fmla="*/ 1076641 w 1539414"/>
                <a:gd name="connsiteY1" fmla="*/ 503700 h 1745392"/>
                <a:gd name="connsiteX2" fmla="*/ 1075286 w 1539414"/>
                <a:gd name="connsiteY2" fmla="*/ 504039 h 1745392"/>
                <a:gd name="connsiteX3" fmla="*/ 1075261 w 1539414"/>
                <a:gd name="connsiteY3" fmla="*/ 503841 h 1745392"/>
                <a:gd name="connsiteX4" fmla="*/ 727360 w 1539414"/>
                <a:gd name="connsiteY4" fmla="*/ 210043 h 1745392"/>
                <a:gd name="connsiteX5" fmla="*/ 764287 w 1539414"/>
                <a:gd name="connsiteY5" fmla="*/ 211737 h 1745392"/>
                <a:gd name="connsiteX6" fmla="*/ 800536 w 1539414"/>
                <a:gd name="connsiteY6" fmla="*/ 218172 h 1745392"/>
                <a:gd name="connsiteX7" fmla="*/ 835430 w 1539414"/>
                <a:gd name="connsiteY7" fmla="*/ 228333 h 1745392"/>
                <a:gd name="connsiteX8" fmla="*/ 868970 w 1539414"/>
                <a:gd name="connsiteY8" fmla="*/ 242559 h 1745392"/>
                <a:gd name="connsiteX9" fmla="*/ 900476 w 1539414"/>
                <a:gd name="connsiteY9" fmla="*/ 259494 h 1745392"/>
                <a:gd name="connsiteX10" fmla="*/ 930289 w 1539414"/>
                <a:gd name="connsiteY10" fmla="*/ 279139 h 1745392"/>
                <a:gd name="connsiteX11" fmla="*/ 958069 w 1539414"/>
                <a:gd name="connsiteY11" fmla="*/ 301155 h 1745392"/>
                <a:gd name="connsiteX12" fmla="*/ 983477 w 1539414"/>
                <a:gd name="connsiteY12" fmla="*/ 325203 h 1745392"/>
                <a:gd name="connsiteX13" fmla="*/ 1006175 w 1539414"/>
                <a:gd name="connsiteY13" fmla="*/ 351283 h 1745392"/>
                <a:gd name="connsiteX14" fmla="*/ 1026163 w 1539414"/>
                <a:gd name="connsiteY14" fmla="*/ 378041 h 1745392"/>
                <a:gd name="connsiteX15" fmla="*/ 1043102 w 1539414"/>
                <a:gd name="connsiteY15" fmla="*/ 406153 h 1745392"/>
                <a:gd name="connsiteX16" fmla="*/ 1056653 w 1539414"/>
                <a:gd name="connsiteY16" fmla="*/ 434266 h 1745392"/>
                <a:gd name="connsiteX17" fmla="*/ 1066817 w 1539414"/>
                <a:gd name="connsiteY17" fmla="*/ 462378 h 1745392"/>
                <a:gd name="connsiteX18" fmla="*/ 1073592 w 1539414"/>
                <a:gd name="connsiteY18" fmla="*/ 490491 h 1745392"/>
                <a:gd name="connsiteX19" fmla="*/ 1075261 w 1539414"/>
                <a:gd name="connsiteY19" fmla="*/ 503841 h 1745392"/>
                <a:gd name="connsiteX20" fmla="*/ 1074270 w 1539414"/>
                <a:gd name="connsiteY20" fmla="*/ 504039 h 1745392"/>
                <a:gd name="connsiteX21" fmla="*/ 1075286 w 1539414"/>
                <a:gd name="connsiteY21" fmla="*/ 504039 h 1745392"/>
                <a:gd name="connsiteX22" fmla="*/ 1084772 w 1539414"/>
                <a:gd name="connsiteY22" fmla="*/ 552812 h 1745392"/>
                <a:gd name="connsiteX23" fmla="*/ 1094935 w 1539414"/>
                <a:gd name="connsiteY23" fmla="*/ 615134 h 1745392"/>
                <a:gd name="connsiteX24" fmla="*/ 1098662 w 1539414"/>
                <a:gd name="connsiteY24" fmla="*/ 652730 h 1745392"/>
                <a:gd name="connsiteX25" fmla="*/ 1099001 w 1539414"/>
                <a:gd name="connsiteY25" fmla="*/ 686601 h 1745392"/>
                <a:gd name="connsiteX26" fmla="*/ 1095613 w 1539414"/>
                <a:gd name="connsiteY26" fmla="*/ 718439 h 1745392"/>
                <a:gd name="connsiteX27" fmla="*/ 1088499 w 1539414"/>
                <a:gd name="connsiteY27" fmla="*/ 748245 h 1745392"/>
                <a:gd name="connsiteX28" fmla="*/ 1076641 w 1539414"/>
                <a:gd name="connsiteY28" fmla="*/ 776358 h 1745392"/>
                <a:gd name="connsiteX29" fmla="*/ 1068511 w 1539414"/>
                <a:gd name="connsiteY29" fmla="*/ 789906 h 1745392"/>
                <a:gd name="connsiteX30" fmla="*/ 1061735 w 1539414"/>
                <a:gd name="connsiteY30" fmla="*/ 801083 h 1745392"/>
                <a:gd name="connsiteX31" fmla="*/ 1045474 w 1539414"/>
                <a:gd name="connsiteY31" fmla="*/ 822421 h 1745392"/>
                <a:gd name="connsiteX32" fmla="*/ 1027518 w 1539414"/>
                <a:gd name="connsiteY32" fmla="*/ 840712 h 1745392"/>
                <a:gd name="connsiteX33" fmla="*/ 1008208 w 1539414"/>
                <a:gd name="connsiteY33" fmla="*/ 857308 h 1745392"/>
                <a:gd name="connsiteX34" fmla="*/ 977379 w 1539414"/>
                <a:gd name="connsiteY34" fmla="*/ 878985 h 1745392"/>
                <a:gd name="connsiteX35" fmla="*/ 935709 w 1539414"/>
                <a:gd name="connsiteY35" fmla="*/ 900324 h 1745392"/>
                <a:gd name="connsiteX36" fmla="*/ 895056 w 1539414"/>
                <a:gd name="connsiteY36" fmla="*/ 915904 h 1745392"/>
                <a:gd name="connsiteX37" fmla="*/ 860161 w 1539414"/>
                <a:gd name="connsiteY37" fmla="*/ 926065 h 1745392"/>
                <a:gd name="connsiteX38" fmla="*/ 822218 w 1539414"/>
                <a:gd name="connsiteY38" fmla="*/ 933517 h 1745392"/>
                <a:gd name="connsiteX39" fmla="*/ 816120 w 1539414"/>
                <a:gd name="connsiteY39" fmla="*/ 933855 h 1745392"/>
                <a:gd name="connsiteX40" fmla="*/ 822218 w 1539414"/>
                <a:gd name="connsiteY40" fmla="*/ 997871 h 1745392"/>
                <a:gd name="connsiteX41" fmla="*/ 831704 w 1539414"/>
                <a:gd name="connsiteY41" fmla="*/ 997193 h 1745392"/>
                <a:gd name="connsiteX42" fmla="*/ 877100 w 1539414"/>
                <a:gd name="connsiteY42" fmla="*/ 987709 h 1745392"/>
                <a:gd name="connsiteX43" fmla="*/ 918431 w 1539414"/>
                <a:gd name="connsiteY43" fmla="*/ 975855 h 1745392"/>
                <a:gd name="connsiteX44" fmla="*/ 965522 w 1539414"/>
                <a:gd name="connsiteY44" fmla="*/ 957565 h 1745392"/>
                <a:gd name="connsiteX45" fmla="*/ 1002449 w 1539414"/>
                <a:gd name="connsiteY45" fmla="*/ 938597 h 1745392"/>
                <a:gd name="connsiteX46" fmla="*/ 1026841 w 1539414"/>
                <a:gd name="connsiteY46" fmla="*/ 923356 h 1745392"/>
                <a:gd name="connsiteX47" fmla="*/ 1051233 w 1539414"/>
                <a:gd name="connsiteY47" fmla="*/ 905743 h 1745392"/>
                <a:gd name="connsiteX48" fmla="*/ 1073931 w 1539414"/>
                <a:gd name="connsiteY48" fmla="*/ 885421 h 1745392"/>
                <a:gd name="connsiteX49" fmla="*/ 1095613 w 1539414"/>
                <a:gd name="connsiteY49" fmla="*/ 863066 h 1745392"/>
                <a:gd name="connsiteX50" fmla="*/ 1114923 w 1539414"/>
                <a:gd name="connsiteY50" fmla="*/ 837325 h 1745392"/>
                <a:gd name="connsiteX51" fmla="*/ 1123393 w 1539414"/>
                <a:gd name="connsiteY51" fmla="*/ 823099 h 1745392"/>
                <a:gd name="connsiteX52" fmla="*/ 1132879 w 1539414"/>
                <a:gd name="connsiteY52" fmla="*/ 807518 h 1745392"/>
                <a:gd name="connsiteX53" fmla="*/ 1147785 w 1539414"/>
                <a:gd name="connsiteY53" fmla="*/ 773987 h 1745392"/>
                <a:gd name="connsiteX54" fmla="*/ 1158626 w 1539414"/>
                <a:gd name="connsiteY54" fmla="*/ 738761 h 1745392"/>
                <a:gd name="connsiteX55" fmla="*/ 1165402 w 1539414"/>
                <a:gd name="connsiteY55" fmla="*/ 701504 h 1745392"/>
                <a:gd name="connsiteX56" fmla="*/ 1167773 w 1539414"/>
                <a:gd name="connsiteY56" fmla="*/ 662553 h 1745392"/>
                <a:gd name="connsiteX57" fmla="*/ 1166079 w 1539414"/>
                <a:gd name="connsiteY57" fmla="*/ 621231 h 1745392"/>
                <a:gd name="connsiteX58" fmla="*/ 1160997 w 1539414"/>
                <a:gd name="connsiteY58" fmla="*/ 578215 h 1745392"/>
                <a:gd name="connsiteX59" fmla="*/ 1151173 w 1539414"/>
                <a:gd name="connsiteY59" fmla="*/ 533845 h 1745392"/>
                <a:gd name="connsiteX60" fmla="*/ 1144736 w 1539414"/>
                <a:gd name="connsiteY60" fmla="*/ 510474 h 1745392"/>
                <a:gd name="connsiteX61" fmla="*/ 1161336 w 1539414"/>
                <a:gd name="connsiteY61" fmla="*/ 514877 h 1745392"/>
                <a:gd name="connsiteX62" fmla="*/ 1193859 w 1539414"/>
                <a:gd name="connsiteY62" fmla="*/ 526732 h 1745392"/>
                <a:gd name="connsiteX63" fmla="*/ 1225027 w 1539414"/>
                <a:gd name="connsiteY63" fmla="*/ 542313 h 1745392"/>
                <a:gd name="connsiteX64" fmla="*/ 1254839 w 1539414"/>
                <a:gd name="connsiteY64" fmla="*/ 561619 h 1745392"/>
                <a:gd name="connsiteX65" fmla="*/ 1283297 w 1539414"/>
                <a:gd name="connsiteY65" fmla="*/ 583973 h 1745392"/>
                <a:gd name="connsiteX66" fmla="*/ 1309383 w 1539414"/>
                <a:gd name="connsiteY66" fmla="*/ 609037 h 1745392"/>
                <a:gd name="connsiteX67" fmla="*/ 1333436 w 1539414"/>
                <a:gd name="connsiteY67" fmla="*/ 637150 h 1745392"/>
                <a:gd name="connsiteX68" fmla="*/ 1355457 w 1539414"/>
                <a:gd name="connsiteY68" fmla="*/ 667633 h 1745392"/>
                <a:gd name="connsiteX69" fmla="*/ 1374429 w 1539414"/>
                <a:gd name="connsiteY69" fmla="*/ 700149 h 1745392"/>
                <a:gd name="connsiteX70" fmla="*/ 1390690 w 1539414"/>
                <a:gd name="connsiteY70" fmla="*/ 734358 h 1745392"/>
                <a:gd name="connsiteX71" fmla="*/ 1403225 w 1539414"/>
                <a:gd name="connsiteY71" fmla="*/ 770600 h 1745392"/>
                <a:gd name="connsiteX72" fmla="*/ 1413049 w 1539414"/>
                <a:gd name="connsiteY72" fmla="*/ 807857 h 1745392"/>
                <a:gd name="connsiteX73" fmla="*/ 1418470 w 1539414"/>
                <a:gd name="connsiteY73" fmla="*/ 846470 h 1745392"/>
                <a:gd name="connsiteX74" fmla="*/ 1420841 w 1539414"/>
                <a:gd name="connsiteY74" fmla="*/ 885421 h 1745392"/>
                <a:gd name="connsiteX75" fmla="*/ 1418470 w 1539414"/>
                <a:gd name="connsiteY75" fmla="*/ 925049 h 1745392"/>
                <a:gd name="connsiteX76" fmla="*/ 1412033 w 1539414"/>
                <a:gd name="connsiteY76" fmla="*/ 964678 h 1745392"/>
                <a:gd name="connsiteX77" fmla="*/ 1407290 w 1539414"/>
                <a:gd name="connsiteY77" fmla="*/ 984322 h 1745392"/>
                <a:gd name="connsiteX78" fmla="*/ 1416437 w 1539414"/>
                <a:gd name="connsiteY78" fmla="*/ 987371 h 1745392"/>
                <a:gd name="connsiteX79" fmla="*/ 1434054 w 1539414"/>
                <a:gd name="connsiteY79" fmla="*/ 994484 h 1745392"/>
                <a:gd name="connsiteX80" fmla="*/ 1450315 w 1539414"/>
                <a:gd name="connsiteY80" fmla="*/ 1003290 h 1745392"/>
                <a:gd name="connsiteX81" fmla="*/ 1464883 w 1539414"/>
                <a:gd name="connsiteY81" fmla="*/ 1013790 h 1745392"/>
                <a:gd name="connsiteX82" fmla="*/ 1483516 w 1539414"/>
                <a:gd name="connsiteY82" fmla="*/ 1031741 h 1745392"/>
                <a:gd name="connsiteX83" fmla="*/ 1504181 w 1539414"/>
                <a:gd name="connsiteY83" fmla="*/ 1060531 h 1745392"/>
                <a:gd name="connsiteX84" fmla="*/ 1519765 w 1539414"/>
                <a:gd name="connsiteY84" fmla="*/ 1094063 h 1745392"/>
                <a:gd name="connsiteX85" fmla="*/ 1530606 w 1539414"/>
                <a:gd name="connsiteY85" fmla="*/ 1129965 h 1745392"/>
                <a:gd name="connsiteX86" fmla="*/ 1536704 w 1539414"/>
                <a:gd name="connsiteY86" fmla="*/ 1167900 h 1745392"/>
                <a:gd name="connsiteX87" fmla="*/ 1539414 w 1539414"/>
                <a:gd name="connsiteY87" fmla="*/ 1206513 h 1745392"/>
                <a:gd name="connsiteX88" fmla="*/ 1539414 w 1539414"/>
                <a:gd name="connsiteY88" fmla="*/ 1225819 h 1745392"/>
                <a:gd name="connsiteX89" fmla="*/ 1538059 w 1539414"/>
                <a:gd name="connsiteY89" fmla="*/ 1240722 h 1745392"/>
                <a:gd name="connsiteX90" fmla="*/ 1532639 w 1539414"/>
                <a:gd name="connsiteY90" fmla="*/ 1270528 h 1745392"/>
                <a:gd name="connsiteX91" fmla="*/ 1528912 w 1539414"/>
                <a:gd name="connsiteY91" fmla="*/ 1285092 h 1745392"/>
                <a:gd name="connsiteX92" fmla="*/ 1525185 w 1539414"/>
                <a:gd name="connsiteY92" fmla="*/ 1296608 h 1745392"/>
                <a:gd name="connsiteX93" fmla="*/ 1516716 w 1539414"/>
                <a:gd name="connsiteY93" fmla="*/ 1318285 h 1745392"/>
                <a:gd name="connsiteX94" fmla="*/ 1505536 w 1539414"/>
                <a:gd name="connsiteY94" fmla="*/ 1338946 h 1745392"/>
                <a:gd name="connsiteX95" fmla="*/ 1493001 w 1539414"/>
                <a:gd name="connsiteY95" fmla="*/ 1357914 h 1745392"/>
                <a:gd name="connsiteX96" fmla="*/ 1478434 w 1539414"/>
                <a:gd name="connsiteY96" fmla="*/ 1375527 h 1745392"/>
                <a:gd name="connsiteX97" fmla="*/ 1461156 w 1539414"/>
                <a:gd name="connsiteY97" fmla="*/ 1391784 h 1745392"/>
                <a:gd name="connsiteX98" fmla="*/ 1442184 w 1539414"/>
                <a:gd name="connsiteY98" fmla="*/ 1406687 h 1745392"/>
                <a:gd name="connsiteX99" fmla="*/ 1421180 w 1539414"/>
                <a:gd name="connsiteY99" fmla="*/ 1420236 h 1745392"/>
                <a:gd name="connsiteX100" fmla="*/ 1410000 w 1539414"/>
                <a:gd name="connsiteY100" fmla="*/ 1426671 h 1745392"/>
                <a:gd name="connsiteX101" fmla="*/ 1398821 w 1539414"/>
                <a:gd name="connsiteY101" fmla="*/ 1432429 h 1745392"/>
                <a:gd name="connsiteX102" fmla="*/ 1376122 w 1539414"/>
                <a:gd name="connsiteY102" fmla="*/ 1441235 h 1745392"/>
                <a:gd name="connsiteX103" fmla="*/ 1341906 w 1539414"/>
                <a:gd name="connsiteY103" fmla="*/ 1450380 h 1745392"/>
                <a:gd name="connsiteX104" fmla="*/ 1296509 w 1539414"/>
                <a:gd name="connsiteY104" fmla="*/ 1454783 h 1745392"/>
                <a:gd name="connsiteX105" fmla="*/ 1253484 w 1539414"/>
                <a:gd name="connsiteY105" fmla="*/ 1453767 h 1745392"/>
                <a:gd name="connsiteX106" fmla="*/ 1215202 w 1539414"/>
                <a:gd name="connsiteY106" fmla="*/ 1448009 h 1745392"/>
                <a:gd name="connsiteX107" fmla="*/ 1183357 w 1539414"/>
                <a:gd name="connsiteY107" fmla="*/ 1440558 h 1745392"/>
                <a:gd name="connsiteX108" fmla="*/ 1150495 w 1539414"/>
                <a:gd name="connsiteY108" fmla="*/ 1430058 h 1745392"/>
                <a:gd name="connsiteX109" fmla="*/ 1145414 w 1539414"/>
                <a:gd name="connsiteY109" fmla="*/ 1427687 h 1745392"/>
                <a:gd name="connsiteX110" fmla="*/ 1121699 w 1539414"/>
                <a:gd name="connsiteY110" fmla="*/ 1417187 h 1745392"/>
                <a:gd name="connsiteX111" fmla="*/ 1108487 w 1539414"/>
                <a:gd name="connsiteY111" fmla="*/ 1409397 h 1745392"/>
                <a:gd name="connsiteX112" fmla="*/ 1084772 w 1539414"/>
                <a:gd name="connsiteY112" fmla="*/ 1390430 h 1745392"/>
                <a:gd name="connsiteX113" fmla="*/ 1074270 w 1539414"/>
                <a:gd name="connsiteY113" fmla="*/ 1379930 h 1745392"/>
                <a:gd name="connsiteX114" fmla="*/ 1061058 w 1539414"/>
                <a:gd name="connsiteY114" fmla="*/ 1364011 h 1745392"/>
                <a:gd name="connsiteX115" fmla="*/ 1040731 w 1539414"/>
                <a:gd name="connsiteY115" fmla="*/ 1331156 h 1745392"/>
                <a:gd name="connsiteX116" fmla="*/ 1026502 w 1539414"/>
                <a:gd name="connsiteY116" fmla="*/ 1297286 h 1745392"/>
                <a:gd name="connsiteX117" fmla="*/ 1017016 w 1539414"/>
                <a:gd name="connsiteY117" fmla="*/ 1264431 h 1745392"/>
                <a:gd name="connsiteX118" fmla="*/ 1010241 w 1539414"/>
                <a:gd name="connsiteY118" fmla="*/ 1220061 h 1745392"/>
                <a:gd name="connsiteX119" fmla="*/ 1009224 w 1539414"/>
                <a:gd name="connsiteY119" fmla="*/ 1182465 h 1745392"/>
                <a:gd name="connsiteX120" fmla="*/ 1009224 w 1539414"/>
                <a:gd name="connsiteY120" fmla="*/ 1178062 h 1745392"/>
                <a:gd name="connsiteX121" fmla="*/ 945195 w 1539414"/>
                <a:gd name="connsiteY121" fmla="*/ 1172642 h 1745392"/>
                <a:gd name="connsiteX122" fmla="*/ 944856 w 1539414"/>
                <a:gd name="connsiteY122" fmla="*/ 1178739 h 1745392"/>
                <a:gd name="connsiteX123" fmla="*/ 945195 w 1539414"/>
                <a:gd name="connsiteY123" fmla="*/ 1212271 h 1745392"/>
                <a:gd name="connsiteX124" fmla="*/ 947905 w 1539414"/>
                <a:gd name="connsiteY124" fmla="*/ 1243770 h 1745392"/>
                <a:gd name="connsiteX125" fmla="*/ 954342 w 1539414"/>
                <a:gd name="connsiteY125" fmla="*/ 1280689 h 1745392"/>
                <a:gd name="connsiteX126" fmla="*/ 966199 w 1539414"/>
                <a:gd name="connsiteY126" fmla="*/ 1320656 h 1745392"/>
                <a:gd name="connsiteX127" fmla="*/ 984493 w 1539414"/>
                <a:gd name="connsiteY127" fmla="*/ 1362317 h 1745392"/>
                <a:gd name="connsiteX128" fmla="*/ 1003126 w 1539414"/>
                <a:gd name="connsiteY128" fmla="*/ 1393139 h 1745392"/>
                <a:gd name="connsiteX129" fmla="*/ 1018033 w 1539414"/>
                <a:gd name="connsiteY129" fmla="*/ 1413123 h 1745392"/>
                <a:gd name="connsiteX130" fmla="*/ 1026502 w 1539414"/>
                <a:gd name="connsiteY130" fmla="*/ 1422945 h 1745392"/>
                <a:gd name="connsiteX131" fmla="*/ 1041747 w 1539414"/>
                <a:gd name="connsiteY131" fmla="*/ 1438187 h 1745392"/>
                <a:gd name="connsiteX132" fmla="*/ 1075964 w 1539414"/>
                <a:gd name="connsiteY132" fmla="*/ 1464945 h 1745392"/>
                <a:gd name="connsiteX133" fmla="*/ 1094935 w 1539414"/>
                <a:gd name="connsiteY133" fmla="*/ 1476461 h 1745392"/>
                <a:gd name="connsiteX134" fmla="*/ 1090531 w 1539414"/>
                <a:gd name="connsiteY134" fmla="*/ 1492380 h 1745392"/>
                <a:gd name="connsiteX135" fmla="*/ 1080029 w 1539414"/>
                <a:gd name="connsiteY135" fmla="*/ 1522186 h 1745392"/>
                <a:gd name="connsiteX136" fmla="*/ 1067494 w 1539414"/>
                <a:gd name="connsiteY136" fmla="*/ 1549621 h 1745392"/>
                <a:gd name="connsiteX137" fmla="*/ 1053266 w 1539414"/>
                <a:gd name="connsiteY137" fmla="*/ 1574685 h 1745392"/>
                <a:gd name="connsiteX138" fmla="*/ 1037343 w 1539414"/>
                <a:gd name="connsiteY138" fmla="*/ 1597717 h 1745392"/>
                <a:gd name="connsiteX139" fmla="*/ 1019388 w 1539414"/>
                <a:gd name="connsiteY139" fmla="*/ 1617700 h 1745392"/>
                <a:gd name="connsiteX140" fmla="*/ 999738 w 1539414"/>
                <a:gd name="connsiteY140" fmla="*/ 1635313 h 1745392"/>
                <a:gd name="connsiteX141" fmla="*/ 978057 w 1539414"/>
                <a:gd name="connsiteY141" fmla="*/ 1650555 h 1745392"/>
                <a:gd name="connsiteX142" fmla="*/ 966877 w 1539414"/>
                <a:gd name="connsiteY142" fmla="*/ 1657329 h 1745392"/>
                <a:gd name="connsiteX143" fmla="*/ 947905 w 1539414"/>
                <a:gd name="connsiteY143" fmla="*/ 1666813 h 1745392"/>
                <a:gd name="connsiteX144" fmla="*/ 909284 w 1539414"/>
                <a:gd name="connsiteY144" fmla="*/ 1680700 h 1745392"/>
                <a:gd name="connsiteX145" fmla="*/ 869647 w 1539414"/>
                <a:gd name="connsiteY145" fmla="*/ 1688490 h 1745392"/>
                <a:gd name="connsiteX146" fmla="*/ 830688 w 1539414"/>
                <a:gd name="connsiteY146" fmla="*/ 1691538 h 1745392"/>
                <a:gd name="connsiteX147" fmla="*/ 793422 w 1539414"/>
                <a:gd name="connsiteY147" fmla="*/ 1690522 h 1745392"/>
                <a:gd name="connsiteX148" fmla="*/ 758527 w 1539414"/>
                <a:gd name="connsiteY148" fmla="*/ 1687135 h 1745392"/>
                <a:gd name="connsiteX149" fmla="*/ 713131 w 1539414"/>
                <a:gd name="connsiteY149" fmla="*/ 1679345 h 1745392"/>
                <a:gd name="connsiteX150" fmla="*/ 690433 w 1539414"/>
                <a:gd name="connsiteY150" fmla="*/ 1673587 h 1745392"/>
                <a:gd name="connsiteX151" fmla="*/ 706355 w 1539414"/>
                <a:gd name="connsiteY151" fmla="*/ 1653264 h 1745392"/>
                <a:gd name="connsiteX152" fmla="*/ 731764 w 1539414"/>
                <a:gd name="connsiteY152" fmla="*/ 1612959 h 1745392"/>
                <a:gd name="connsiteX153" fmla="*/ 751752 w 1539414"/>
                <a:gd name="connsiteY153" fmla="*/ 1572653 h 1745392"/>
                <a:gd name="connsiteX154" fmla="*/ 765642 w 1539414"/>
                <a:gd name="connsiteY154" fmla="*/ 1534379 h 1745392"/>
                <a:gd name="connsiteX155" fmla="*/ 779193 w 1539414"/>
                <a:gd name="connsiteY155" fmla="*/ 1484251 h 1745392"/>
                <a:gd name="connsiteX156" fmla="*/ 785969 w 1539414"/>
                <a:gd name="connsiteY156" fmla="*/ 1440897 h 1745392"/>
                <a:gd name="connsiteX157" fmla="*/ 786307 w 1539414"/>
                <a:gd name="connsiteY157" fmla="*/ 1434800 h 1745392"/>
                <a:gd name="connsiteX158" fmla="*/ 722278 w 1539414"/>
                <a:gd name="connsiteY158" fmla="*/ 1431074 h 1745392"/>
                <a:gd name="connsiteX159" fmla="*/ 721939 w 1539414"/>
                <a:gd name="connsiteY159" fmla="*/ 1436493 h 1745392"/>
                <a:gd name="connsiteX160" fmla="*/ 716519 w 1539414"/>
                <a:gd name="connsiteY160" fmla="*/ 1469348 h 1745392"/>
                <a:gd name="connsiteX161" fmla="*/ 708727 w 1539414"/>
                <a:gd name="connsiteY161" fmla="*/ 1501186 h 1745392"/>
                <a:gd name="connsiteX162" fmla="*/ 696192 w 1539414"/>
                <a:gd name="connsiteY162" fmla="*/ 1537766 h 1745392"/>
                <a:gd name="connsiteX163" fmla="*/ 677898 w 1539414"/>
                <a:gd name="connsiteY163" fmla="*/ 1577733 h 1745392"/>
                <a:gd name="connsiteX164" fmla="*/ 652490 w 1539414"/>
                <a:gd name="connsiteY164" fmla="*/ 1618378 h 1745392"/>
                <a:gd name="connsiteX165" fmla="*/ 628097 w 1539414"/>
                <a:gd name="connsiteY165" fmla="*/ 1647168 h 1745392"/>
                <a:gd name="connsiteX166" fmla="*/ 609465 w 1539414"/>
                <a:gd name="connsiteY166" fmla="*/ 1665797 h 1745392"/>
                <a:gd name="connsiteX167" fmla="*/ 598962 w 1539414"/>
                <a:gd name="connsiteY167" fmla="*/ 1673925 h 1745392"/>
                <a:gd name="connsiteX168" fmla="*/ 584395 w 1539414"/>
                <a:gd name="connsiteY168" fmla="*/ 1685780 h 1745392"/>
                <a:gd name="connsiteX169" fmla="*/ 551872 w 1539414"/>
                <a:gd name="connsiteY169" fmla="*/ 1705764 h 1745392"/>
                <a:gd name="connsiteX170" fmla="*/ 516639 w 1539414"/>
                <a:gd name="connsiteY170" fmla="*/ 1721344 h 1745392"/>
                <a:gd name="connsiteX171" fmla="*/ 478357 w 1539414"/>
                <a:gd name="connsiteY171" fmla="*/ 1733199 h 1745392"/>
                <a:gd name="connsiteX172" fmla="*/ 437703 w 1539414"/>
                <a:gd name="connsiteY172" fmla="*/ 1740989 h 1745392"/>
                <a:gd name="connsiteX173" fmla="*/ 393662 w 1539414"/>
                <a:gd name="connsiteY173" fmla="*/ 1745053 h 1745392"/>
                <a:gd name="connsiteX174" fmla="*/ 347249 w 1539414"/>
                <a:gd name="connsiteY174" fmla="*/ 1745392 h 1745392"/>
                <a:gd name="connsiteX175" fmla="*/ 298126 w 1539414"/>
                <a:gd name="connsiteY175" fmla="*/ 1741666 h 1745392"/>
                <a:gd name="connsiteX176" fmla="*/ 272040 w 1539414"/>
                <a:gd name="connsiteY176" fmla="*/ 1737602 h 1745392"/>
                <a:gd name="connsiteX177" fmla="*/ 249681 w 1539414"/>
                <a:gd name="connsiteY177" fmla="*/ 1733538 h 1745392"/>
                <a:gd name="connsiteX178" fmla="*/ 206317 w 1539414"/>
                <a:gd name="connsiteY178" fmla="*/ 1719651 h 1745392"/>
                <a:gd name="connsiteX179" fmla="*/ 166002 w 1539414"/>
                <a:gd name="connsiteY179" fmla="*/ 1700344 h 1745392"/>
                <a:gd name="connsiteX180" fmla="*/ 128059 w 1539414"/>
                <a:gd name="connsiteY180" fmla="*/ 1676635 h 1745392"/>
                <a:gd name="connsiteX181" fmla="*/ 93503 w 1539414"/>
                <a:gd name="connsiteY181" fmla="*/ 1649877 h 1745392"/>
                <a:gd name="connsiteX182" fmla="*/ 61658 w 1539414"/>
                <a:gd name="connsiteY182" fmla="*/ 1621426 h 1745392"/>
                <a:gd name="connsiteX183" fmla="*/ 21005 w 1539414"/>
                <a:gd name="connsiteY183" fmla="*/ 1578749 h 1745392"/>
                <a:gd name="connsiteX184" fmla="*/ 0 w 1539414"/>
                <a:gd name="connsiteY184" fmla="*/ 1552669 h 1745392"/>
                <a:gd name="connsiteX185" fmla="*/ 0 w 1539414"/>
                <a:gd name="connsiteY185" fmla="*/ 652392 h 1745392"/>
                <a:gd name="connsiteX186" fmla="*/ 27103 w 1539414"/>
                <a:gd name="connsiteY186" fmla="*/ 647650 h 1745392"/>
                <a:gd name="connsiteX187" fmla="*/ 79275 w 1539414"/>
                <a:gd name="connsiteY187" fmla="*/ 641553 h 1745392"/>
                <a:gd name="connsiteX188" fmla="*/ 128059 w 1539414"/>
                <a:gd name="connsiteY188" fmla="*/ 639860 h 1745392"/>
                <a:gd name="connsiteX189" fmla="*/ 173794 w 1539414"/>
                <a:gd name="connsiteY189" fmla="*/ 642231 h 1745392"/>
                <a:gd name="connsiteX190" fmla="*/ 216480 w 1539414"/>
                <a:gd name="connsiteY190" fmla="*/ 649343 h 1745392"/>
                <a:gd name="connsiteX191" fmla="*/ 255440 w 1539414"/>
                <a:gd name="connsiteY191" fmla="*/ 660859 h 1745392"/>
                <a:gd name="connsiteX192" fmla="*/ 291351 w 1539414"/>
                <a:gd name="connsiteY192" fmla="*/ 676440 h 1745392"/>
                <a:gd name="connsiteX193" fmla="*/ 323873 w 1539414"/>
                <a:gd name="connsiteY193" fmla="*/ 697101 h 1745392"/>
                <a:gd name="connsiteX194" fmla="*/ 338441 w 1539414"/>
                <a:gd name="connsiteY194" fmla="*/ 708955 h 1745392"/>
                <a:gd name="connsiteX195" fmla="*/ 348604 w 1539414"/>
                <a:gd name="connsiteY195" fmla="*/ 717762 h 1745392"/>
                <a:gd name="connsiteX196" fmla="*/ 366898 w 1539414"/>
                <a:gd name="connsiteY196" fmla="*/ 736729 h 1745392"/>
                <a:gd name="connsiteX197" fmla="*/ 383160 w 1539414"/>
                <a:gd name="connsiteY197" fmla="*/ 757051 h 1745392"/>
                <a:gd name="connsiteX198" fmla="*/ 397389 w 1539414"/>
                <a:gd name="connsiteY198" fmla="*/ 778390 h 1745392"/>
                <a:gd name="connsiteX199" fmla="*/ 415344 w 1539414"/>
                <a:gd name="connsiteY199" fmla="*/ 811244 h 1745392"/>
                <a:gd name="connsiteX200" fmla="*/ 432960 w 1539414"/>
                <a:gd name="connsiteY200" fmla="*/ 856631 h 1745392"/>
                <a:gd name="connsiteX201" fmla="*/ 445156 w 1539414"/>
                <a:gd name="connsiteY201" fmla="*/ 901001 h 1745392"/>
                <a:gd name="connsiteX202" fmla="*/ 452948 w 1539414"/>
                <a:gd name="connsiteY202" fmla="*/ 942662 h 1745392"/>
                <a:gd name="connsiteX203" fmla="*/ 458369 w 1539414"/>
                <a:gd name="connsiteY203" fmla="*/ 996177 h 1745392"/>
                <a:gd name="connsiteX204" fmla="*/ 458708 w 1539414"/>
                <a:gd name="connsiteY204" fmla="*/ 1019886 h 1745392"/>
                <a:gd name="connsiteX205" fmla="*/ 439397 w 1539414"/>
                <a:gd name="connsiteY205" fmla="*/ 1025983 h 1745392"/>
                <a:gd name="connsiteX206" fmla="*/ 404842 w 1539414"/>
                <a:gd name="connsiteY206" fmla="*/ 1041225 h 1745392"/>
                <a:gd name="connsiteX207" fmla="*/ 375029 w 1539414"/>
                <a:gd name="connsiteY207" fmla="*/ 1059515 h 1745392"/>
                <a:gd name="connsiteX208" fmla="*/ 348943 w 1539414"/>
                <a:gd name="connsiteY208" fmla="*/ 1078144 h 1745392"/>
                <a:gd name="connsiteX209" fmla="*/ 319131 w 1539414"/>
                <a:gd name="connsiteY209" fmla="*/ 1104901 h 1745392"/>
                <a:gd name="connsiteX210" fmla="*/ 297110 w 1539414"/>
                <a:gd name="connsiteY210" fmla="*/ 1129965 h 1745392"/>
                <a:gd name="connsiteX211" fmla="*/ 295077 w 1539414"/>
                <a:gd name="connsiteY211" fmla="*/ 1133014 h 1745392"/>
                <a:gd name="connsiteX212" fmla="*/ 347588 w 1539414"/>
                <a:gd name="connsiteY212" fmla="*/ 1169933 h 1745392"/>
                <a:gd name="connsiteX213" fmla="*/ 353686 w 1539414"/>
                <a:gd name="connsiteY213" fmla="*/ 1161804 h 1745392"/>
                <a:gd name="connsiteX214" fmla="*/ 388919 w 1539414"/>
                <a:gd name="connsiteY214" fmla="*/ 1127595 h 1745392"/>
                <a:gd name="connsiteX215" fmla="*/ 415344 w 1539414"/>
                <a:gd name="connsiteY215" fmla="*/ 1108627 h 1745392"/>
                <a:gd name="connsiteX216" fmla="*/ 436009 w 1539414"/>
                <a:gd name="connsiteY216" fmla="*/ 1097111 h 1745392"/>
                <a:gd name="connsiteX217" fmla="*/ 459724 w 1539414"/>
                <a:gd name="connsiteY217" fmla="*/ 1086950 h 1745392"/>
                <a:gd name="connsiteX218" fmla="*/ 485471 w 1539414"/>
                <a:gd name="connsiteY218" fmla="*/ 1079160 h 1745392"/>
                <a:gd name="connsiteX219" fmla="*/ 513929 w 1539414"/>
                <a:gd name="connsiteY219" fmla="*/ 1074418 h 1745392"/>
                <a:gd name="connsiteX220" fmla="*/ 544758 w 1539414"/>
                <a:gd name="connsiteY220" fmla="*/ 1073402 h 1745392"/>
                <a:gd name="connsiteX221" fmla="*/ 578297 w 1539414"/>
                <a:gd name="connsiteY221" fmla="*/ 1076450 h 1745392"/>
                <a:gd name="connsiteX222" fmla="*/ 614207 w 1539414"/>
                <a:gd name="connsiteY222" fmla="*/ 1085256 h 1745392"/>
                <a:gd name="connsiteX223" fmla="*/ 651812 w 1539414"/>
                <a:gd name="connsiteY223" fmla="*/ 1100159 h 1745392"/>
                <a:gd name="connsiteX224" fmla="*/ 692465 w 1539414"/>
                <a:gd name="connsiteY224" fmla="*/ 1121837 h 1745392"/>
                <a:gd name="connsiteX225" fmla="*/ 713470 w 1539414"/>
                <a:gd name="connsiteY225" fmla="*/ 1135723 h 1745392"/>
                <a:gd name="connsiteX226" fmla="*/ 749719 w 1539414"/>
                <a:gd name="connsiteY226" fmla="*/ 1082547 h 1745392"/>
                <a:gd name="connsiteX227" fmla="*/ 733797 w 1539414"/>
                <a:gd name="connsiteY227" fmla="*/ 1072047 h 1745392"/>
                <a:gd name="connsiteX228" fmla="*/ 702290 w 1539414"/>
                <a:gd name="connsiteY228" fmla="*/ 1053757 h 1745392"/>
                <a:gd name="connsiteX229" fmla="*/ 671800 w 1539414"/>
                <a:gd name="connsiteY229" fmla="*/ 1038854 h 1745392"/>
                <a:gd name="connsiteX230" fmla="*/ 642326 w 1539414"/>
                <a:gd name="connsiteY230" fmla="*/ 1026999 h 1745392"/>
                <a:gd name="connsiteX231" fmla="*/ 613869 w 1539414"/>
                <a:gd name="connsiteY231" fmla="*/ 1018532 h 1745392"/>
                <a:gd name="connsiteX232" fmla="*/ 586428 w 1539414"/>
                <a:gd name="connsiteY232" fmla="*/ 1012435 h 1745392"/>
                <a:gd name="connsiteX233" fmla="*/ 560341 w 1539414"/>
                <a:gd name="connsiteY233" fmla="*/ 1009387 h 1745392"/>
                <a:gd name="connsiteX234" fmla="*/ 535272 w 1539414"/>
                <a:gd name="connsiteY234" fmla="*/ 1008370 h 1745392"/>
                <a:gd name="connsiteX235" fmla="*/ 522737 w 1539414"/>
                <a:gd name="connsiteY235" fmla="*/ 1009048 h 1745392"/>
                <a:gd name="connsiteX236" fmla="*/ 522398 w 1539414"/>
                <a:gd name="connsiteY236" fmla="*/ 989064 h 1745392"/>
                <a:gd name="connsiteX237" fmla="*/ 517655 w 1539414"/>
                <a:gd name="connsiteY237" fmla="*/ 936904 h 1745392"/>
                <a:gd name="connsiteX238" fmla="*/ 505798 w 1539414"/>
                <a:gd name="connsiteY238" fmla="*/ 874582 h 1745392"/>
                <a:gd name="connsiteX239" fmla="*/ 489875 w 1539414"/>
                <a:gd name="connsiteY239" fmla="*/ 824454 h 1745392"/>
                <a:gd name="connsiteX240" fmla="*/ 476324 w 1539414"/>
                <a:gd name="connsiteY240" fmla="*/ 790583 h 1745392"/>
                <a:gd name="connsiteX241" fmla="*/ 468532 w 1539414"/>
                <a:gd name="connsiteY241" fmla="*/ 773987 h 1745392"/>
                <a:gd name="connsiteX242" fmla="*/ 492924 w 1539414"/>
                <a:gd name="connsiteY242" fmla="*/ 759084 h 1745392"/>
                <a:gd name="connsiteX243" fmla="*/ 537304 w 1539414"/>
                <a:gd name="connsiteY243" fmla="*/ 727584 h 1745392"/>
                <a:gd name="connsiteX244" fmla="*/ 568472 w 1539414"/>
                <a:gd name="connsiteY244" fmla="*/ 700826 h 1745392"/>
                <a:gd name="connsiteX245" fmla="*/ 599301 w 1539414"/>
                <a:gd name="connsiteY245" fmla="*/ 669666 h 1745392"/>
                <a:gd name="connsiteX246" fmla="*/ 629114 w 1539414"/>
                <a:gd name="connsiteY246" fmla="*/ 633424 h 1745392"/>
                <a:gd name="connsiteX247" fmla="*/ 655877 w 1539414"/>
                <a:gd name="connsiteY247" fmla="*/ 592780 h 1745392"/>
                <a:gd name="connsiteX248" fmla="*/ 678576 w 1539414"/>
                <a:gd name="connsiteY248" fmla="*/ 547054 h 1745392"/>
                <a:gd name="connsiteX249" fmla="*/ 687384 w 1539414"/>
                <a:gd name="connsiteY249" fmla="*/ 521990 h 1745392"/>
                <a:gd name="connsiteX250" fmla="*/ 693143 w 1539414"/>
                <a:gd name="connsiteY250" fmla="*/ 504378 h 1745392"/>
                <a:gd name="connsiteX251" fmla="*/ 701613 w 1539414"/>
                <a:gd name="connsiteY251" fmla="*/ 468136 h 1745392"/>
                <a:gd name="connsiteX252" fmla="*/ 706355 w 1539414"/>
                <a:gd name="connsiteY252" fmla="*/ 431556 h 1745392"/>
                <a:gd name="connsiteX253" fmla="*/ 707711 w 1539414"/>
                <a:gd name="connsiteY253" fmla="*/ 393960 h 1745392"/>
                <a:gd name="connsiteX254" fmla="*/ 705678 w 1539414"/>
                <a:gd name="connsiteY254" fmla="*/ 355686 h 1745392"/>
                <a:gd name="connsiteX255" fmla="*/ 699919 w 1539414"/>
                <a:gd name="connsiteY255" fmla="*/ 316735 h 1745392"/>
                <a:gd name="connsiteX256" fmla="*/ 690433 w 1539414"/>
                <a:gd name="connsiteY256" fmla="*/ 277107 h 1745392"/>
                <a:gd name="connsiteX257" fmla="*/ 678237 w 1539414"/>
                <a:gd name="connsiteY257" fmla="*/ 236801 h 1745392"/>
                <a:gd name="connsiteX258" fmla="*/ 670445 w 1539414"/>
                <a:gd name="connsiteY258" fmla="*/ 216140 h 1745392"/>
                <a:gd name="connsiteX259" fmla="*/ 689755 w 1539414"/>
                <a:gd name="connsiteY259" fmla="*/ 212414 h 1745392"/>
                <a:gd name="connsiteX260" fmla="*/ 262894 w 1539414"/>
                <a:gd name="connsiteY260" fmla="*/ 0 h 1745392"/>
                <a:gd name="connsiteX261" fmla="*/ 280510 w 1539414"/>
                <a:gd name="connsiteY261" fmla="*/ 0 h 1745392"/>
                <a:gd name="connsiteX262" fmla="*/ 294400 w 1539414"/>
                <a:gd name="connsiteY262" fmla="*/ 0 h 1745392"/>
                <a:gd name="connsiteX263" fmla="*/ 321164 w 1539414"/>
                <a:gd name="connsiteY263" fmla="*/ 2033 h 1745392"/>
                <a:gd name="connsiteX264" fmla="*/ 360123 w 1539414"/>
                <a:gd name="connsiteY264" fmla="*/ 9147 h 1745392"/>
                <a:gd name="connsiteX265" fmla="*/ 406875 w 1539414"/>
                <a:gd name="connsiteY265" fmla="*/ 25070 h 1745392"/>
                <a:gd name="connsiteX266" fmla="*/ 449900 w 1539414"/>
                <a:gd name="connsiteY266" fmla="*/ 46752 h 1745392"/>
                <a:gd name="connsiteX267" fmla="*/ 487843 w 1539414"/>
                <a:gd name="connsiteY267" fmla="*/ 73177 h 1745392"/>
                <a:gd name="connsiteX268" fmla="*/ 521044 w 1539414"/>
                <a:gd name="connsiteY268" fmla="*/ 102312 h 1745392"/>
                <a:gd name="connsiteX269" fmla="*/ 549501 w 1539414"/>
                <a:gd name="connsiteY269" fmla="*/ 132802 h 1745392"/>
                <a:gd name="connsiteX270" fmla="*/ 573216 w 1539414"/>
                <a:gd name="connsiteY270" fmla="*/ 163969 h 1745392"/>
                <a:gd name="connsiteX271" fmla="*/ 583041 w 1539414"/>
                <a:gd name="connsiteY271" fmla="*/ 179215 h 1745392"/>
                <a:gd name="connsiteX272" fmla="*/ 593882 w 1539414"/>
                <a:gd name="connsiteY272" fmla="*/ 201574 h 1745392"/>
                <a:gd name="connsiteX273" fmla="*/ 612514 w 1539414"/>
                <a:gd name="connsiteY273" fmla="*/ 244938 h 1745392"/>
                <a:gd name="connsiteX274" fmla="*/ 627082 w 1539414"/>
                <a:gd name="connsiteY274" fmla="*/ 286947 h 1745392"/>
                <a:gd name="connsiteX275" fmla="*/ 636568 w 1539414"/>
                <a:gd name="connsiteY275" fmla="*/ 328278 h 1745392"/>
                <a:gd name="connsiteX276" fmla="*/ 642327 w 1539414"/>
                <a:gd name="connsiteY276" fmla="*/ 368592 h 1745392"/>
                <a:gd name="connsiteX277" fmla="*/ 643682 w 1539414"/>
                <a:gd name="connsiteY277" fmla="*/ 408230 h 1745392"/>
                <a:gd name="connsiteX278" fmla="*/ 639956 w 1539414"/>
                <a:gd name="connsiteY278" fmla="*/ 446512 h 1745392"/>
                <a:gd name="connsiteX279" fmla="*/ 632502 w 1539414"/>
                <a:gd name="connsiteY279" fmla="*/ 483439 h 1745392"/>
                <a:gd name="connsiteX280" fmla="*/ 627082 w 1539414"/>
                <a:gd name="connsiteY280" fmla="*/ 501394 h 1745392"/>
                <a:gd name="connsiteX281" fmla="*/ 618951 w 1539414"/>
                <a:gd name="connsiteY281" fmla="*/ 522737 h 1745392"/>
                <a:gd name="connsiteX282" fmla="*/ 599302 w 1539414"/>
                <a:gd name="connsiteY282" fmla="*/ 562374 h 1745392"/>
                <a:gd name="connsiteX283" fmla="*/ 575926 w 1539414"/>
                <a:gd name="connsiteY283" fmla="*/ 597607 h 1745392"/>
                <a:gd name="connsiteX284" fmla="*/ 549501 w 1539414"/>
                <a:gd name="connsiteY284" fmla="*/ 628775 h 1745392"/>
                <a:gd name="connsiteX285" fmla="*/ 522399 w 1539414"/>
                <a:gd name="connsiteY285" fmla="*/ 655878 h 1745392"/>
                <a:gd name="connsiteX286" fmla="*/ 494619 w 1539414"/>
                <a:gd name="connsiteY286" fmla="*/ 678915 h 1745392"/>
                <a:gd name="connsiteX287" fmla="*/ 455998 w 1539414"/>
                <a:gd name="connsiteY287" fmla="*/ 707033 h 1745392"/>
                <a:gd name="connsiteX288" fmla="*/ 434655 w 1539414"/>
                <a:gd name="connsiteY288" fmla="*/ 719568 h 1745392"/>
                <a:gd name="connsiteX289" fmla="*/ 422798 w 1539414"/>
                <a:gd name="connsiteY289" fmla="*/ 703646 h 1745392"/>
                <a:gd name="connsiteX290" fmla="*/ 396034 w 1539414"/>
                <a:gd name="connsiteY290" fmla="*/ 674510 h 1745392"/>
                <a:gd name="connsiteX291" fmla="*/ 380450 w 1539414"/>
                <a:gd name="connsiteY291" fmla="*/ 660620 h 1745392"/>
                <a:gd name="connsiteX292" fmla="*/ 363172 w 1539414"/>
                <a:gd name="connsiteY292" fmla="*/ 646731 h 1745392"/>
                <a:gd name="connsiteX293" fmla="*/ 325568 w 1539414"/>
                <a:gd name="connsiteY293" fmla="*/ 622677 h 1745392"/>
                <a:gd name="connsiteX294" fmla="*/ 284575 w 1539414"/>
                <a:gd name="connsiteY294" fmla="*/ 603706 h 1745392"/>
                <a:gd name="connsiteX295" fmla="*/ 240195 w 1539414"/>
                <a:gd name="connsiteY295" fmla="*/ 589138 h 1745392"/>
                <a:gd name="connsiteX296" fmla="*/ 192766 w 1539414"/>
                <a:gd name="connsiteY296" fmla="*/ 579991 h 1745392"/>
                <a:gd name="connsiteX297" fmla="*/ 141610 w 1539414"/>
                <a:gd name="connsiteY297" fmla="*/ 575926 h 1745392"/>
                <a:gd name="connsiteX298" fmla="*/ 87405 w 1539414"/>
                <a:gd name="connsiteY298" fmla="*/ 576942 h 1745392"/>
                <a:gd name="connsiteX299" fmla="*/ 29813 w 1539414"/>
                <a:gd name="connsiteY299" fmla="*/ 582701 h 1745392"/>
                <a:gd name="connsiteX300" fmla="*/ 0 w 1539414"/>
                <a:gd name="connsiteY300" fmla="*/ 587783 h 1745392"/>
                <a:gd name="connsiteX301" fmla="*/ 0 w 1539414"/>
                <a:gd name="connsiteY301" fmla="*/ 353347 h 1745392"/>
                <a:gd name="connsiteX302" fmla="*/ 0 w 1539414"/>
                <a:gd name="connsiteY302" fmla="*/ 334376 h 1745392"/>
                <a:gd name="connsiteX303" fmla="*/ 2033 w 1539414"/>
                <a:gd name="connsiteY303" fmla="*/ 298465 h 1745392"/>
                <a:gd name="connsiteX304" fmla="*/ 6437 w 1539414"/>
                <a:gd name="connsiteY304" fmla="*/ 263232 h 1745392"/>
                <a:gd name="connsiteX305" fmla="*/ 13213 w 1539414"/>
                <a:gd name="connsiteY305" fmla="*/ 230032 h 1745392"/>
                <a:gd name="connsiteX306" fmla="*/ 21682 w 1539414"/>
                <a:gd name="connsiteY306" fmla="*/ 197847 h 1745392"/>
                <a:gd name="connsiteX307" fmla="*/ 32862 w 1539414"/>
                <a:gd name="connsiteY307" fmla="*/ 168035 h 1745392"/>
                <a:gd name="connsiteX308" fmla="*/ 45397 w 1539414"/>
                <a:gd name="connsiteY308" fmla="*/ 139916 h 1745392"/>
                <a:gd name="connsiteX309" fmla="*/ 60981 w 1539414"/>
                <a:gd name="connsiteY309" fmla="*/ 114169 h 1745392"/>
                <a:gd name="connsiteX310" fmla="*/ 78597 w 1539414"/>
                <a:gd name="connsiteY310" fmla="*/ 89777 h 1745392"/>
                <a:gd name="connsiteX311" fmla="*/ 98246 w 1539414"/>
                <a:gd name="connsiteY311" fmla="*/ 68772 h 1745392"/>
                <a:gd name="connsiteX312" fmla="*/ 120267 w 1539414"/>
                <a:gd name="connsiteY312" fmla="*/ 50139 h 1745392"/>
                <a:gd name="connsiteX313" fmla="*/ 144321 w 1539414"/>
                <a:gd name="connsiteY313" fmla="*/ 33878 h 1745392"/>
                <a:gd name="connsiteX314" fmla="*/ 170745 w 1539414"/>
                <a:gd name="connsiteY314" fmla="*/ 20666 h 1745392"/>
                <a:gd name="connsiteX315" fmla="*/ 199203 w 1539414"/>
                <a:gd name="connsiteY315" fmla="*/ 10502 h 1745392"/>
                <a:gd name="connsiteX316" fmla="*/ 230032 w 1539414"/>
                <a:gd name="connsiteY316" fmla="*/ 3388 h 17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1539414" h="1745392">
                  <a:moveTo>
                    <a:pt x="1075964" y="503700"/>
                  </a:moveTo>
                  <a:lnTo>
                    <a:pt x="1076641" y="503700"/>
                  </a:lnTo>
                  <a:lnTo>
                    <a:pt x="1075286" y="504039"/>
                  </a:lnTo>
                  <a:lnTo>
                    <a:pt x="1075261" y="503841"/>
                  </a:lnTo>
                  <a:close/>
                  <a:moveTo>
                    <a:pt x="727360" y="210043"/>
                  </a:moveTo>
                  <a:lnTo>
                    <a:pt x="764287" y="211737"/>
                  </a:lnTo>
                  <a:lnTo>
                    <a:pt x="800536" y="218172"/>
                  </a:lnTo>
                  <a:lnTo>
                    <a:pt x="835430" y="228333"/>
                  </a:lnTo>
                  <a:lnTo>
                    <a:pt x="868970" y="242559"/>
                  </a:lnTo>
                  <a:lnTo>
                    <a:pt x="900476" y="259494"/>
                  </a:lnTo>
                  <a:lnTo>
                    <a:pt x="930289" y="279139"/>
                  </a:lnTo>
                  <a:lnTo>
                    <a:pt x="958069" y="301155"/>
                  </a:lnTo>
                  <a:lnTo>
                    <a:pt x="983477" y="325203"/>
                  </a:lnTo>
                  <a:lnTo>
                    <a:pt x="1006175" y="351283"/>
                  </a:lnTo>
                  <a:lnTo>
                    <a:pt x="1026163" y="378041"/>
                  </a:lnTo>
                  <a:lnTo>
                    <a:pt x="1043102" y="406153"/>
                  </a:lnTo>
                  <a:lnTo>
                    <a:pt x="1056653" y="434266"/>
                  </a:lnTo>
                  <a:lnTo>
                    <a:pt x="1066817" y="462378"/>
                  </a:lnTo>
                  <a:lnTo>
                    <a:pt x="1073592" y="490491"/>
                  </a:lnTo>
                  <a:lnTo>
                    <a:pt x="1075261" y="503841"/>
                  </a:lnTo>
                  <a:lnTo>
                    <a:pt x="1074270" y="504039"/>
                  </a:lnTo>
                  <a:lnTo>
                    <a:pt x="1075286" y="504039"/>
                  </a:lnTo>
                  <a:lnTo>
                    <a:pt x="1084772" y="552812"/>
                  </a:lnTo>
                  <a:lnTo>
                    <a:pt x="1094935" y="615134"/>
                  </a:lnTo>
                  <a:lnTo>
                    <a:pt x="1098662" y="652730"/>
                  </a:lnTo>
                  <a:lnTo>
                    <a:pt x="1099001" y="686601"/>
                  </a:lnTo>
                  <a:lnTo>
                    <a:pt x="1095613" y="718439"/>
                  </a:lnTo>
                  <a:lnTo>
                    <a:pt x="1088499" y="748245"/>
                  </a:lnTo>
                  <a:lnTo>
                    <a:pt x="1076641" y="776358"/>
                  </a:lnTo>
                  <a:lnTo>
                    <a:pt x="1068511" y="789906"/>
                  </a:lnTo>
                  <a:lnTo>
                    <a:pt x="1061735" y="801083"/>
                  </a:lnTo>
                  <a:lnTo>
                    <a:pt x="1045474" y="822421"/>
                  </a:lnTo>
                  <a:lnTo>
                    <a:pt x="1027518" y="840712"/>
                  </a:lnTo>
                  <a:lnTo>
                    <a:pt x="1008208" y="857308"/>
                  </a:lnTo>
                  <a:lnTo>
                    <a:pt x="977379" y="878985"/>
                  </a:lnTo>
                  <a:lnTo>
                    <a:pt x="935709" y="900324"/>
                  </a:lnTo>
                  <a:lnTo>
                    <a:pt x="895056" y="915904"/>
                  </a:lnTo>
                  <a:lnTo>
                    <a:pt x="860161" y="926065"/>
                  </a:lnTo>
                  <a:lnTo>
                    <a:pt x="822218" y="933517"/>
                  </a:lnTo>
                  <a:lnTo>
                    <a:pt x="816120" y="933855"/>
                  </a:lnTo>
                  <a:lnTo>
                    <a:pt x="822218" y="997871"/>
                  </a:lnTo>
                  <a:lnTo>
                    <a:pt x="831704" y="997193"/>
                  </a:lnTo>
                  <a:lnTo>
                    <a:pt x="877100" y="987709"/>
                  </a:lnTo>
                  <a:lnTo>
                    <a:pt x="918431" y="975855"/>
                  </a:lnTo>
                  <a:lnTo>
                    <a:pt x="965522" y="957565"/>
                  </a:lnTo>
                  <a:lnTo>
                    <a:pt x="1002449" y="938597"/>
                  </a:lnTo>
                  <a:lnTo>
                    <a:pt x="1026841" y="923356"/>
                  </a:lnTo>
                  <a:lnTo>
                    <a:pt x="1051233" y="905743"/>
                  </a:lnTo>
                  <a:lnTo>
                    <a:pt x="1073931" y="885421"/>
                  </a:lnTo>
                  <a:lnTo>
                    <a:pt x="1095613" y="863066"/>
                  </a:lnTo>
                  <a:lnTo>
                    <a:pt x="1114923" y="837325"/>
                  </a:lnTo>
                  <a:lnTo>
                    <a:pt x="1123393" y="823099"/>
                  </a:lnTo>
                  <a:lnTo>
                    <a:pt x="1132879" y="807518"/>
                  </a:lnTo>
                  <a:lnTo>
                    <a:pt x="1147785" y="773987"/>
                  </a:lnTo>
                  <a:lnTo>
                    <a:pt x="1158626" y="738761"/>
                  </a:lnTo>
                  <a:lnTo>
                    <a:pt x="1165402" y="701504"/>
                  </a:lnTo>
                  <a:lnTo>
                    <a:pt x="1167773" y="662553"/>
                  </a:lnTo>
                  <a:lnTo>
                    <a:pt x="1166079" y="621231"/>
                  </a:lnTo>
                  <a:lnTo>
                    <a:pt x="1160997" y="578215"/>
                  </a:lnTo>
                  <a:lnTo>
                    <a:pt x="1151173" y="533845"/>
                  </a:lnTo>
                  <a:lnTo>
                    <a:pt x="1144736" y="510474"/>
                  </a:lnTo>
                  <a:lnTo>
                    <a:pt x="1161336" y="514877"/>
                  </a:lnTo>
                  <a:lnTo>
                    <a:pt x="1193859" y="526732"/>
                  </a:lnTo>
                  <a:lnTo>
                    <a:pt x="1225027" y="542313"/>
                  </a:lnTo>
                  <a:lnTo>
                    <a:pt x="1254839" y="561619"/>
                  </a:lnTo>
                  <a:lnTo>
                    <a:pt x="1283297" y="583973"/>
                  </a:lnTo>
                  <a:lnTo>
                    <a:pt x="1309383" y="609037"/>
                  </a:lnTo>
                  <a:lnTo>
                    <a:pt x="1333436" y="637150"/>
                  </a:lnTo>
                  <a:lnTo>
                    <a:pt x="1355457" y="667633"/>
                  </a:lnTo>
                  <a:lnTo>
                    <a:pt x="1374429" y="700149"/>
                  </a:lnTo>
                  <a:lnTo>
                    <a:pt x="1390690" y="734358"/>
                  </a:lnTo>
                  <a:lnTo>
                    <a:pt x="1403225" y="770600"/>
                  </a:lnTo>
                  <a:lnTo>
                    <a:pt x="1413049" y="807857"/>
                  </a:lnTo>
                  <a:lnTo>
                    <a:pt x="1418470" y="846470"/>
                  </a:lnTo>
                  <a:lnTo>
                    <a:pt x="1420841" y="885421"/>
                  </a:lnTo>
                  <a:lnTo>
                    <a:pt x="1418470" y="925049"/>
                  </a:lnTo>
                  <a:lnTo>
                    <a:pt x="1412033" y="964678"/>
                  </a:lnTo>
                  <a:lnTo>
                    <a:pt x="1407290" y="984322"/>
                  </a:lnTo>
                  <a:lnTo>
                    <a:pt x="1416437" y="987371"/>
                  </a:lnTo>
                  <a:lnTo>
                    <a:pt x="1434054" y="994484"/>
                  </a:lnTo>
                  <a:lnTo>
                    <a:pt x="1450315" y="1003290"/>
                  </a:lnTo>
                  <a:lnTo>
                    <a:pt x="1464883" y="1013790"/>
                  </a:lnTo>
                  <a:lnTo>
                    <a:pt x="1483516" y="1031741"/>
                  </a:lnTo>
                  <a:lnTo>
                    <a:pt x="1504181" y="1060531"/>
                  </a:lnTo>
                  <a:lnTo>
                    <a:pt x="1519765" y="1094063"/>
                  </a:lnTo>
                  <a:lnTo>
                    <a:pt x="1530606" y="1129965"/>
                  </a:lnTo>
                  <a:lnTo>
                    <a:pt x="1536704" y="1167900"/>
                  </a:lnTo>
                  <a:lnTo>
                    <a:pt x="1539414" y="1206513"/>
                  </a:lnTo>
                  <a:lnTo>
                    <a:pt x="1539414" y="1225819"/>
                  </a:lnTo>
                  <a:lnTo>
                    <a:pt x="1538059" y="1240722"/>
                  </a:lnTo>
                  <a:lnTo>
                    <a:pt x="1532639" y="1270528"/>
                  </a:lnTo>
                  <a:lnTo>
                    <a:pt x="1528912" y="1285092"/>
                  </a:lnTo>
                  <a:lnTo>
                    <a:pt x="1525185" y="1296608"/>
                  </a:lnTo>
                  <a:lnTo>
                    <a:pt x="1516716" y="1318285"/>
                  </a:lnTo>
                  <a:lnTo>
                    <a:pt x="1505536" y="1338946"/>
                  </a:lnTo>
                  <a:lnTo>
                    <a:pt x="1493001" y="1357914"/>
                  </a:lnTo>
                  <a:lnTo>
                    <a:pt x="1478434" y="1375527"/>
                  </a:lnTo>
                  <a:lnTo>
                    <a:pt x="1461156" y="1391784"/>
                  </a:lnTo>
                  <a:lnTo>
                    <a:pt x="1442184" y="1406687"/>
                  </a:lnTo>
                  <a:lnTo>
                    <a:pt x="1421180" y="1420236"/>
                  </a:lnTo>
                  <a:lnTo>
                    <a:pt x="1410000" y="1426671"/>
                  </a:lnTo>
                  <a:lnTo>
                    <a:pt x="1398821" y="1432429"/>
                  </a:lnTo>
                  <a:lnTo>
                    <a:pt x="1376122" y="1441235"/>
                  </a:lnTo>
                  <a:lnTo>
                    <a:pt x="1341906" y="1450380"/>
                  </a:lnTo>
                  <a:lnTo>
                    <a:pt x="1296509" y="1454783"/>
                  </a:lnTo>
                  <a:lnTo>
                    <a:pt x="1253484" y="1453767"/>
                  </a:lnTo>
                  <a:lnTo>
                    <a:pt x="1215202" y="1448009"/>
                  </a:lnTo>
                  <a:lnTo>
                    <a:pt x="1183357" y="1440558"/>
                  </a:lnTo>
                  <a:lnTo>
                    <a:pt x="1150495" y="1430058"/>
                  </a:lnTo>
                  <a:lnTo>
                    <a:pt x="1145414" y="1427687"/>
                  </a:lnTo>
                  <a:lnTo>
                    <a:pt x="1121699" y="1417187"/>
                  </a:lnTo>
                  <a:lnTo>
                    <a:pt x="1108487" y="1409397"/>
                  </a:lnTo>
                  <a:lnTo>
                    <a:pt x="1084772" y="1390430"/>
                  </a:lnTo>
                  <a:lnTo>
                    <a:pt x="1074270" y="1379930"/>
                  </a:lnTo>
                  <a:lnTo>
                    <a:pt x="1061058" y="1364011"/>
                  </a:lnTo>
                  <a:lnTo>
                    <a:pt x="1040731" y="1331156"/>
                  </a:lnTo>
                  <a:lnTo>
                    <a:pt x="1026502" y="1297286"/>
                  </a:lnTo>
                  <a:lnTo>
                    <a:pt x="1017016" y="1264431"/>
                  </a:lnTo>
                  <a:lnTo>
                    <a:pt x="1010241" y="1220061"/>
                  </a:lnTo>
                  <a:lnTo>
                    <a:pt x="1009224" y="1182465"/>
                  </a:lnTo>
                  <a:lnTo>
                    <a:pt x="1009224" y="1178062"/>
                  </a:lnTo>
                  <a:lnTo>
                    <a:pt x="945195" y="1172642"/>
                  </a:lnTo>
                  <a:lnTo>
                    <a:pt x="944856" y="1178739"/>
                  </a:lnTo>
                  <a:lnTo>
                    <a:pt x="945195" y="1212271"/>
                  </a:lnTo>
                  <a:lnTo>
                    <a:pt x="947905" y="1243770"/>
                  </a:lnTo>
                  <a:lnTo>
                    <a:pt x="954342" y="1280689"/>
                  </a:lnTo>
                  <a:lnTo>
                    <a:pt x="966199" y="1320656"/>
                  </a:lnTo>
                  <a:lnTo>
                    <a:pt x="984493" y="1362317"/>
                  </a:lnTo>
                  <a:lnTo>
                    <a:pt x="1003126" y="1393139"/>
                  </a:lnTo>
                  <a:lnTo>
                    <a:pt x="1018033" y="1413123"/>
                  </a:lnTo>
                  <a:lnTo>
                    <a:pt x="1026502" y="1422945"/>
                  </a:lnTo>
                  <a:lnTo>
                    <a:pt x="1041747" y="1438187"/>
                  </a:lnTo>
                  <a:lnTo>
                    <a:pt x="1075964" y="1464945"/>
                  </a:lnTo>
                  <a:lnTo>
                    <a:pt x="1094935" y="1476461"/>
                  </a:lnTo>
                  <a:lnTo>
                    <a:pt x="1090531" y="1492380"/>
                  </a:lnTo>
                  <a:lnTo>
                    <a:pt x="1080029" y="1522186"/>
                  </a:lnTo>
                  <a:lnTo>
                    <a:pt x="1067494" y="1549621"/>
                  </a:lnTo>
                  <a:lnTo>
                    <a:pt x="1053266" y="1574685"/>
                  </a:lnTo>
                  <a:lnTo>
                    <a:pt x="1037343" y="1597717"/>
                  </a:lnTo>
                  <a:lnTo>
                    <a:pt x="1019388" y="1617700"/>
                  </a:lnTo>
                  <a:lnTo>
                    <a:pt x="999738" y="1635313"/>
                  </a:lnTo>
                  <a:lnTo>
                    <a:pt x="978057" y="1650555"/>
                  </a:lnTo>
                  <a:lnTo>
                    <a:pt x="966877" y="1657329"/>
                  </a:lnTo>
                  <a:lnTo>
                    <a:pt x="947905" y="1666813"/>
                  </a:lnTo>
                  <a:lnTo>
                    <a:pt x="909284" y="1680700"/>
                  </a:lnTo>
                  <a:lnTo>
                    <a:pt x="869647" y="1688490"/>
                  </a:lnTo>
                  <a:lnTo>
                    <a:pt x="830688" y="1691538"/>
                  </a:lnTo>
                  <a:lnTo>
                    <a:pt x="793422" y="1690522"/>
                  </a:lnTo>
                  <a:lnTo>
                    <a:pt x="758527" y="1687135"/>
                  </a:lnTo>
                  <a:lnTo>
                    <a:pt x="713131" y="1679345"/>
                  </a:lnTo>
                  <a:lnTo>
                    <a:pt x="690433" y="1673587"/>
                  </a:lnTo>
                  <a:lnTo>
                    <a:pt x="706355" y="1653264"/>
                  </a:lnTo>
                  <a:lnTo>
                    <a:pt x="731764" y="1612959"/>
                  </a:lnTo>
                  <a:lnTo>
                    <a:pt x="751752" y="1572653"/>
                  </a:lnTo>
                  <a:lnTo>
                    <a:pt x="765642" y="1534379"/>
                  </a:lnTo>
                  <a:lnTo>
                    <a:pt x="779193" y="1484251"/>
                  </a:lnTo>
                  <a:lnTo>
                    <a:pt x="785969" y="1440897"/>
                  </a:lnTo>
                  <a:lnTo>
                    <a:pt x="786307" y="1434800"/>
                  </a:lnTo>
                  <a:lnTo>
                    <a:pt x="722278" y="1431074"/>
                  </a:lnTo>
                  <a:lnTo>
                    <a:pt x="721939" y="1436493"/>
                  </a:lnTo>
                  <a:lnTo>
                    <a:pt x="716519" y="1469348"/>
                  </a:lnTo>
                  <a:lnTo>
                    <a:pt x="708727" y="1501186"/>
                  </a:lnTo>
                  <a:lnTo>
                    <a:pt x="696192" y="1537766"/>
                  </a:lnTo>
                  <a:lnTo>
                    <a:pt x="677898" y="1577733"/>
                  </a:lnTo>
                  <a:lnTo>
                    <a:pt x="652490" y="1618378"/>
                  </a:lnTo>
                  <a:lnTo>
                    <a:pt x="628097" y="1647168"/>
                  </a:lnTo>
                  <a:lnTo>
                    <a:pt x="609465" y="1665797"/>
                  </a:lnTo>
                  <a:lnTo>
                    <a:pt x="598962" y="1673925"/>
                  </a:lnTo>
                  <a:lnTo>
                    <a:pt x="584395" y="1685780"/>
                  </a:lnTo>
                  <a:lnTo>
                    <a:pt x="551872" y="1705764"/>
                  </a:lnTo>
                  <a:lnTo>
                    <a:pt x="516639" y="1721344"/>
                  </a:lnTo>
                  <a:lnTo>
                    <a:pt x="478357" y="1733199"/>
                  </a:lnTo>
                  <a:lnTo>
                    <a:pt x="437703" y="1740989"/>
                  </a:lnTo>
                  <a:lnTo>
                    <a:pt x="393662" y="1745053"/>
                  </a:lnTo>
                  <a:lnTo>
                    <a:pt x="347249" y="1745392"/>
                  </a:lnTo>
                  <a:lnTo>
                    <a:pt x="298126" y="1741666"/>
                  </a:lnTo>
                  <a:lnTo>
                    <a:pt x="272040" y="1737602"/>
                  </a:lnTo>
                  <a:lnTo>
                    <a:pt x="249681" y="1733538"/>
                  </a:lnTo>
                  <a:lnTo>
                    <a:pt x="206317" y="1719651"/>
                  </a:lnTo>
                  <a:lnTo>
                    <a:pt x="166002" y="1700344"/>
                  </a:lnTo>
                  <a:lnTo>
                    <a:pt x="128059" y="1676635"/>
                  </a:lnTo>
                  <a:lnTo>
                    <a:pt x="93503" y="1649877"/>
                  </a:lnTo>
                  <a:lnTo>
                    <a:pt x="61658" y="1621426"/>
                  </a:lnTo>
                  <a:lnTo>
                    <a:pt x="21005" y="1578749"/>
                  </a:lnTo>
                  <a:lnTo>
                    <a:pt x="0" y="1552669"/>
                  </a:lnTo>
                  <a:lnTo>
                    <a:pt x="0" y="652392"/>
                  </a:lnTo>
                  <a:lnTo>
                    <a:pt x="27103" y="647650"/>
                  </a:lnTo>
                  <a:lnTo>
                    <a:pt x="79275" y="641553"/>
                  </a:lnTo>
                  <a:lnTo>
                    <a:pt x="128059" y="639860"/>
                  </a:lnTo>
                  <a:lnTo>
                    <a:pt x="173794" y="642231"/>
                  </a:lnTo>
                  <a:lnTo>
                    <a:pt x="216480" y="649343"/>
                  </a:lnTo>
                  <a:lnTo>
                    <a:pt x="255440" y="660859"/>
                  </a:lnTo>
                  <a:lnTo>
                    <a:pt x="291351" y="676440"/>
                  </a:lnTo>
                  <a:lnTo>
                    <a:pt x="323873" y="697101"/>
                  </a:lnTo>
                  <a:lnTo>
                    <a:pt x="338441" y="708955"/>
                  </a:lnTo>
                  <a:lnTo>
                    <a:pt x="348604" y="717762"/>
                  </a:lnTo>
                  <a:lnTo>
                    <a:pt x="366898" y="736729"/>
                  </a:lnTo>
                  <a:lnTo>
                    <a:pt x="383160" y="757051"/>
                  </a:lnTo>
                  <a:lnTo>
                    <a:pt x="397389" y="778390"/>
                  </a:lnTo>
                  <a:lnTo>
                    <a:pt x="415344" y="811244"/>
                  </a:lnTo>
                  <a:lnTo>
                    <a:pt x="432960" y="856631"/>
                  </a:lnTo>
                  <a:lnTo>
                    <a:pt x="445156" y="901001"/>
                  </a:lnTo>
                  <a:lnTo>
                    <a:pt x="452948" y="942662"/>
                  </a:lnTo>
                  <a:lnTo>
                    <a:pt x="458369" y="996177"/>
                  </a:lnTo>
                  <a:lnTo>
                    <a:pt x="458708" y="1019886"/>
                  </a:lnTo>
                  <a:lnTo>
                    <a:pt x="439397" y="1025983"/>
                  </a:lnTo>
                  <a:lnTo>
                    <a:pt x="404842" y="1041225"/>
                  </a:lnTo>
                  <a:lnTo>
                    <a:pt x="375029" y="1059515"/>
                  </a:lnTo>
                  <a:lnTo>
                    <a:pt x="348943" y="1078144"/>
                  </a:lnTo>
                  <a:lnTo>
                    <a:pt x="319131" y="1104901"/>
                  </a:lnTo>
                  <a:lnTo>
                    <a:pt x="297110" y="1129965"/>
                  </a:lnTo>
                  <a:lnTo>
                    <a:pt x="295077" y="1133014"/>
                  </a:lnTo>
                  <a:lnTo>
                    <a:pt x="347588" y="1169933"/>
                  </a:lnTo>
                  <a:lnTo>
                    <a:pt x="353686" y="1161804"/>
                  </a:lnTo>
                  <a:lnTo>
                    <a:pt x="388919" y="1127595"/>
                  </a:lnTo>
                  <a:lnTo>
                    <a:pt x="415344" y="1108627"/>
                  </a:lnTo>
                  <a:lnTo>
                    <a:pt x="436009" y="1097111"/>
                  </a:lnTo>
                  <a:lnTo>
                    <a:pt x="459724" y="1086950"/>
                  </a:lnTo>
                  <a:lnTo>
                    <a:pt x="485471" y="1079160"/>
                  </a:lnTo>
                  <a:lnTo>
                    <a:pt x="513929" y="1074418"/>
                  </a:lnTo>
                  <a:lnTo>
                    <a:pt x="544758" y="1073402"/>
                  </a:lnTo>
                  <a:lnTo>
                    <a:pt x="578297" y="1076450"/>
                  </a:lnTo>
                  <a:lnTo>
                    <a:pt x="614207" y="1085256"/>
                  </a:lnTo>
                  <a:lnTo>
                    <a:pt x="651812" y="1100159"/>
                  </a:lnTo>
                  <a:lnTo>
                    <a:pt x="692465" y="1121837"/>
                  </a:lnTo>
                  <a:lnTo>
                    <a:pt x="713470" y="1135723"/>
                  </a:lnTo>
                  <a:lnTo>
                    <a:pt x="749719" y="1082547"/>
                  </a:lnTo>
                  <a:lnTo>
                    <a:pt x="733797" y="1072047"/>
                  </a:lnTo>
                  <a:lnTo>
                    <a:pt x="702290" y="1053757"/>
                  </a:lnTo>
                  <a:lnTo>
                    <a:pt x="671800" y="1038854"/>
                  </a:lnTo>
                  <a:lnTo>
                    <a:pt x="642326" y="1026999"/>
                  </a:lnTo>
                  <a:lnTo>
                    <a:pt x="613869" y="1018532"/>
                  </a:lnTo>
                  <a:lnTo>
                    <a:pt x="586428" y="1012435"/>
                  </a:lnTo>
                  <a:lnTo>
                    <a:pt x="560341" y="1009387"/>
                  </a:lnTo>
                  <a:lnTo>
                    <a:pt x="535272" y="1008370"/>
                  </a:lnTo>
                  <a:lnTo>
                    <a:pt x="522737" y="1009048"/>
                  </a:lnTo>
                  <a:lnTo>
                    <a:pt x="522398" y="989064"/>
                  </a:lnTo>
                  <a:lnTo>
                    <a:pt x="517655" y="936904"/>
                  </a:lnTo>
                  <a:lnTo>
                    <a:pt x="505798" y="874582"/>
                  </a:lnTo>
                  <a:lnTo>
                    <a:pt x="489875" y="824454"/>
                  </a:lnTo>
                  <a:lnTo>
                    <a:pt x="476324" y="790583"/>
                  </a:lnTo>
                  <a:lnTo>
                    <a:pt x="468532" y="773987"/>
                  </a:lnTo>
                  <a:lnTo>
                    <a:pt x="492924" y="759084"/>
                  </a:lnTo>
                  <a:lnTo>
                    <a:pt x="537304" y="727584"/>
                  </a:lnTo>
                  <a:lnTo>
                    <a:pt x="568472" y="700826"/>
                  </a:lnTo>
                  <a:lnTo>
                    <a:pt x="599301" y="669666"/>
                  </a:lnTo>
                  <a:lnTo>
                    <a:pt x="629114" y="633424"/>
                  </a:lnTo>
                  <a:lnTo>
                    <a:pt x="655877" y="592780"/>
                  </a:lnTo>
                  <a:lnTo>
                    <a:pt x="678576" y="547054"/>
                  </a:lnTo>
                  <a:lnTo>
                    <a:pt x="687384" y="521990"/>
                  </a:lnTo>
                  <a:lnTo>
                    <a:pt x="693143" y="504378"/>
                  </a:lnTo>
                  <a:lnTo>
                    <a:pt x="701613" y="468136"/>
                  </a:lnTo>
                  <a:lnTo>
                    <a:pt x="706355" y="431556"/>
                  </a:lnTo>
                  <a:lnTo>
                    <a:pt x="707711" y="393960"/>
                  </a:lnTo>
                  <a:lnTo>
                    <a:pt x="705678" y="355686"/>
                  </a:lnTo>
                  <a:lnTo>
                    <a:pt x="699919" y="316735"/>
                  </a:lnTo>
                  <a:lnTo>
                    <a:pt x="690433" y="277107"/>
                  </a:lnTo>
                  <a:lnTo>
                    <a:pt x="678237" y="236801"/>
                  </a:lnTo>
                  <a:lnTo>
                    <a:pt x="670445" y="216140"/>
                  </a:lnTo>
                  <a:lnTo>
                    <a:pt x="689755" y="212414"/>
                  </a:lnTo>
                  <a:close/>
                  <a:moveTo>
                    <a:pt x="262894" y="0"/>
                  </a:moveTo>
                  <a:lnTo>
                    <a:pt x="280510" y="0"/>
                  </a:lnTo>
                  <a:lnTo>
                    <a:pt x="294400" y="0"/>
                  </a:lnTo>
                  <a:lnTo>
                    <a:pt x="321164" y="2033"/>
                  </a:lnTo>
                  <a:lnTo>
                    <a:pt x="360123" y="9147"/>
                  </a:lnTo>
                  <a:lnTo>
                    <a:pt x="406875" y="25070"/>
                  </a:lnTo>
                  <a:lnTo>
                    <a:pt x="449900" y="46752"/>
                  </a:lnTo>
                  <a:lnTo>
                    <a:pt x="487843" y="73177"/>
                  </a:lnTo>
                  <a:lnTo>
                    <a:pt x="521044" y="102312"/>
                  </a:lnTo>
                  <a:lnTo>
                    <a:pt x="549501" y="132802"/>
                  </a:lnTo>
                  <a:lnTo>
                    <a:pt x="573216" y="163969"/>
                  </a:lnTo>
                  <a:lnTo>
                    <a:pt x="583041" y="179215"/>
                  </a:lnTo>
                  <a:lnTo>
                    <a:pt x="593882" y="201574"/>
                  </a:lnTo>
                  <a:lnTo>
                    <a:pt x="612514" y="244938"/>
                  </a:lnTo>
                  <a:lnTo>
                    <a:pt x="627082" y="286947"/>
                  </a:lnTo>
                  <a:lnTo>
                    <a:pt x="636568" y="328278"/>
                  </a:lnTo>
                  <a:lnTo>
                    <a:pt x="642327" y="368592"/>
                  </a:lnTo>
                  <a:lnTo>
                    <a:pt x="643682" y="408230"/>
                  </a:lnTo>
                  <a:lnTo>
                    <a:pt x="639956" y="446512"/>
                  </a:lnTo>
                  <a:lnTo>
                    <a:pt x="632502" y="483439"/>
                  </a:lnTo>
                  <a:lnTo>
                    <a:pt x="627082" y="501394"/>
                  </a:lnTo>
                  <a:lnTo>
                    <a:pt x="618951" y="522737"/>
                  </a:lnTo>
                  <a:lnTo>
                    <a:pt x="599302" y="562374"/>
                  </a:lnTo>
                  <a:lnTo>
                    <a:pt x="575926" y="597607"/>
                  </a:lnTo>
                  <a:lnTo>
                    <a:pt x="549501" y="628775"/>
                  </a:lnTo>
                  <a:lnTo>
                    <a:pt x="522399" y="655878"/>
                  </a:lnTo>
                  <a:lnTo>
                    <a:pt x="494619" y="678915"/>
                  </a:lnTo>
                  <a:lnTo>
                    <a:pt x="455998" y="707033"/>
                  </a:lnTo>
                  <a:lnTo>
                    <a:pt x="434655" y="719568"/>
                  </a:lnTo>
                  <a:lnTo>
                    <a:pt x="422798" y="703646"/>
                  </a:lnTo>
                  <a:lnTo>
                    <a:pt x="396034" y="674510"/>
                  </a:lnTo>
                  <a:lnTo>
                    <a:pt x="380450" y="660620"/>
                  </a:lnTo>
                  <a:lnTo>
                    <a:pt x="363172" y="646731"/>
                  </a:lnTo>
                  <a:lnTo>
                    <a:pt x="325568" y="622677"/>
                  </a:lnTo>
                  <a:lnTo>
                    <a:pt x="284575" y="603706"/>
                  </a:lnTo>
                  <a:lnTo>
                    <a:pt x="240195" y="589138"/>
                  </a:lnTo>
                  <a:lnTo>
                    <a:pt x="192766" y="579991"/>
                  </a:lnTo>
                  <a:lnTo>
                    <a:pt x="141610" y="575926"/>
                  </a:lnTo>
                  <a:lnTo>
                    <a:pt x="87405" y="576942"/>
                  </a:lnTo>
                  <a:lnTo>
                    <a:pt x="29813" y="582701"/>
                  </a:lnTo>
                  <a:lnTo>
                    <a:pt x="0" y="587783"/>
                  </a:lnTo>
                  <a:lnTo>
                    <a:pt x="0" y="353347"/>
                  </a:lnTo>
                  <a:lnTo>
                    <a:pt x="0" y="334376"/>
                  </a:lnTo>
                  <a:lnTo>
                    <a:pt x="2033" y="298465"/>
                  </a:lnTo>
                  <a:lnTo>
                    <a:pt x="6437" y="263232"/>
                  </a:lnTo>
                  <a:lnTo>
                    <a:pt x="13213" y="230032"/>
                  </a:lnTo>
                  <a:lnTo>
                    <a:pt x="21682" y="197847"/>
                  </a:lnTo>
                  <a:lnTo>
                    <a:pt x="32862" y="168035"/>
                  </a:lnTo>
                  <a:lnTo>
                    <a:pt x="45397" y="139916"/>
                  </a:lnTo>
                  <a:lnTo>
                    <a:pt x="60981" y="114169"/>
                  </a:lnTo>
                  <a:lnTo>
                    <a:pt x="78597" y="89777"/>
                  </a:lnTo>
                  <a:lnTo>
                    <a:pt x="98246" y="68772"/>
                  </a:lnTo>
                  <a:lnTo>
                    <a:pt x="120267" y="50139"/>
                  </a:lnTo>
                  <a:lnTo>
                    <a:pt x="144321" y="33878"/>
                  </a:lnTo>
                  <a:lnTo>
                    <a:pt x="170745" y="20666"/>
                  </a:lnTo>
                  <a:lnTo>
                    <a:pt x="199203" y="10502"/>
                  </a:lnTo>
                  <a:lnTo>
                    <a:pt x="230032" y="3388"/>
                  </a:lnTo>
                  <a:close/>
                </a:path>
              </a:pathLst>
            </a:custGeom>
            <a:solidFill>
              <a:schemeClr val="accent4"/>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9" name="Freeform: Shape 23">
              <a:extLst>
                <a:ext uri="{FF2B5EF4-FFF2-40B4-BE49-F238E27FC236}">
                  <a16:creationId xmlns:a16="http://schemas.microsoft.com/office/drawing/2014/main" id="{FA16A749-EB70-4A5F-AC39-2D9647FE2034}"/>
                </a:ext>
              </a:extLst>
            </p:cNvPr>
            <p:cNvSpPr>
              <a:spLocks/>
            </p:cNvSpPr>
            <p:nvPr/>
          </p:nvSpPr>
          <p:spPr bwMode="auto">
            <a:xfrm>
              <a:off x="4469858" y="2291427"/>
              <a:ext cx="1539414" cy="1848381"/>
            </a:xfrm>
            <a:custGeom>
              <a:avLst/>
              <a:gdLst>
                <a:gd name="connsiteX0" fmla="*/ 540662 w 1539414"/>
                <a:gd name="connsiteY0" fmla="*/ 773773 h 1848381"/>
                <a:gd name="connsiteX1" fmla="*/ 561652 w 1539414"/>
                <a:gd name="connsiteY1" fmla="*/ 785292 h 1848381"/>
                <a:gd name="connsiteX2" fmla="*/ 602955 w 1539414"/>
                <a:gd name="connsiteY2" fmla="*/ 805280 h 1848381"/>
                <a:gd name="connsiteX3" fmla="*/ 643919 w 1539414"/>
                <a:gd name="connsiteY3" fmla="*/ 820863 h 1848381"/>
                <a:gd name="connsiteX4" fmla="*/ 683868 w 1539414"/>
                <a:gd name="connsiteY4" fmla="*/ 831704 h 1848381"/>
                <a:gd name="connsiteX5" fmla="*/ 723817 w 1539414"/>
                <a:gd name="connsiteY5" fmla="*/ 838819 h 1848381"/>
                <a:gd name="connsiteX6" fmla="*/ 762750 w 1539414"/>
                <a:gd name="connsiteY6" fmla="*/ 840851 h 1848381"/>
                <a:gd name="connsiteX7" fmla="*/ 801006 w 1539414"/>
                <a:gd name="connsiteY7" fmla="*/ 838819 h 1848381"/>
                <a:gd name="connsiteX8" fmla="*/ 838585 w 1539414"/>
                <a:gd name="connsiteY8" fmla="*/ 832382 h 1848381"/>
                <a:gd name="connsiteX9" fmla="*/ 857543 w 1539414"/>
                <a:gd name="connsiteY9" fmla="*/ 826962 h 1848381"/>
                <a:gd name="connsiteX10" fmla="*/ 873455 w 1539414"/>
                <a:gd name="connsiteY10" fmla="*/ 821541 h 1848381"/>
                <a:gd name="connsiteX11" fmla="*/ 903248 w 1539414"/>
                <a:gd name="connsiteY11" fmla="*/ 809684 h 1848381"/>
                <a:gd name="connsiteX12" fmla="*/ 917128 w 1539414"/>
                <a:gd name="connsiteY12" fmla="*/ 802231 h 1848381"/>
                <a:gd name="connsiteX13" fmla="*/ 930331 w 1539414"/>
                <a:gd name="connsiteY13" fmla="*/ 823913 h 1848381"/>
                <a:gd name="connsiteX14" fmla="*/ 952337 w 1539414"/>
                <a:gd name="connsiteY14" fmla="*/ 864566 h 1848381"/>
                <a:gd name="connsiteX15" fmla="*/ 969603 w 1539414"/>
                <a:gd name="connsiteY15" fmla="*/ 904542 h 1848381"/>
                <a:gd name="connsiteX16" fmla="*/ 981452 w 1539414"/>
                <a:gd name="connsiteY16" fmla="*/ 943841 h 1848381"/>
                <a:gd name="connsiteX17" fmla="*/ 988900 w 1539414"/>
                <a:gd name="connsiteY17" fmla="*/ 982461 h 1848381"/>
                <a:gd name="connsiteX18" fmla="*/ 991947 w 1539414"/>
                <a:gd name="connsiteY18" fmla="*/ 1020066 h 1848381"/>
                <a:gd name="connsiteX19" fmla="*/ 989577 w 1539414"/>
                <a:gd name="connsiteY19" fmla="*/ 1058009 h 1848381"/>
                <a:gd name="connsiteX20" fmla="*/ 983484 w 1539414"/>
                <a:gd name="connsiteY20" fmla="*/ 1095614 h 1848381"/>
                <a:gd name="connsiteX21" fmla="*/ 978067 w 1539414"/>
                <a:gd name="connsiteY21" fmla="*/ 1114585 h 1848381"/>
                <a:gd name="connsiteX22" fmla="*/ 974004 w 1539414"/>
                <a:gd name="connsiteY22" fmla="*/ 1127459 h 1848381"/>
                <a:gd name="connsiteX23" fmla="*/ 959785 w 1539414"/>
                <a:gd name="connsiteY23" fmla="*/ 1151851 h 1848381"/>
                <a:gd name="connsiteX24" fmla="*/ 940149 w 1539414"/>
                <a:gd name="connsiteY24" fmla="*/ 1174549 h 1848381"/>
                <a:gd name="connsiteX25" fmla="*/ 915435 w 1539414"/>
                <a:gd name="connsiteY25" fmla="*/ 1195215 h 1848381"/>
                <a:gd name="connsiteX26" fmla="*/ 887674 w 1539414"/>
                <a:gd name="connsiteY26" fmla="*/ 1214187 h 1848381"/>
                <a:gd name="connsiteX27" fmla="*/ 857882 w 1539414"/>
                <a:gd name="connsiteY27" fmla="*/ 1230109 h 1848381"/>
                <a:gd name="connsiteX28" fmla="*/ 826736 w 1539414"/>
                <a:gd name="connsiteY28" fmla="*/ 1242305 h 1848381"/>
                <a:gd name="connsiteX29" fmla="*/ 796266 w 1539414"/>
                <a:gd name="connsiteY29" fmla="*/ 1251452 h 1848381"/>
                <a:gd name="connsiteX30" fmla="*/ 781032 w 1539414"/>
                <a:gd name="connsiteY30" fmla="*/ 1254163 h 1848381"/>
                <a:gd name="connsiteX31" fmla="*/ 739052 w 1539414"/>
                <a:gd name="connsiteY31" fmla="*/ 1260938 h 1848381"/>
                <a:gd name="connsiteX32" fmla="*/ 756995 w 1539414"/>
                <a:gd name="connsiteY32" fmla="*/ 1299559 h 1848381"/>
                <a:gd name="connsiteX33" fmla="*/ 762411 w 1539414"/>
                <a:gd name="connsiteY33" fmla="*/ 1311416 h 1848381"/>
                <a:gd name="connsiteX34" fmla="*/ 770537 w 1539414"/>
                <a:gd name="connsiteY34" fmla="*/ 1335131 h 1848381"/>
                <a:gd name="connsiteX35" fmla="*/ 776292 w 1539414"/>
                <a:gd name="connsiteY35" fmla="*/ 1357829 h 1848381"/>
                <a:gd name="connsiteX36" fmla="*/ 779000 w 1539414"/>
                <a:gd name="connsiteY36" fmla="*/ 1379850 h 1848381"/>
                <a:gd name="connsiteX37" fmla="*/ 778662 w 1539414"/>
                <a:gd name="connsiteY37" fmla="*/ 1401193 h 1848381"/>
                <a:gd name="connsiteX38" fmla="*/ 775615 w 1539414"/>
                <a:gd name="connsiteY38" fmla="*/ 1421520 h 1848381"/>
                <a:gd name="connsiteX39" fmla="*/ 769859 w 1539414"/>
                <a:gd name="connsiteY39" fmla="*/ 1441169 h 1848381"/>
                <a:gd name="connsiteX40" fmla="*/ 760719 w 1539414"/>
                <a:gd name="connsiteY40" fmla="*/ 1459802 h 1848381"/>
                <a:gd name="connsiteX41" fmla="*/ 755302 w 1539414"/>
                <a:gd name="connsiteY41" fmla="*/ 1468949 h 1848381"/>
                <a:gd name="connsiteX42" fmla="*/ 747854 w 1539414"/>
                <a:gd name="connsiteY42" fmla="*/ 1479112 h 1848381"/>
                <a:gd name="connsiteX43" fmla="*/ 730588 w 1539414"/>
                <a:gd name="connsiteY43" fmla="*/ 1497745 h 1848381"/>
                <a:gd name="connsiteX44" fmla="*/ 710275 w 1539414"/>
                <a:gd name="connsiteY44" fmla="*/ 1514007 h 1848381"/>
                <a:gd name="connsiteX45" fmla="*/ 686577 w 1539414"/>
                <a:gd name="connsiteY45" fmla="*/ 1528574 h 1848381"/>
                <a:gd name="connsiteX46" fmla="*/ 660170 w 1539414"/>
                <a:gd name="connsiteY46" fmla="*/ 1540431 h 1848381"/>
                <a:gd name="connsiteX47" fmla="*/ 631055 w 1539414"/>
                <a:gd name="connsiteY47" fmla="*/ 1550256 h 1848381"/>
                <a:gd name="connsiteX48" fmla="*/ 600247 w 1539414"/>
                <a:gd name="connsiteY48" fmla="*/ 1557032 h 1848381"/>
                <a:gd name="connsiteX49" fmla="*/ 568085 w 1539414"/>
                <a:gd name="connsiteY49" fmla="*/ 1561436 h 1848381"/>
                <a:gd name="connsiteX50" fmla="*/ 550819 w 1539414"/>
                <a:gd name="connsiteY50" fmla="*/ 1562452 h 1848381"/>
                <a:gd name="connsiteX51" fmla="*/ 548787 w 1539414"/>
                <a:gd name="connsiteY51" fmla="*/ 1550595 h 1848381"/>
                <a:gd name="connsiteX52" fmla="*/ 542355 w 1539414"/>
                <a:gd name="connsiteY52" fmla="*/ 1526542 h 1848381"/>
                <a:gd name="connsiteX53" fmla="*/ 533553 w 1539414"/>
                <a:gd name="connsiteY53" fmla="*/ 1502149 h 1848381"/>
                <a:gd name="connsiteX54" fmla="*/ 522719 w 1539414"/>
                <a:gd name="connsiteY54" fmla="*/ 1478096 h 1848381"/>
                <a:gd name="connsiteX55" fmla="*/ 516287 w 1539414"/>
                <a:gd name="connsiteY55" fmla="*/ 1466239 h 1848381"/>
                <a:gd name="connsiteX56" fmla="*/ 507484 w 1539414"/>
                <a:gd name="connsiteY56" fmla="*/ 1451332 h 1848381"/>
                <a:gd name="connsiteX57" fmla="*/ 487510 w 1539414"/>
                <a:gd name="connsiteY57" fmla="*/ 1423553 h 1848381"/>
                <a:gd name="connsiteX58" fmla="*/ 465166 w 1539414"/>
                <a:gd name="connsiteY58" fmla="*/ 1398822 h 1848381"/>
                <a:gd name="connsiteX59" fmla="*/ 440790 w 1539414"/>
                <a:gd name="connsiteY59" fmla="*/ 1375785 h 1848381"/>
                <a:gd name="connsiteX60" fmla="*/ 414045 w 1539414"/>
                <a:gd name="connsiteY60" fmla="*/ 1356135 h 1848381"/>
                <a:gd name="connsiteX61" fmla="*/ 385268 w 1539414"/>
                <a:gd name="connsiteY61" fmla="*/ 1339535 h 1848381"/>
                <a:gd name="connsiteX62" fmla="*/ 356153 w 1539414"/>
                <a:gd name="connsiteY62" fmla="*/ 1325306 h 1848381"/>
                <a:gd name="connsiteX63" fmla="*/ 325007 w 1539414"/>
                <a:gd name="connsiteY63" fmla="*/ 1315143 h 1848381"/>
                <a:gd name="connsiteX64" fmla="*/ 309095 w 1539414"/>
                <a:gd name="connsiteY64" fmla="*/ 1311755 h 1848381"/>
                <a:gd name="connsiteX65" fmla="*/ 289459 w 1539414"/>
                <a:gd name="connsiteY65" fmla="*/ 1307690 h 1848381"/>
                <a:gd name="connsiteX66" fmla="*/ 249849 w 1539414"/>
                <a:gd name="connsiteY66" fmla="*/ 1304302 h 1848381"/>
                <a:gd name="connsiteX67" fmla="*/ 210916 w 1539414"/>
                <a:gd name="connsiteY67" fmla="*/ 1303963 h 1848381"/>
                <a:gd name="connsiteX68" fmla="*/ 172999 w 1539414"/>
                <a:gd name="connsiteY68" fmla="*/ 1307012 h 1848381"/>
                <a:gd name="connsiteX69" fmla="*/ 135758 w 1539414"/>
                <a:gd name="connsiteY69" fmla="*/ 1312433 h 1848381"/>
                <a:gd name="connsiteX70" fmla="*/ 100549 w 1539414"/>
                <a:gd name="connsiteY70" fmla="*/ 1320563 h 1848381"/>
                <a:gd name="connsiteX71" fmla="*/ 50443 w 1539414"/>
                <a:gd name="connsiteY71" fmla="*/ 1335470 h 1848381"/>
                <a:gd name="connsiteX72" fmla="*/ 21328 w 1539414"/>
                <a:gd name="connsiteY72" fmla="*/ 1346988 h 1848381"/>
                <a:gd name="connsiteX73" fmla="*/ 14557 w 1539414"/>
                <a:gd name="connsiteY73" fmla="*/ 1326323 h 1848381"/>
                <a:gd name="connsiteX74" fmla="*/ 4401 w 1539414"/>
                <a:gd name="connsiteY74" fmla="*/ 1278216 h 1848381"/>
                <a:gd name="connsiteX75" fmla="*/ 0 w 1539414"/>
                <a:gd name="connsiteY75" fmla="*/ 1226044 h 1848381"/>
                <a:gd name="connsiteX76" fmla="*/ 2370 w 1539414"/>
                <a:gd name="connsiteY76" fmla="*/ 1172178 h 1848381"/>
                <a:gd name="connsiteX77" fmla="*/ 8802 w 1539414"/>
                <a:gd name="connsiteY77" fmla="*/ 1132202 h 1848381"/>
                <a:gd name="connsiteX78" fmla="*/ 15573 w 1539414"/>
                <a:gd name="connsiteY78" fmla="*/ 1106794 h 1848381"/>
                <a:gd name="connsiteX79" fmla="*/ 24714 w 1539414"/>
                <a:gd name="connsiteY79" fmla="*/ 1082401 h 1848381"/>
                <a:gd name="connsiteX80" fmla="*/ 36224 w 1539414"/>
                <a:gd name="connsiteY80" fmla="*/ 1059703 h 1848381"/>
                <a:gd name="connsiteX81" fmla="*/ 50105 w 1539414"/>
                <a:gd name="connsiteY81" fmla="*/ 1039038 h 1848381"/>
                <a:gd name="connsiteX82" fmla="*/ 66694 w 1539414"/>
                <a:gd name="connsiteY82" fmla="*/ 1020743 h 1848381"/>
                <a:gd name="connsiteX83" fmla="*/ 86668 w 1539414"/>
                <a:gd name="connsiteY83" fmla="*/ 1005160 h 1848381"/>
                <a:gd name="connsiteX84" fmla="*/ 109012 w 1539414"/>
                <a:gd name="connsiteY84" fmla="*/ 992625 h 1848381"/>
                <a:gd name="connsiteX85" fmla="*/ 121201 w 1539414"/>
                <a:gd name="connsiteY85" fmla="*/ 988221 h 1848381"/>
                <a:gd name="connsiteX86" fmla="*/ 137112 w 1539414"/>
                <a:gd name="connsiteY86" fmla="*/ 989915 h 1848381"/>
                <a:gd name="connsiteX87" fmla="*/ 168936 w 1539414"/>
                <a:gd name="connsiteY87" fmla="*/ 991947 h 1848381"/>
                <a:gd name="connsiteX88" fmla="*/ 185186 w 1539414"/>
                <a:gd name="connsiteY88" fmla="*/ 992625 h 1848381"/>
                <a:gd name="connsiteX89" fmla="*/ 212947 w 1539414"/>
                <a:gd name="connsiteY89" fmla="*/ 991947 h 1848381"/>
                <a:gd name="connsiteX90" fmla="*/ 269146 w 1539414"/>
                <a:gd name="connsiteY90" fmla="*/ 984494 h 1848381"/>
                <a:gd name="connsiteX91" fmla="*/ 297246 w 1539414"/>
                <a:gd name="connsiteY91" fmla="*/ 978057 h 1848381"/>
                <a:gd name="connsiteX92" fmla="*/ 321621 w 1539414"/>
                <a:gd name="connsiteY92" fmla="*/ 970943 h 1848381"/>
                <a:gd name="connsiteX93" fmla="*/ 366648 w 1539414"/>
                <a:gd name="connsiteY93" fmla="*/ 951294 h 1848381"/>
                <a:gd name="connsiteX94" fmla="*/ 405920 w 1539414"/>
                <a:gd name="connsiteY94" fmla="*/ 926563 h 1848381"/>
                <a:gd name="connsiteX95" fmla="*/ 441129 w 1539414"/>
                <a:gd name="connsiteY95" fmla="*/ 898444 h 1848381"/>
                <a:gd name="connsiteX96" fmla="*/ 471260 w 1539414"/>
                <a:gd name="connsiteY96" fmla="*/ 868970 h 1848381"/>
                <a:gd name="connsiteX97" fmla="*/ 496989 w 1539414"/>
                <a:gd name="connsiteY97" fmla="*/ 838819 h 1848381"/>
                <a:gd name="connsiteX98" fmla="*/ 527120 w 1539414"/>
                <a:gd name="connsiteY98" fmla="*/ 796810 h 1848381"/>
                <a:gd name="connsiteX99" fmla="*/ 1241288 w 1539414"/>
                <a:gd name="connsiteY99" fmla="*/ 0 h 1848381"/>
                <a:gd name="connsiteX100" fmla="*/ 1258566 w 1539414"/>
                <a:gd name="connsiteY100" fmla="*/ 0 h 1848381"/>
                <a:gd name="connsiteX101" fmla="*/ 1276182 w 1539414"/>
                <a:gd name="connsiteY101" fmla="*/ 0 h 1848381"/>
                <a:gd name="connsiteX102" fmla="*/ 1309722 w 1539414"/>
                <a:gd name="connsiteY102" fmla="*/ 3387 h 1848381"/>
                <a:gd name="connsiteX103" fmla="*/ 1340212 w 1539414"/>
                <a:gd name="connsiteY103" fmla="*/ 10498 h 1848381"/>
                <a:gd name="connsiteX104" fmla="*/ 1369008 w 1539414"/>
                <a:gd name="connsiteY104" fmla="*/ 20658 h 1848381"/>
                <a:gd name="connsiteX105" fmla="*/ 1395094 w 1539414"/>
                <a:gd name="connsiteY105" fmla="*/ 33866 h 1848381"/>
                <a:gd name="connsiteX106" fmla="*/ 1419486 w 1539414"/>
                <a:gd name="connsiteY106" fmla="*/ 50121 h 1848381"/>
                <a:gd name="connsiteX107" fmla="*/ 1441507 w 1539414"/>
                <a:gd name="connsiteY107" fmla="*/ 68747 h 1848381"/>
                <a:gd name="connsiteX108" fmla="*/ 1460817 w 1539414"/>
                <a:gd name="connsiteY108" fmla="*/ 89744 h 1848381"/>
                <a:gd name="connsiteX109" fmla="*/ 1478095 w 1539414"/>
                <a:gd name="connsiteY109" fmla="*/ 114127 h 1848381"/>
                <a:gd name="connsiteX110" fmla="*/ 1493679 w 1539414"/>
                <a:gd name="connsiteY110" fmla="*/ 139865 h 1848381"/>
                <a:gd name="connsiteX111" fmla="*/ 1506891 w 1539414"/>
                <a:gd name="connsiteY111" fmla="*/ 167973 h 1848381"/>
                <a:gd name="connsiteX112" fmla="*/ 1517732 w 1539414"/>
                <a:gd name="connsiteY112" fmla="*/ 197775 h 1848381"/>
                <a:gd name="connsiteX113" fmla="*/ 1526202 w 1539414"/>
                <a:gd name="connsiteY113" fmla="*/ 229947 h 1848381"/>
                <a:gd name="connsiteX114" fmla="*/ 1532639 w 1539414"/>
                <a:gd name="connsiteY114" fmla="*/ 263135 h 1848381"/>
                <a:gd name="connsiteX115" fmla="*/ 1537043 w 1539414"/>
                <a:gd name="connsiteY115" fmla="*/ 298356 h 1848381"/>
                <a:gd name="connsiteX116" fmla="*/ 1539414 w 1539414"/>
                <a:gd name="connsiteY116" fmla="*/ 334253 h 1848381"/>
                <a:gd name="connsiteX117" fmla="*/ 1539414 w 1539414"/>
                <a:gd name="connsiteY117" fmla="*/ 353218 h 1848381"/>
                <a:gd name="connsiteX118" fmla="*/ 1539414 w 1539414"/>
                <a:gd name="connsiteY118" fmla="*/ 1658734 h 1848381"/>
                <a:gd name="connsiteX119" fmla="*/ 1517394 w 1539414"/>
                <a:gd name="connsiteY119" fmla="*/ 1648236 h 1848381"/>
                <a:gd name="connsiteX120" fmla="*/ 1473013 w 1539414"/>
                <a:gd name="connsiteY120" fmla="*/ 1630964 h 1848381"/>
                <a:gd name="connsiteX121" fmla="*/ 1428294 w 1539414"/>
                <a:gd name="connsiteY121" fmla="*/ 1618773 h 1848381"/>
                <a:gd name="connsiteX122" fmla="*/ 1383237 w 1539414"/>
                <a:gd name="connsiteY122" fmla="*/ 1611661 h 1848381"/>
                <a:gd name="connsiteX123" fmla="*/ 1338179 w 1539414"/>
                <a:gd name="connsiteY123" fmla="*/ 1608952 h 1848381"/>
                <a:gd name="connsiteX124" fmla="*/ 1293799 w 1539414"/>
                <a:gd name="connsiteY124" fmla="*/ 1611661 h 1848381"/>
                <a:gd name="connsiteX125" fmla="*/ 1249758 w 1539414"/>
                <a:gd name="connsiteY125" fmla="*/ 1619450 h 1848381"/>
                <a:gd name="connsiteX126" fmla="*/ 1206733 w 1539414"/>
                <a:gd name="connsiteY126" fmla="*/ 1632319 h 1848381"/>
                <a:gd name="connsiteX127" fmla="*/ 1185728 w 1539414"/>
                <a:gd name="connsiteY127" fmla="*/ 1640785 h 1848381"/>
                <a:gd name="connsiteX128" fmla="*/ 1168112 w 1539414"/>
                <a:gd name="connsiteY128" fmla="*/ 1648575 h 1848381"/>
                <a:gd name="connsiteX129" fmla="*/ 1134911 w 1539414"/>
                <a:gd name="connsiteY129" fmla="*/ 1666523 h 1848381"/>
                <a:gd name="connsiteX130" fmla="*/ 1103405 w 1539414"/>
                <a:gd name="connsiteY130" fmla="*/ 1688197 h 1848381"/>
                <a:gd name="connsiteX131" fmla="*/ 1074609 w 1539414"/>
                <a:gd name="connsiteY131" fmla="*/ 1712242 h 1848381"/>
                <a:gd name="connsiteX132" fmla="*/ 1048523 w 1539414"/>
                <a:gd name="connsiteY132" fmla="*/ 1738657 h 1848381"/>
                <a:gd name="connsiteX133" fmla="*/ 1025147 w 1539414"/>
                <a:gd name="connsiteY133" fmla="*/ 1767443 h 1848381"/>
                <a:gd name="connsiteX134" fmla="*/ 1004820 w 1539414"/>
                <a:gd name="connsiteY134" fmla="*/ 1798260 h 1848381"/>
                <a:gd name="connsiteX135" fmla="*/ 987881 w 1539414"/>
                <a:gd name="connsiteY135" fmla="*/ 1831110 h 1848381"/>
                <a:gd name="connsiteX136" fmla="*/ 980767 w 1539414"/>
                <a:gd name="connsiteY136" fmla="*/ 1848381 h 1848381"/>
                <a:gd name="connsiteX137" fmla="*/ 974330 w 1539414"/>
                <a:gd name="connsiteY137" fmla="*/ 1832126 h 1848381"/>
                <a:gd name="connsiteX138" fmla="*/ 959762 w 1539414"/>
                <a:gd name="connsiteY138" fmla="*/ 1801647 h 1848381"/>
                <a:gd name="connsiteX139" fmla="*/ 944178 w 1539414"/>
                <a:gd name="connsiteY139" fmla="*/ 1774216 h 1848381"/>
                <a:gd name="connsiteX140" fmla="*/ 927240 w 1539414"/>
                <a:gd name="connsiteY140" fmla="*/ 1749494 h 1848381"/>
                <a:gd name="connsiteX141" fmla="*/ 909284 w 1539414"/>
                <a:gd name="connsiteY141" fmla="*/ 1727143 h 1848381"/>
                <a:gd name="connsiteX142" fmla="*/ 890313 w 1539414"/>
                <a:gd name="connsiteY142" fmla="*/ 1706823 h 1848381"/>
                <a:gd name="connsiteX143" fmla="*/ 869986 w 1539414"/>
                <a:gd name="connsiteY143" fmla="*/ 1688875 h 1848381"/>
                <a:gd name="connsiteX144" fmla="*/ 849320 w 1539414"/>
                <a:gd name="connsiteY144" fmla="*/ 1673635 h 1848381"/>
                <a:gd name="connsiteX145" fmla="*/ 816797 w 1539414"/>
                <a:gd name="connsiteY145" fmla="*/ 1653316 h 1848381"/>
                <a:gd name="connsiteX146" fmla="*/ 772756 w 1539414"/>
                <a:gd name="connsiteY146" fmla="*/ 1633335 h 1848381"/>
                <a:gd name="connsiteX147" fmla="*/ 727021 w 1539414"/>
                <a:gd name="connsiteY147" fmla="*/ 1619450 h 1848381"/>
                <a:gd name="connsiteX148" fmla="*/ 682302 w 1539414"/>
                <a:gd name="connsiteY148" fmla="*/ 1611322 h 1848381"/>
                <a:gd name="connsiteX149" fmla="*/ 660281 w 1539414"/>
                <a:gd name="connsiteY149" fmla="*/ 1608952 h 1848381"/>
                <a:gd name="connsiteX150" fmla="*/ 683996 w 1539414"/>
                <a:gd name="connsiteY150" fmla="*/ 1601163 h 1848381"/>
                <a:gd name="connsiteX151" fmla="*/ 727021 w 1539414"/>
                <a:gd name="connsiteY151" fmla="*/ 1580166 h 1848381"/>
                <a:gd name="connsiteX152" fmla="*/ 764625 w 1539414"/>
                <a:gd name="connsiteY152" fmla="*/ 1553751 h 1848381"/>
                <a:gd name="connsiteX153" fmla="*/ 789017 w 1539414"/>
                <a:gd name="connsiteY153" fmla="*/ 1530384 h 1848381"/>
                <a:gd name="connsiteX154" fmla="*/ 802569 w 1539414"/>
                <a:gd name="connsiteY154" fmla="*/ 1513451 h 1848381"/>
                <a:gd name="connsiteX155" fmla="*/ 809005 w 1539414"/>
                <a:gd name="connsiteY155" fmla="*/ 1504646 h 1848381"/>
                <a:gd name="connsiteX156" fmla="*/ 819169 w 1539414"/>
                <a:gd name="connsiteY156" fmla="*/ 1488052 h 1848381"/>
                <a:gd name="connsiteX157" fmla="*/ 833736 w 1539414"/>
                <a:gd name="connsiteY157" fmla="*/ 1453170 h 1848381"/>
                <a:gd name="connsiteX158" fmla="*/ 841867 w 1539414"/>
                <a:gd name="connsiteY158" fmla="*/ 1415918 h 1848381"/>
                <a:gd name="connsiteX159" fmla="*/ 843222 w 1539414"/>
                <a:gd name="connsiteY159" fmla="*/ 1377312 h 1848381"/>
                <a:gd name="connsiteX160" fmla="*/ 841190 w 1539414"/>
                <a:gd name="connsiteY160" fmla="*/ 1357670 h 1848381"/>
                <a:gd name="connsiteX161" fmla="*/ 860500 w 1539414"/>
                <a:gd name="connsiteY161" fmla="*/ 1369861 h 1848381"/>
                <a:gd name="connsiteX162" fmla="*/ 899121 w 1539414"/>
                <a:gd name="connsiteY162" fmla="*/ 1392212 h 1848381"/>
                <a:gd name="connsiteX163" fmla="*/ 936387 w 1539414"/>
                <a:gd name="connsiteY163" fmla="*/ 1411177 h 1848381"/>
                <a:gd name="connsiteX164" fmla="*/ 972975 w 1539414"/>
                <a:gd name="connsiteY164" fmla="*/ 1426755 h 1848381"/>
                <a:gd name="connsiteX165" fmla="*/ 1008547 w 1539414"/>
                <a:gd name="connsiteY165" fmla="*/ 1439624 h 1848381"/>
                <a:gd name="connsiteX166" fmla="*/ 1043102 w 1539414"/>
                <a:gd name="connsiteY166" fmla="*/ 1449445 h 1848381"/>
                <a:gd name="connsiteX167" fmla="*/ 1076980 w 1539414"/>
                <a:gd name="connsiteY167" fmla="*/ 1455880 h 1848381"/>
                <a:gd name="connsiteX168" fmla="*/ 1109503 w 1539414"/>
                <a:gd name="connsiteY168" fmla="*/ 1458928 h 1848381"/>
                <a:gd name="connsiteX169" fmla="*/ 1125764 w 1539414"/>
                <a:gd name="connsiteY169" fmla="*/ 1458928 h 1848381"/>
                <a:gd name="connsiteX170" fmla="*/ 1149818 w 1539414"/>
                <a:gd name="connsiteY170" fmla="*/ 1458589 h 1848381"/>
                <a:gd name="connsiteX171" fmla="*/ 1196230 w 1539414"/>
                <a:gd name="connsiteY171" fmla="*/ 1451138 h 1848381"/>
                <a:gd name="connsiteX172" fmla="*/ 1218251 w 1539414"/>
                <a:gd name="connsiteY172" fmla="*/ 1444027 h 1848381"/>
                <a:gd name="connsiteX173" fmla="*/ 1231802 w 1539414"/>
                <a:gd name="connsiteY173" fmla="*/ 1439286 h 1848381"/>
                <a:gd name="connsiteX174" fmla="*/ 1257550 w 1539414"/>
                <a:gd name="connsiteY174" fmla="*/ 1427433 h 1848381"/>
                <a:gd name="connsiteX175" fmla="*/ 1280248 w 1539414"/>
                <a:gd name="connsiteY175" fmla="*/ 1413886 h 1848381"/>
                <a:gd name="connsiteX176" fmla="*/ 1301252 w 1539414"/>
                <a:gd name="connsiteY176" fmla="*/ 1398986 h 1848381"/>
                <a:gd name="connsiteX177" fmla="*/ 1329032 w 1539414"/>
                <a:gd name="connsiteY177" fmla="*/ 1373925 h 1848381"/>
                <a:gd name="connsiteX178" fmla="*/ 1358845 w 1539414"/>
                <a:gd name="connsiteY178" fmla="*/ 1338705 h 1848381"/>
                <a:gd name="connsiteX179" fmla="*/ 1381543 w 1539414"/>
                <a:gd name="connsiteY179" fmla="*/ 1304501 h 1848381"/>
                <a:gd name="connsiteX180" fmla="*/ 1397804 w 1539414"/>
                <a:gd name="connsiteY180" fmla="*/ 1273344 h 1848381"/>
                <a:gd name="connsiteX181" fmla="*/ 1412372 w 1539414"/>
                <a:gd name="connsiteY181" fmla="*/ 1238463 h 1848381"/>
                <a:gd name="connsiteX182" fmla="*/ 1414743 w 1539414"/>
                <a:gd name="connsiteY182" fmla="*/ 1231012 h 1848381"/>
                <a:gd name="connsiteX183" fmla="*/ 1352747 w 1539414"/>
                <a:gd name="connsiteY183" fmla="*/ 1213064 h 1848381"/>
                <a:gd name="connsiteX184" fmla="*/ 1351392 w 1539414"/>
                <a:gd name="connsiteY184" fmla="*/ 1217466 h 1848381"/>
                <a:gd name="connsiteX185" fmla="*/ 1339873 w 1539414"/>
                <a:gd name="connsiteY185" fmla="*/ 1245236 h 1848381"/>
                <a:gd name="connsiteX186" fmla="*/ 1326661 w 1539414"/>
                <a:gd name="connsiteY186" fmla="*/ 1270296 h 1848381"/>
                <a:gd name="connsiteX187" fmla="*/ 1308367 w 1539414"/>
                <a:gd name="connsiteY187" fmla="*/ 1298405 h 1848381"/>
                <a:gd name="connsiteX188" fmla="*/ 1284652 w 1539414"/>
                <a:gd name="connsiteY188" fmla="*/ 1326852 h 1848381"/>
                <a:gd name="connsiteX189" fmla="*/ 1254162 w 1539414"/>
                <a:gd name="connsiteY189" fmla="*/ 1353606 h 1848381"/>
                <a:gd name="connsiteX190" fmla="*/ 1227398 w 1539414"/>
                <a:gd name="connsiteY190" fmla="*/ 1370200 h 1848381"/>
                <a:gd name="connsiteX191" fmla="*/ 1207749 w 1539414"/>
                <a:gd name="connsiteY191" fmla="*/ 1379344 h 1848381"/>
                <a:gd name="connsiteX192" fmla="*/ 1197247 w 1539414"/>
                <a:gd name="connsiteY192" fmla="*/ 1383407 h 1848381"/>
                <a:gd name="connsiteX193" fmla="*/ 1180647 w 1539414"/>
                <a:gd name="connsiteY193" fmla="*/ 1388826 h 1848381"/>
                <a:gd name="connsiteX194" fmla="*/ 1145075 w 1539414"/>
                <a:gd name="connsiteY194" fmla="*/ 1394583 h 1848381"/>
                <a:gd name="connsiteX195" fmla="*/ 1107809 w 1539414"/>
                <a:gd name="connsiteY195" fmla="*/ 1394583 h 1848381"/>
                <a:gd name="connsiteX196" fmla="*/ 1068172 w 1539414"/>
                <a:gd name="connsiteY196" fmla="*/ 1389165 h 1848381"/>
                <a:gd name="connsiteX197" fmla="*/ 1026502 w 1539414"/>
                <a:gd name="connsiteY197" fmla="*/ 1378328 h 1848381"/>
                <a:gd name="connsiteX198" fmla="*/ 982799 w 1539414"/>
                <a:gd name="connsiteY198" fmla="*/ 1362072 h 1848381"/>
                <a:gd name="connsiteX199" fmla="*/ 937742 w 1539414"/>
                <a:gd name="connsiteY199" fmla="*/ 1340059 h 1848381"/>
                <a:gd name="connsiteX200" fmla="*/ 890313 w 1539414"/>
                <a:gd name="connsiteY200" fmla="*/ 1312628 h 1848381"/>
                <a:gd name="connsiteX201" fmla="*/ 865582 w 1539414"/>
                <a:gd name="connsiteY201" fmla="*/ 1296712 h 1848381"/>
                <a:gd name="connsiteX202" fmla="*/ 880488 w 1539414"/>
                <a:gd name="connsiteY202" fmla="*/ 1290277 h 1848381"/>
                <a:gd name="connsiteX203" fmla="*/ 909284 w 1539414"/>
                <a:gd name="connsiteY203" fmla="*/ 1276392 h 1848381"/>
                <a:gd name="connsiteX204" fmla="*/ 936725 w 1539414"/>
                <a:gd name="connsiteY204" fmla="*/ 1259121 h 1848381"/>
                <a:gd name="connsiteX205" fmla="*/ 962811 w 1539414"/>
                <a:gd name="connsiteY205" fmla="*/ 1240495 h 1848381"/>
                <a:gd name="connsiteX206" fmla="*/ 985848 w 1539414"/>
                <a:gd name="connsiteY206" fmla="*/ 1219160 h 1848381"/>
                <a:gd name="connsiteX207" fmla="*/ 1006514 w 1539414"/>
                <a:gd name="connsiteY207" fmla="*/ 1196470 h 1848381"/>
                <a:gd name="connsiteX208" fmla="*/ 1023453 w 1539414"/>
                <a:gd name="connsiteY208" fmla="*/ 1172425 h 1848381"/>
                <a:gd name="connsiteX209" fmla="*/ 1035988 w 1539414"/>
                <a:gd name="connsiteY209" fmla="*/ 1146349 h 1848381"/>
                <a:gd name="connsiteX210" fmla="*/ 1040053 w 1539414"/>
                <a:gd name="connsiteY210" fmla="*/ 1132802 h 1848381"/>
                <a:gd name="connsiteX211" fmla="*/ 1047506 w 1539414"/>
                <a:gd name="connsiteY211" fmla="*/ 1104694 h 1848381"/>
                <a:gd name="connsiteX212" fmla="*/ 1055298 w 1539414"/>
                <a:gd name="connsiteY212" fmla="*/ 1050848 h 1848381"/>
                <a:gd name="connsiteX213" fmla="*/ 1055298 w 1539414"/>
                <a:gd name="connsiteY213" fmla="*/ 999033 h 1848381"/>
                <a:gd name="connsiteX214" fmla="*/ 1048861 w 1539414"/>
                <a:gd name="connsiteY214" fmla="*/ 950267 h 1848381"/>
                <a:gd name="connsiteX215" fmla="*/ 1037004 w 1539414"/>
                <a:gd name="connsiteY215" fmla="*/ 904549 h 1848381"/>
                <a:gd name="connsiteX216" fmla="*/ 1021420 w 1539414"/>
                <a:gd name="connsiteY216" fmla="*/ 861539 h 1848381"/>
                <a:gd name="connsiteX217" fmla="*/ 1002787 w 1539414"/>
                <a:gd name="connsiteY217" fmla="*/ 821578 h 1848381"/>
                <a:gd name="connsiteX218" fmla="*/ 982461 w 1539414"/>
                <a:gd name="connsiteY218" fmla="*/ 785342 h 1848381"/>
                <a:gd name="connsiteX219" fmla="*/ 971958 w 1539414"/>
                <a:gd name="connsiteY219" fmla="*/ 768409 h 1848381"/>
                <a:gd name="connsiteX220" fmla="*/ 984832 w 1539414"/>
                <a:gd name="connsiteY220" fmla="*/ 758927 h 1848381"/>
                <a:gd name="connsiteX221" fmla="*/ 1007869 w 1539414"/>
                <a:gd name="connsiteY221" fmla="*/ 738608 h 1848381"/>
                <a:gd name="connsiteX222" fmla="*/ 1039037 w 1539414"/>
                <a:gd name="connsiteY222" fmla="*/ 707113 h 1848381"/>
                <a:gd name="connsiteX223" fmla="*/ 1073254 w 1539414"/>
                <a:gd name="connsiteY223" fmla="*/ 664781 h 1848381"/>
                <a:gd name="connsiteX224" fmla="*/ 1099340 w 1539414"/>
                <a:gd name="connsiteY224" fmla="*/ 626851 h 1848381"/>
                <a:gd name="connsiteX225" fmla="*/ 1108487 w 1539414"/>
                <a:gd name="connsiteY225" fmla="*/ 610596 h 1848381"/>
                <a:gd name="connsiteX226" fmla="*/ 1123732 w 1539414"/>
                <a:gd name="connsiteY226" fmla="*/ 624819 h 1848381"/>
                <a:gd name="connsiteX227" fmla="*/ 1157610 w 1539414"/>
                <a:gd name="connsiteY227" fmla="*/ 649202 h 1848381"/>
                <a:gd name="connsiteX228" fmla="*/ 1176242 w 1539414"/>
                <a:gd name="connsiteY228" fmla="*/ 658685 h 1848381"/>
                <a:gd name="connsiteX229" fmla="*/ 1190471 w 1539414"/>
                <a:gd name="connsiteY229" fmla="*/ 664781 h 1848381"/>
                <a:gd name="connsiteX230" fmla="*/ 1219267 w 1539414"/>
                <a:gd name="connsiteY230" fmla="*/ 674602 h 1848381"/>
                <a:gd name="connsiteX231" fmla="*/ 1247725 w 1539414"/>
                <a:gd name="connsiteY231" fmla="*/ 680359 h 1848381"/>
                <a:gd name="connsiteX232" fmla="*/ 1275505 w 1539414"/>
                <a:gd name="connsiteY232" fmla="*/ 683068 h 1848381"/>
                <a:gd name="connsiteX233" fmla="*/ 1289056 w 1539414"/>
                <a:gd name="connsiteY233" fmla="*/ 683407 h 1848381"/>
                <a:gd name="connsiteX234" fmla="*/ 1302946 w 1539414"/>
                <a:gd name="connsiteY234" fmla="*/ 683068 h 1848381"/>
                <a:gd name="connsiteX235" fmla="*/ 1329371 w 1539414"/>
                <a:gd name="connsiteY235" fmla="*/ 680697 h 1848381"/>
                <a:gd name="connsiteX236" fmla="*/ 1365281 w 1539414"/>
                <a:gd name="connsiteY236" fmla="*/ 674263 h 1848381"/>
                <a:gd name="connsiteX237" fmla="*/ 1417792 w 1539414"/>
                <a:gd name="connsiteY237" fmla="*/ 658008 h 1848381"/>
                <a:gd name="connsiteX238" fmla="*/ 1427278 w 1539414"/>
                <a:gd name="connsiteY238" fmla="*/ 653605 h 1848381"/>
                <a:gd name="connsiteX239" fmla="*/ 1399498 w 1539414"/>
                <a:gd name="connsiteY239" fmla="*/ 595695 h 1848381"/>
                <a:gd name="connsiteX240" fmla="*/ 1396110 w 1539414"/>
                <a:gd name="connsiteY240" fmla="*/ 597388 h 1848381"/>
                <a:gd name="connsiteX241" fmla="*/ 1361894 w 1539414"/>
                <a:gd name="connsiteY241" fmla="*/ 608564 h 1848381"/>
                <a:gd name="connsiteX242" fmla="*/ 1320901 w 1539414"/>
                <a:gd name="connsiteY242" fmla="*/ 617030 h 1848381"/>
                <a:gd name="connsiteX243" fmla="*/ 1289395 w 1539414"/>
                <a:gd name="connsiteY243" fmla="*/ 618724 h 1848381"/>
                <a:gd name="connsiteX244" fmla="*/ 1255178 w 1539414"/>
                <a:gd name="connsiteY244" fmla="*/ 616692 h 1848381"/>
                <a:gd name="connsiteX245" fmla="*/ 1220961 w 1539414"/>
                <a:gd name="connsiteY245" fmla="*/ 607887 h 1848381"/>
                <a:gd name="connsiteX246" fmla="*/ 1203345 w 1539414"/>
                <a:gd name="connsiteY246" fmla="*/ 600436 h 1848381"/>
                <a:gd name="connsiteX247" fmla="*/ 1191826 w 1539414"/>
                <a:gd name="connsiteY247" fmla="*/ 594679 h 1848381"/>
                <a:gd name="connsiteX248" fmla="*/ 1170144 w 1539414"/>
                <a:gd name="connsiteY248" fmla="*/ 579778 h 1848381"/>
                <a:gd name="connsiteX249" fmla="*/ 1149818 w 1539414"/>
                <a:gd name="connsiteY249" fmla="*/ 561152 h 1848381"/>
                <a:gd name="connsiteX250" fmla="*/ 1131862 w 1539414"/>
                <a:gd name="connsiteY250" fmla="*/ 539478 h 1848381"/>
                <a:gd name="connsiteX251" fmla="*/ 1115262 w 1539414"/>
                <a:gd name="connsiteY251" fmla="*/ 514079 h 1848381"/>
                <a:gd name="connsiteX252" fmla="*/ 1100695 w 1539414"/>
                <a:gd name="connsiteY252" fmla="*/ 484955 h 1848381"/>
                <a:gd name="connsiteX253" fmla="*/ 1087482 w 1539414"/>
                <a:gd name="connsiteY253" fmla="*/ 452444 h 1848381"/>
                <a:gd name="connsiteX254" fmla="*/ 1076303 w 1539414"/>
                <a:gd name="connsiteY254" fmla="*/ 416885 h 1848381"/>
                <a:gd name="connsiteX255" fmla="*/ 1072237 w 1539414"/>
                <a:gd name="connsiteY255" fmla="*/ 397582 h 1848381"/>
                <a:gd name="connsiteX256" fmla="*/ 1009224 w 1539414"/>
                <a:gd name="connsiteY256" fmla="*/ 412144 h 1848381"/>
                <a:gd name="connsiteX257" fmla="*/ 1014645 w 1539414"/>
                <a:gd name="connsiteY257" fmla="*/ 433140 h 1848381"/>
                <a:gd name="connsiteX258" fmla="*/ 1026502 w 1539414"/>
                <a:gd name="connsiteY258" fmla="*/ 472086 h 1848381"/>
                <a:gd name="connsiteX259" fmla="*/ 1040392 w 1539414"/>
                <a:gd name="connsiteY259" fmla="*/ 507645 h 1848381"/>
                <a:gd name="connsiteX260" fmla="*/ 1056653 w 1539414"/>
                <a:gd name="connsiteY260" fmla="*/ 540833 h 1848381"/>
                <a:gd name="connsiteX261" fmla="*/ 1065462 w 1539414"/>
                <a:gd name="connsiteY261" fmla="*/ 555734 h 1848381"/>
                <a:gd name="connsiteX262" fmla="*/ 1056653 w 1539414"/>
                <a:gd name="connsiteY262" fmla="*/ 571989 h 1848381"/>
                <a:gd name="connsiteX263" fmla="*/ 1031584 w 1539414"/>
                <a:gd name="connsiteY263" fmla="*/ 612289 h 1848381"/>
                <a:gd name="connsiteX264" fmla="*/ 1008885 w 1539414"/>
                <a:gd name="connsiteY264" fmla="*/ 643445 h 1848381"/>
                <a:gd name="connsiteX265" fmla="*/ 980428 w 1539414"/>
                <a:gd name="connsiteY265" fmla="*/ 675279 h 1848381"/>
                <a:gd name="connsiteX266" fmla="*/ 946550 w 1539414"/>
                <a:gd name="connsiteY266" fmla="*/ 707113 h 1848381"/>
                <a:gd name="connsiteX267" fmla="*/ 907252 w 1539414"/>
                <a:gd name="connsiteY267" fmla="*/ 735221 h 1848381"/>
                <a:gd name="connsiteX268" fmla="*/ 874390 w 1539414"/>
                <a:gd name="connsiteY268" fmla="*/ 752831 h 1848381"/>
                <a:gd name="connsiteX269" fmla="*/ 851353 w 1539414"/>
                <a:gd name="connsiteY269" fmla="*/ 761975 h 1848381"/>
                <a:gd name="connsiteX270" fmla="*/ 838818 w 1539414"/>
                <a:gd name="connsiteY270" fmla="*/ 765700 h 1848381"/>
                <a:gd name="connsiteX271" fmla="*/ 822218 w 1539414"/>
                <a:gd name="connsiteY271" fmla="*/ 770102 h 1848381"/>
                <a:gd name="connsiteX272" fmla="*/ 788001 w 1539414"/>
                <a:gd name="connsiteY272" fmla="*/ 775860 h 1848381"/>
                <a:gd name="connsiteX273" fmla="*/ 752768 w 1539414"/>
                <a:gd name="connsiteY273" fmla="*/ 776876 h 1848381"/>
                <a:gd name="connsiteX274" fmla="*/ 716857 w 1539414"/>
                <a:gd name="connsiteY274" fmla="*/ 772812 h 1848381"/>
                <a:gd name="connsiteX275" fmla="*/ 680269 w 1539414"/>
                <a:gd name="connsiteY275" fmla="*/ 765023 h 1848381"/>
                <a:gd name="connsiteX276" fmla="*/ 642665 w 1539414"/>
                <a:gd name="connsiteY276" fmla="*/ 752831 h 1848381"/>
                <a:gd name="connsiteX277" fmla="*/ 604383 w 1539414"/>
                <a:gd name="connsiteY277" fmla="*/ 735560 h 1848381"/>
                <a:gd name="connsiteX278" fmla="*/ 565762 w 1539414"/>
                <a:gd name="connsiteY278" fmla="*/ 714224 h 1848381"/>
                <a:gd name="connsiteX279" fmla="*/ 546113 w 1539414"/>
                <a:gd name="connsiteY279" fmla="*/ 701694 h 1848381"/>
                <a:gd name="connsiteX280" fmla="*/ 513928 w 1539414"/>
                <a:gd name="connsiteY280" fmla="*/ 681036 h 1848381"/>
                <a:gd name="connsiteX281" fmla="*/ 499022 w 1539414"/>
                <a:gd name="connsiteY281" fmla="*/ 715240 h 1848381"/>
                <a:gd name="connsiteX282" fmla="*/ 496312 w 1539414"/>
                <a:gd name="connsiteY282" fmla="*/ 720997 h 1848381"/>
                <a:gd name="connsiteX283" fmla="*/ 477679 w 1539414"/>
                <a:gd name="connsiteY283" fmla="*/ 754863 h 1848381"/>
                <a:gd name="connsiteX284" fmla="*/ 457013 w 1539414"/>
                <a:gd name="connsiteY284" fmla="*/ 785342 h 1848381"/>
                <a:gd name="connsiteX285" fmla="*/ 429572 w 1539414"/>
                <a:gd name="connsiteY285" fmla="*/ 818869 h 1848381"/>
                <a:gd name="connsiteX286" fmla="*/ 395694 w 1539414"/>
                <a:gd name="connsiteY286" fmla="*/ 853073 h 1848381"/>
                <a:gd name="connsiteX287" fmla="*/ 365543 w 1539414"/>
                <a:gd name="connsiteY287" fmla="*/ 876440 h 1848381"/>
                <a:gd name="connsiteX288" fmla="*/ 343522 w 1539414"/>
                <a:gd name="connsiteY288" fmla="*/ 890664 h 1848381"/>
                <a:gd name="connsiteX289" fmla="*/ 319808 w 1539414"/>
                <a:gd name="connsiteY289" fmla="*/ 902517 h 1848381"/>
                <a:gd name="connsiteX290" fmla="*/ 294399 w 1539414"/>
                <a:gd name="connsiteY290" fmla="*/ 912338 h 1848381"/>
                <a:gd name="connsiteX291" fmla="*/ 280848 w 1539414"/>
                <a:gd name="connsiteY291" fmla="*/ 916063 h 1848381"/>
                <a:gd name="connsiteX292" fmla="*/ 260521 w 1539414"/>
                <a:gd name="connsiteY292" fmla="*/ 921143 h 1848381"/>
                <a:gd name="connsiteX293" fmla="*/ 220207 w 1539414"/>
                <a:gd name="connsiteY293" fmla="*/ 926900 h 1848381"/>
                <a:gd name="connsiteX294" fmla="*/ 180231 w 1539414"/>
                <a:gd name="connsiteY294" fmla="*/ 928255 h 1848381"/>
                <a:gd name="connsiteX295" fmla="*/ 140255 w 1539414"/>
                <a:gd name="connsiteY295" fmla="*/ 925545 h 1848381"/>
                <a:gd name="connsiteX296" fmla="*/ 120605 w 1539414"/>
                <a:gd name="connsiteY296" fmla="*/ 922497 h 1848381"/>
                <a:gd name="connsiteX297" fmla="*/ 119250 w 1539414"/>
                <a:gd name="connsiteY297" fmla="*/ 901839 h 1848381"/>
                <a:gd name="connsiteX298" fmla="*/ 119589 w 1539414"/>
                <a:gd name="connsiteY298" fmla="*/ 860185 h 1848381"/>
                <a:gd name="connsiteX299" fmla="*/ 124332 w 1539414"/>
                <a:gd name="connsiteY299" fmla="*/ 819546 h 1848381"/>
                <a:gd name="connsiteX300" fmla="*/ 133140 w 1539414"/>
                <a:gd name="connsiteY300" fmla="*/ 779923 h 1848381"/>
                <a:gd name="connsiteX301" fmla="*/ 146353 w 1539414"/>
                <a:gd name="connsiteY301" fmla="*/ 741317 h 1848381"/>
                <a:gd name="connsiteX302" fmla="*/ 162614 w 1539414"/>
                <a:gd name="connsiteY302" fmla="*/ 704742 h 1848381"/>
                <a:gd name="connsiteX303" fmla="*/ 182602 w 1539414"/>
                <a:gd name="connsiteY303" fmla="*/ 670199 h 1848381"/>
                <a:gd name="connsiteX304" fmla="*/ 205300 w 1539414"/>
                <a:gd name="connsiteY304" fmla="*/ 637688 h 1848381"/>
                <a:gd name="connsiteX305" fmla="*/ 230709 w 1539414"/>
                <a:gd name="connsiteY305" fmla="*/ 608225 h 1848381"/>
                <a:gd name="connsiteX306" fmla="*/ 258827 w 1539414"/>
                <a:gd name="connsiteY306" fmla="*/ 581471 h 1848381"/>
                <a:gd name="connsiteX307" fmla="*/ 288640 w 1539414"/>
                <a:gd name="connsiteY307" fmla="*/ 558104 h 1848381"/>
                <a:gd name="connsiteX308" fmla="*/ 320824 w 1539414"/>
                <a:gd name="connsiteY308" fmla="*/ 538801 h 1848381"/>
                <a:gd name="connsiteX309" fmla="*/ 354024 w 1539414"/>
                <a:gd name="connsiteY309" fmla="*/ 523223 h 1848381"/>
                <a:gd name="connsiteX310" fmla="*/ 388919 w 1539414"/>
                <a:gd name="connsiteY310" fmla="*/ 511708 h 1848381"/>
                <a:gd name="connsiteX311" fmla="*/ 424491 w 1539414"/>
                <a:gd name="connsiteY311" fmla="*/ 505274 h 1848381"/>
                <a:gd name="connsiteX312" fmla="*/ 460740 w 1539414"/>
                <a:gd name="connsiteY312" fmla="*/ 503919 h 1848381"/>
                <a:gd name="connsiteX313" fmla="*/ 479373 w 1539414"/>
                <a:gd name="connsiteY313" fmla="*/ 505274 h 1848381"/>
                <a:gd name="connsiteX314" fmla="*/ 479712 w 1539414"/>
                <a:gd name="connsiteY314" fmla="*/ 490712 h 1848381"/>
                <a:gd name="connsiteX315" fmla="*/ 484455 w 1539414"/>
                <a:gd name="connsiteY315" fmla="*/ 460233 h 1848381"/>
                <a:gd name="connsiteX316" fmla="*/ 494618 w 1539414"/>
                <a:gd name="connsiteY316" fmla="*/ 429754 h 1848381"/>
                <a:gd name="connsiteX317" fmla="*/ 508847 w 1539414"/>
                <a:gd name="connsiteY317" fmla="*/ 399275 h 1848381"/>
                <a:gd name="connsiteX318" fmla="*/ 527141 w 1539414"/>
                <a:gd name="connsiteY318" fmla="*/ 369134 h 1848381"/>
                <a:gd name="connsiteX319" fmla="*/ 549162 w 1539414"/>
                <a:gd name="connsiteY319" fmla="*/ 340010 h 1848381"/>
                <a:gd name="connsiteX320" fmla="*/ 574570 w 1539414"/>
                <a:gd name="connsiteY320" fmla="*/ 312579 h 1848381"/>
                <a:gd name="connsiteX321" fmla="*/ 603705 w 1539414"/>
                <a:gd name="connsiteY321" fmla="*/ 286841 h 1848381"/>
                <a:gd name="connsiteX322" fmla="*/ 635212 w 1539414"/>
                <a:gd name="connsiteY322" fmla="*/ 264151 h 1848381"/>
                <a:gd name="connsiteX323" fmla="*/ 669089 w 1539414"/>
                <a:gd name="connsiteY323" fmla="*/ 244848 h 1848381"/>
                <a:gd name="connsiteX324" fmla="*/ 705339 w 1539414"/>
                <a:gd name="connsiteY324" fmla="*/ 228931 h 1848381"/>
                <a:gd name="connsiteX325" fmla="*/ 743282 w 1539414"/>
                <a:gd name="connsiteY325" fmla="*/ 218094 h 1848381"/>
                <a:gd name="connsiteX326" fmla="*/ 782581 w 1539414"/>
                <a:gd name="connsiteY326" fmla="*/ 211321 h 1848381"/>
                <a:gd name="connsiteX327" fmla="*/ 823573 w 1539414"/>
                <a:gd name="connsiteY327" fmla="*/ 210305 h 1848381"/>
                <a:gd name="connsiteX328" fmla="*/ 865243 w 1539414"/>
                <a:gd name="connsiteY328" fmla="*/ 215385 h 1848381"/>
                <a:gd name="connsiteX329" fmla="*/ 907929 w 1539414"/>
                <a:gd name="connsiteY329" fmla="*/ 226899 h 1848381"/>
                <a:gd name="connsiteX330" fmla="*/ 928933 w 1539414"/>
                <a:gd name="connsiteY330" fmla="*/ 235027 h 1848381"/>
                <a:gd name="connsiteX331" fmla="*/ 934693 w 1539414"/>
                <a:gd name="connsiteY331" fmla="*/ 220126 h 1848381"/>
                <a:gd name="connsiteX332" fmla="*/ 952648 w 1539414"/>
                <a:gd name="connsiteY332" fmla="*/ 185245 h 1848381"/>
                <a:gd name="connsiteX333" fmla="*/ 978395 w 1539414"/>
                <a:gd name="connsiteY333" fmla="*/ 146638 h 1848381"/>
                <a:gd name="connsiteX334" fmla="*/ 1012951 w 1539414"/>
                <a:gd name="connsiteY334" fmla="*/ 107354 h 1848381"/>
                <a:gd name="connsiteX335" fmla="*/ 1043441 w 1539414"/>
                <a:gd name="connsiteY335" fmla="*/ 79245 h 1848381"/>
                <a:gd name="connsiteX336" fmla="*/ 1066478 w 1539414"/>
                <a:gd name="connsiteY336" fmla="*/ 62313 h 1848381"/>
                <a:gd name="connsiteX337" fmla="*/ 1090870 w 1539414"/>
                <a:gd name="connsiteY337" fmla="*/ 46057 h 1848381"/>
                <a:gd name="connsiteX338" fmla="*/ 1117295 w 1539414"/>
                <a:gd name="connsiteY338" fmla="*/ 31834 h 1848381"/>
                <a:gd name="connsiteX339" fmla="*/ 1145752 w 1539414"/>
                <a:gd name="connsiteY339" fmla="*/ 19981 h 1848381"/>
                <a:gd name="connsiteX340" fmla="*/ 1175565 w 1539414"/>
                <a:gd name="connsiteY340" fmla="*/ 10498 h 1848381"/>
                <a:gd name="connsiteX341" fmla="*/ 1207749 w 1539414"/>
                <a:gd name="connsiteY341" fmla="*/ 3725 h 18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539414" h="1848381">
                  <a:moveTo>
                    <a:pt x="540662" y="773773"/>
                  </a:moveTo>
                  <a:lnTo>
                    <a:pt x="561652" y="785292"/>
                  </a:lnTo>
                  <a:lnTo>
                    <a:pt x="602955" y="805280"/>
                  </a:lnTo>
                  <a:lnTo>
                    <a:pt x="643919" y="820863"/>
                  </a:lnTo>
                  <a:lnTo>
                    <a:pt x="683868" y="831704"/>
                  </a:lnTo>
                  <a:lnTo>
                    <a:pt x="723817" y="838819"/>
                  </a:lnTo>
                  <a:lnTo>
                    <a:pt x="762750" y="840851"/>
                  </a:lnTo>
                  <a:lnTo>
                    <a:pt x="801006" y="838819"/>
                  </a:lnTo>
                  <a:lnTo>
                    <a:pt x="838585" y="832382"/>
                  </a:lnTo>
                  <a:lnTo>
                    <a:pt x="857543" y="826962"/>
                  </a:lnTo>
                  <a:lnTo>
                    <a:pt x="873455" y="821541"/>
                  </a:lnTo>
                  <a:lnTo>
                    <a:pt x="903248" y="809684"/>
                  </a:lnTo>
                  <a:lnTo>
                    <a:pt x="917128" y="802231"/>
                  </a:lnTo>
                  <a:lnTo>
                    <a:pt x="930331" y="823913"/>
                  </a:lnTo>
                  <a:lnTo>
                    <a:pt x="952337" y="864566"/>
                  </a:lnTo>
                  <a:lnTo>
                    <a:pt x="969603" y="904542"/>
                  </a:lnTo>
                  <a:lnTo>
                    <a:pt x="981452" y="943841"/>
                  </a:lnTo>
                  <a:lnTo>
                    <a:pt x="988900" y="982461"/>
                  </a:lnTo>
                  <a:lnTo>
                    <a:pt x="991947" y="1020066"/>
                  </a:lnTo>
                  <a:lnTo>
                    <a:pt x="989577" y="1058009"/>
                  </a:lnTo>
                  <a:lnTo>
                    <a:pt x="983484" y="1095614"/>
                  </a:lnTo>
                  <a:lnTo>
                    <a:pt x="978067" y="1114585"/>
                  </a:lnTo>
                  <a:lnTo>
                    <a:pt x="974004" y="1127459"/>
                  </a:lnTo>
                  <a:lnTo>
                    <a:pt x="959785" y="1151851"/>
                  </a:lnTo>
                  <a:lnTo>
                    <a:pt x="940149" y="1174549"/>
                  </a:lnTo>
                  <a:lnTo>
                    <a:pt x="915435" y="1195215"/>
                  </a:lnTo>
                  <a:lnTo>
                    <a:pt x="887674" y="1214187"/>
                  </a:lnTo>
                  <a:lnTo>
                    <a:pt x="857882" y="1230109"/>
                  </a:lnTo>
                  <a:lnTo>
                    <a:pt x="826736" y="1242305"/>
                  </a:lnTo>
                  <a:lnTo>
                    <a:pt x="796266" y="1251452"/>
                  </a:lnTo>
                  <a:lnTo>
                    <a:pt x="781032" y="1254163"/>
                  </a:lnTo>
                  <a:lnTo>
                    <a:pt x="739052" y="1260938"/>
                  </a:lnTo>
                  <a:lnTo>
                    <a:pt x="756995" y="1299559"/>
                  </a:lnTo>
                  <a:lnTo>
                    <a:pt x="762411" y="1311416"/>
                  </a:lnTo>
                  <a:lnTo>
                    <a:pt x="770537" y="1335131"/>
                  </a:lnTo>
                  <a:lnTo>
                    <a:pt x="776292" y="1357829"/>
                  </a:lnTo>
                  <a:lnTo>
                    <a:pt x="779000" y="1379850"/>
                  </a:lnTo>
                  <a:lnTo>
                    <a:pt x="778662" y="1401193"/>
                  </a:lnTo>
                  <a:lnTo>
                    <a:pt x="775615" y="1421520"/>
                  </a:lnTo>
                  <a:lnTo>
                    <a:pt x="769859" y="1441169"/>
                  </a:lnTo>
                  <a:lnTo>
                    <a:pt x="760719" y="1459802"/>
                  </a:lnTo>
                  <a:lnTo>
                    <a:pt x="755302" y="1468949"/>
                  </a:lnTo>
                  <a:lnTo>
                    <a:pt x="747854" y="1479112"/>
                  </a:lnTo>
                  <a:lnTo>
                    <a:pt x="730588" y="1497745"/>
                  </a:lnTo>
                  <a:lnTo>
                    <a:pt x="710275" y="1514007"/>
                  </a:lnTo>
                  <a:lnTo>
                    <a:pt x="686577" y="1528574"/>
                  </a:lnTo>
                  <a:lnTo>
                    <a:pt x="660170" y="1540431"/>
                  </a:lnTo>
                  <a:lnTo>
                    <a:pt x="631055" y="1550256"/>
                  </a:lnTo>
                  <a:lnTo>
                    <a:pt x="600247" y="1557032"/>
                  </a:lnTo>
                  <a:lnTo>
                    <a:pt x="568085" y="1561436"/>
                  </a:lnTo>
                  <a:lnTo>
                    <a:pt x="550819" y="1562452"/>
                  </a:lnTo>
                  <a:lnTo>
                    <a:pt x="548787" y="1550595"/>
                  </a:lnTo>
                  <a:lnTo>
                    <a:pt x="542355" y="1526542"/>
                  </a:lnTo>
                  <a:lnTo>
                    <a:pt x="533553" y="1502149"/>
                  </a:lnTo>
                  <a:lnTo>
                    <a:pt x="522719" y="1478096"/>
                  </a:lnTo>
                  <a:lnTo>
                    <a:pt x="516287" y="1466239"/>
                  </a:lnTo>
                  <a:lnTo>
                    <a:pt x="507484" y="1451332"/>
                  </a:lnTo>
                  <a:lnTo>
                    <a:pt x="487510" y="1423553"/>
                  </a:lnTo>
                  <a:lnTo>
                    <a:pt x="465166" y="1398822"/>
                  </a:lnTo>
                  <a:lnTo>
                    <a:pt x="440790" y="1375785"/>
                  </a:lnTo>
                  <a:lnTo>
                    <a:pt x="414045" y="1356135"/>
                  </a:lnTo>
                  <a:lnTo>
                    <a:pt x="385268" y="1339535"/>
                  </a:lnTo>
                  <a:lnTo>
                    <a:pt x="356153" y="1325306"/>
                  </a:lnTo>
                  <a:lnTo>
                    <a:pt x="325007" y="1315143"/>
                  </a:lnTo>
                  <a:lnTo>
                    <a:pt x="309095" y="1311755"/>
                  </a:lnTo>
                  <a:lnTo>
                    <a:pt x="289459" y="1307690"/>
                  </a:lnTo>
                  <a:lnTo>
                    <a:pt x="249849" y="1304302"/>
                  </a:lnTo>
                  <a:lnTo>
                    <a:pt x="210916" y="1303963"/>
                  </a:lnTo>
                  <a:lnTo>
                    <a:pt x="172999" y="1307012"/>
                  </a:lnTo>
                  <a:lnTo>
                    <a:pt x="135758" y="1312433"/>
                  </a:lnTo>
                  <a:lnTo>
                    <a:pt x="100549" y="1320563"/>
                  </a:lnTo>
                  <a:lnTo>
                    <a:pt x="50443" y="1335470"/>
                  </a:lnTo>
                  <a:lnTo>
                    <a:pt x="21328" y="1346988"/>
                  </a:lnTo>
                  <a:lnTo>
                    <a:pt x="14557" y="1326323"/>
                  </a:lnTo>
                  <a:lnTo>
                    <a:pt x="4401" y="1278216"/>
                  </a:lnTo>
                  <a:lnTo>
                    <a:pt x="0" y="1226044"/>
                  </a:lnTo>
                  <a:lnTo>
                    <a:pt x="2370" y="1172178"/>
                  </a:lnTo>
                  <a:lnTo>
                    <a:pt x="8802" y="1132202"/>
                  </a:lnTo>
                  <a:lnTo>
                    <a:pt x="15573" y="1106794"/>
                  </a:lnTo>
                  <a:lnTo>
                    <a:pt x="24714" y="1082401"/>
                  </a:lnTo>
                  <a:lnTo>
                    <a:pt x="36224" y="1059703"/>
                  </a:lnTo>
                  <a:lnTo>
                    <a:pt x="50105" y="1039038"/>
                  </a:lnTo>
                  <a:lnTo>
                    <a:pt x="66694" y="1020743"/>
                  </a:lnTo>
                  <a:lnTo>
                    <a:pt x="86668" y="1005160"/>
                  </a:lnTo>
                  <a:lnTo>
                    <a:pt x="109012" y="992625"/>
                  </a:lnTo>
                  <a:lnTo>
                    <a:pt x="121201" y="988221"/>
                  </a:lnTo>
                  <a:lnTo>
                    <a:pt x="137112" y="989915"/>
                  </a:lnTo>
                  <a:lnTo>
                    <a:pt x="168936" y="991947"/>
                  </a:lnTo>
                  <a:lnTo>
                    <a:pt x="185186" y="992625"/>
                  </a:lnTo>
                  <a:lnTo>
                    <a:pt x="212947" y="991947"/>
                  </a:lnTo>
                  <a:lnTo>
                    <a:pt x="269146" y="984494"/>
                  </a:lnTo>
                  <a:lnTo>
                    <a:pt x="297246" y="978057"/>
                  </a:lnTo>
                  <a:lnTo>
                    <a:pt x="321621" y="970943"/>
                  </a:lnTo>
                  <a:lnTo>
                    <a:pt x="366648" y="951294"/>
                  </a:lnTo>
                  <a:lnTo>
                    <a:pt x="405920" y="926563"/>
                  </a:lnTo>
                  <a:lnTo>
                    <a:pt x="441129" y="898444"/>
                  </a:lnTo>
                  <a:lnTo>
                    <a:pt x="471260" y="868970"/>
                  </a:lnTo>
                  <a:lnTo>
                    <a:pt x="496989" y="838819"/>
                  </a:lnTo>
                  <a:lnTo>
                    <a:pt x="527120" y="796810"/>
                  </a:lnTo>
                  <a:close/>
                  <a:moveTo>
                    <a:pt x="1241288" y="0"/>
                  </a:moveTo>
                  <a:lnTo>
                    <a:pt x="1258566" y="0"/>
                  </a:lnTo>
                  <a:lnTo>
                    <a:pt x="1276182" y="0"/>
                  </a:lnTo>
                  <a:lnTo>
                    <a:pt x="1309722" y="3387"/>
                  </a:lnTo>
                  <a:lnTo>
                    <a:pt x="1340212" y="10498"/>
                  </a:lnTo>
                  <a:lnTo>
                    <a:pt x="1369008" y="20658"/>
                  </a:lnTo>
                  <a:lnTo>
                    <a:pt x="1395094" y="33866"/>
                  </a:lnTo>
                  <a:lnTo>
                    <a:pt x="1419486" y="50121"/>
                  </a:lnTo>
                  <a:lnTo>
                    <a:pt x="1441507" y="68747"/>
                  </a:lnTo>
                  <a:lnTo>
                    <a:pt x="1460817" y="89744"/>
                  </a:lnTo>
                  <a:lnTo>
                    <a:pt x="1478095" y="114127"/>
                  </a:lnTo>
                  <a:lnTo>
                    <a:pt x="1493679" y="139865"/>
                  </a:lnTo>
                  <a:lnTo>
                    <a:pt x="1506891" y="167973"/>
                  </a:lnTo>
                  <a:lnTo>
                    <a:pt x="1517732" y="197775"/>
                  </a:lnTo>
                  <a:lnTo>
                    <a:pt x="1526202" y="229947"/>
                  </a:lnTo>
                  <a:lnTo>
                    <a:pt x="1532639" y="263135"/>
                  </a:lnTo>
                  <a:lnTo>
                    <a:pt x="1537043" y="298356"/>
                  </a:lnTo>
                  <a:lnTo>
                    <a:pt x="1539414" y="334253"/>
                  </a:lnTo>
                  <a:lnTo>
                    <a:pt x="1539414" y="353218"/>
                  </a:lnTo>
                  <a:lnTo>
                    <a:pt x="1539414" y="1658734"/>
                  </a:lnTo>
                  <a:lnTo>
                    <a:pt x="1517394" y="1648236"/>
                  </a:lnTo>
                  <a:lnTo>
                    <a:pt x="1473013" y="1630964"/>
                  </a:lnTo>
                  <a:lnTo>
                    <a:pt x="1428294" y="1618773"/>
                  </a:lnTo>
                  <a:lnTo>
                    <a:pt x="1383237" y="1611661"/>
                  </a:lnTo>
                  <a:lnTo>
                    <a:pt x="1338179" y="1608952"/>
                  </a:lnTo>
                  <a:lnTo>
                    <a:pt x="1293799" y="1611661"/>
                  </a:lnTo>
                  <a:lnTo>
                    <a:pt x="1249758" y="1619450"/>
                  </a:lnTo>
                  <a:lnTo>
                    <a:pt x="1206733" y="1632319"/>
                  </a:lnTo>
                  <a:lnTo>
                    <a:pt x="1185728" y="1640785"/>
                  </a:lnTo>
                  <a:lnTo>
                    <a:pt x="1168112" y="1648575"/>
                  </a:lnTo>
                  <a:lnTo>
                    <a:pt x="1134911" y="1666523"/>
                  </a:lnTo>
                  <a:lnTo>
                    <a:pt x="1103405" y="1688197"/>
                  </a:lnTo>
                  <a:lnTo>
                    <a:pt x="1074609" y="1712242"/>
                  </a:lnTo>
                  <a:lnTo>
                    <a:pt x="1048523" y="1738657"/>
                  </a:lnTo>
                  <a:lnTo>
                    <a:pt x="1025147" y="1767443"/>
                  </a:lnTo>
                  <a:lnTo>
                    <a:pt x="1004820" y="1798260"/>
                  </a:lnTo>
                  <a:lnTo>
                    <a:pt x="987881" y="1831110"/>
                  </a:lnTo>
                  <a:lnTo>
                    <a:pt x="980767" y="1848381"/>
                  </a:lnTo>
                  <a:lnTo>
                    <a:pt x="974330" y="1832126"/>
                  </a:lnTo>
                  <a:lnTo>
                    <a:pt x="959762" y="1801647"/>
                  </a:lnTo>
                  <a:lnTo>
                    <a:pt x="944178" y="1774216"/>
                  </a:lnTo>
                  <a:lnTo>
                    <a:pt x="927240" y="1749494"/>
                  </a:lnTo>
                  <a:lnTo>
                    <a:pt x="909284" y="1727143"/>
                  </a:lnTo>
                  <a:lnTo>
                    <a:pt x="890313" y="1706823"/>
                  </a:lnTo>
                  <a:lnTo>
                    <a:pt x="869986" y="1688875"/>
                  </a:lnTo>
                  <a:lnTo>
                    <a:pt x="849320" y="1673635"/>
                  </a:lnTo>
                  <a:lnTo>
                    <a:pt x="816797" y="1653316"/>
                  </a:lnTo>
                  <a:lnTo>
                    <a:pt x="772756" y="1633335"/>
                  </a:lnTo>
                  <a:lnTo>
                    <a:pt x="727021" y="1619450"/>
                  </a:lnTo>
                  <a:lnTo>
                    <a:pt x="682302" y="1611322"/>
                  </a:lnTo>
                  <a:lnTo>
                    <a:pt x="660281" y="1608952"/>
                  </a:lnTo>
                  <a:lnTo>
                    <a:pt x="683996" y="1601163"/>
                  </a:lnTo>
                  <a:lnTo>
                    <a:pt x="727021" y="1580166"/>
                  </a:lnTo>
                  <a:lnTo>
                    <a:pt x="764625" y="1553751"/>
                  </a:lnTo>
                  <a:lnTo>
                    <a:pt x="789017" y="1530384"/>
                  </a:lnTo>
                  <a:lnTo>
                    <a:pt x="802569" y="1513451"/>
                  </a:lnTo>
                  <a:lnTo>
                    <a:pt x="809005" y="1504646"/>
                  </a:lnTo>
                  <a:lnTo>
                    <a:pt x="819169" y="1488052"/>
                  </a:lnTo>
                  <a:lnTo>
                    <a:pt x="833736" y="1453170"/>
                  </a:lnTo>
                  <a:lnTo>
                    <a:pt x="841867" y="1415918"/>
                  </a:lnTo>
                  <a:lnTo>
                    <a:pt x="843222" y="1377312"/>
                  </a:lnTo>
                  <a:lnTo>
                    <a:pt x="841190" y="1357670"/>
                  </a:lnTo>
                  <a:lnTo>
                    <a:pt x="860500" y="1369861"/>
                  </a:lnTo>
                  <a:lnTo>
                    <a:pt x="899121" y="1392212"/>
                  </a:lnTo>
                  <a:lnTo>
                    <a:pt x="936387" y="1411177"/>
                  </a:lnTo>
                  <a:lnTo>
                    <a:pt x="972975" y="1426755"/>
                  </a:lnTo>
                  <a:lnTo>
                    <a:pt x="1008547" y="1439624"/>
                  </a:lnTo>
                  <a:lnTo>
                    <a:pt x="1043102" y="1449445"/>
                  </a:lnTo>
                  <a:lnTo>
                    <a:pt x="1076980" y="1455880"/>
                  </a:lnTo>
                  <a:lnTo>
                    <a:pt x="1109503" y="1458928"/>
                  </a:lnTo>
                  <a:lnTo>
                    <a:pt x="1125764" y="1458928"/>
                  </a:lnTo>
                  <a:lnTo>
                    <a:pt x="1149818" y="1458589"/>
                  </a:lnTo>
                  <a:lnTo>
                    <a:pt x="1196230" y="1451138"/>
                  </a:lnTo>
                  <a:lnTo>
                    <a:pt x="1218251" y="1444027"/>
                  </a:lnTo>
                  <a:lnTo>
                    <a:pt x="1231802" y="1439286"/>
                  </a:lnTo>
                  <a:lnTo>
                    <a:pt x="1257550" y="1427433"/>
                  </a:lnTo>
                  <a:lnTo>
                    <a:pt x="1280248" y="1413886"/>
                  </a:lnTo>
                  <a:lnTo>
                    <a:pt x="1301252" y="1398986"/>
                  </a:lnTo>
                  <a:lnTo>
                    <a:pt x="1329032" y="1373925"/>
                  </a:lnTo>
                  <a:lnTo>
                    <a:pt x="1358845" y="1338705"/>
                  </a:lnTo>
                  <a:lnTo>
                    <a:pt x="1381543" y="1304501"/>
                  </a:lnTo>
                  <a:lnTo>
                    <a:pt x="1397804" y="1273344"/>
                  </a:lnTo>
                  <a:lnTo>
                    <a:pt x="1412372" y="1238463"/>
                  </a:lnTo>
                  <a:lnTo>
                    <a:pt x="1414743" y="1231012"/>
                  </a:lnTo>
                  <a:lnTo>
                    <a:pt x="1352747" y="1213064"/>
                  </a:lnTo>
                  <a:lnTo>
                    <a:pt x="1351392" y="1217466"/>
                  </a:lnTo>
                  <a:lnTo>
                    <a:pt x="1339873" y="1245236"/>
                  </a:lnTo>
                  <a:lnTo>
                    <a:pt x="1326661" y="1270296"/>
                  </a:lnTo>
                  <a:lnTo>
                    <a:pt x="1308367" y="1298405"/>
                  </a:lnTo>
                  <a:lnTo>
                    <a:pt x="1284652" y="1326852"/>
                  </a:lnTo>
                  <a:lnTo>
                    <a:pt x="1254162" y="1353606"/>
                  </a:lnTo>
                  <a:lnTo>
                    <a:pt x="1227398" y="1370200"/>
                  </a:lnTo>
                  <a:lnTo>
                    <a:pt x="1207749" y="1379344"/>
                  </a:lnTo>
                  <a:lnTo>
                    <a:pt x="1197247" y="1383407"/>
                  </a:lnTo>
                  <a:lnTo>
                    <a:pt x="1180647" y="1388826"/>
                  </a:lnTo>
                  <a:lnTo>
                    <a:pt x="1145075" y="1394583"/>
                  </a:lnTo>
                  <a:lnTo>
                    <a:pt x="1107809" y="1394583"/>
                  </a:lnTo>
                  <a:lnTo>
                    <a:pt x="1068172" y="1389165"/>
                  </a:lnTo>
                  <a:lnTo>
                    <a:pt x="1026502" y="1378328"/>
                  </a:lnTo>
                  <a:lnTo>
                    <a:pt x="982799" y="1362072"/>
                  </a:lnTo>
                  <a:lnTo>
                    <a:pt x="937742" y="1340059"/>
                  </a:lnTo>
                  <a:lnTo>
                    <a:pt x="890313" y="1312628"/>
                  </a:lnTo>
                  <a:lnTo>
                    <a:pt x="865582" y="1296712"/>
                  </a:lnTo>
                  <a:lnTo>
                    <a:pt x="880488" y="1290277"/>
                  </a:lnTo>
                  <a:lnTo>
                    <a:pt x="909284" y="1276392"/>
                  </a:lnTo>
                  <a:lnTo>
                    <a:pt x="936725" y="1259121"/>
                  </a:lnTo>
                  <a:lnTo>
                    <a:pt x="962811" y="1240495"/>
                  </a:lnTo>
                  <a:lnTo>
                    <a:pt x="985848" y="1219160"/>
                  </a:lnTo>
                  <a:lnTo>
                    <a:pt x="1006514" y="1196470"/>
                  </a:lnTo>
                  <a:lnTo>
                    <a:pt x="1023453" y="1172425"/>
                  </a:lnTo>
                  <a:lnTo>
                    <a:pt x="1035988" y="1146349"/>
                  </a:lnTo>
                  <a:lnTo>
                    <a:pt x="1040053" y="1132802"/>
                  </a:lnTo>
                  <a:lnTo>
                    <a:pt x="1047506" y="1104694"/>
                  </a:lnTo>
                  <a:lnTo>
                    <a:pt x="1055298" y="1050848"/>
                  </a:lnTo>
                  <a:lnTo>
                    <a:pt x="1055298" y="999033"/>
                  </a:lnTo>
                  <a:lnTo>
                    <a:pt x="1048861" y="950267"/>
                  </a:lnTo>
                  <a:lnTo>
                    <a:pt x="1037004" y="904549"/>
                  </a:lnTo>
                  <a:lnTo>
                    <a:pt x="1021420" y="861539"/>
                  </a:lnTo>
                  <a:lnTo>
                    <a:pt x="1002787" y="821578"/>
                  </a:lnTo>
                  <a:lnTo>
                    <a:pt x="982461" y="785342"/>
                  </a:lnTo>
                  <a:lnTo>
                    <a:pt x="971958" y="768409"/>
                  </a:lnTo>
                  <a:lnTo>
                    <a:pt x="984832" y="758927"/>
                  </a:lnTo>
                  <a:lnTo>
                    <a:pt x="1007869" y="738608"/>
                  </a:lnTo>
                  <a:lnTo>
                    <a:pt x="1039037" y="707113"/>
                  </a:lnTo>
                  <a:lnTo>
                    <a:pt x="1073254" y="664781"/>
                  </a:lnTo>
                  <a:lnTo>
                    <a:pt x="1099340" y="626851"/>
                  </a:lnTo>
                  <a:lnTo>
                    <a:pt x="1108487" y="610596"/>
                  </a:lnTo>
                  <a:lnTo>
                    <a:pt x="1123732" y="624819"/>
                  </a:lnTo>
                  <a:lnTo>
                    <a:pt x="1157610" y="649202"/>
                  </a:lnTo>
                  <a:lnTo>
                    <a:pt x="1176242" y="658685"/>
                  </a:lnTo>
                  <a:lnTo>
                    <a:pt x="1190471" y="664781"/>
                  </a:lnTo>
                  <a:lnTo>
                    <a:pt x="1219267" y="674602"/>
                  </a:lnTo>
                  <a:lnTo>
                    <a:pt x="1247725" y="680359"/>
                  </a:lnTo>
                  <a:lnTo>
                    <a:pt x="1275505" y="683068"/>
                  </a:lnTo>
                  <a:lnTo>
                    <a:pt x="1289056" y="683407"/>
                  </a:lnTo>
                  <a:lnTo>
                    <a:pt x="1302946" y="683068"/>
                  </a:lnTo>
                  <a:lnTo>
                    <a:pt x="1329371" y="680697"/>
                  </a:lnTo>
                  <a:lnTo>
                    <a:pt x="1365281" y="674263"/>
                  </a:lnTo>
                  <a:lnTo>
                    <a:pt x="1417792" y="658008"/>
                  </a:lnTo>
                  <a:lnTo>
                    <a:pt x="1427278" y="653605"/>
                  </a:lnTo>
                  <a:lnTo>
                    <a:pt x="1399498" y="595695"/>
                  </a:lnTo>
                  <a:lnTo>
                    <a:pt x="1396110" y="597388"/>
                  </a:lnTo>
                  <a:lnTo>
                    <a:pt x="1361894" y="608564"/>
                  </a:lnTo>
                  <a:lnTo>
                    <a:pt x="1320901" y="617030"/>
                  </a:lnTo>
                  <a:lnTo>
                    <a:pt x="1289395" y="618724"/>
                  </a:lnTo>
                  <a:lnTo>
                    <a:pt x="1255178" y="616692"/>
                  </a:lnTo>
                  <a:lnTo>
                    <a:pt x="1220961" y="607887"/>
                  </a:lnTo>
                  <a:lnTo>
                    <a:pt x="1203345" y="600436"/>
                  </a:lnTo>
                  <a:lnTo>
                    <a:pt x="1191826" y="594679"/>
                  </a:lnTo>
                  <a:lnTo>
                    <a:pt x="1170144" y="579778"/>
                  </a:lnTo>
                  <a:lnTo>
                    <a:pt x="1149818" y="561152"/>
                  </a:lnTo>
                  <a:lnTo>
                    <a:pt x="1131862" y="539478"/>
                  </a:lnTo>
                  <a:lnTo>
                    <a:pt x="1115262" y="514079"/>
                  </a:lnTo>
                  <a:lnTo>
                    <a:pt x="1100695" y="484955"/>
                  </a:lnTo>
                  <a:lnTo>
                    <a:pt x="1087482" y="452444"/>
                  </a:lnTo>
                  <a:lnTo>
                    <a:pt x="1076303" y="416885"/>
                  </a:lnTo>
                  <a:lnTo>
                    <a:pt x="1072237" y="397582"/>
                  </a:lnTo>
                  <a:lnTo>
                    <a:pt x="1009224" y="412144"/>
                  </a:lnTo>
                  <a:lnTo>
                    <a:pt x="1014645" y="433140"/>
                  </a:lnTo>
                  <a:lnTo>
                    <a:pt x="1026502" y="472086"/>
                  </a:lnTo>
                  <a:lnTo>
                    <a:pt x="1040392" y="507645"/>
                  </a:lnTo>
                  <a:lnTo>
                    <a:pt x="1056653" y="540833"/>
                  </a:lnTo>
                  <a:lnTo>
                    <a:pt x="1065462" y="555734"/>
                  </a:lnTo>
                  <a:lnTo>
                    <a:pt x="1056653" y="571989"/>
                  </a:lnTo>
                  <a:lnTo>
                    <a:pt x="1031584" y="612289"/>
                  </a:lnTo>
                  <a:lnTo>
                    <a:pt x="1008885" y="643445"/>
                  </a:lnTo>
                  <a:lnTo>
                    <a:pt x="980428" y="675279"/>
                  </a:lnTo>
                  <a:lnTo>
                    <a:pt x="946550" y="707113"/>
                  </a:lnTo>
                  <a:lnTo>
                    <a:pt x="907252" y="735221"/>
                  </a:lnTo>
                  <a:lnTo>
                    <a:pt x="874390" y="752831"/>
                  </a:lnTo>
                  <a:lnTo>
                    <a:pt x="851353" y="761975"/>
                  </a:lnTo>
                  <a:lnTo>
                    <a:pt x="838818" y="765700"/>
                  </a:lnTo>
                  <a:lnTo>
                    <a:pt x="822218" y="770102"/>
                  </a:lnTo>
                  <a:lnTo>
                    <a:pt x="788001" y="775860"/>
                  </a:lnTo>
                  <a:lnTo>
                    <a:pt x="752768" y="776876"/>
                  </a:lnTo>
                  <a:lnTo>
                    <a:pt x="716857" y="772812"/>
                  </a:lnTo>
                  <a:lnTo>
                    <a:pt x="680269" y="765023"/>
                  </a:lnTo>
                  <a:lnTo>
                    <a:pt x="642665" y="752831"/>
                  </a:lnTo>
                  <a:lnTo>
                    <a:pt x="604383" y="735560"/>
                  </a:lnTo>
                  <a:lnTo>
                    <a:pt x="565762" y="714224"/>
                  </a:lnTo>
                  <a:lnTo>
                    <a:pt x="546113" y="701694"/>
                  </a:lnTo>
                  <a:lnTo>
                    <a:pt x="513928" y="681036"/>
                  </a:lnTo>
                  <a:lnTo>
                    <a:pt x="499022" y="715240"/>
                  </a:lnTo>
                  <a:lnTo>
                    <a:pt x="496312" y="720997"/>
                  </a:lnTo>
                  <a:lnTo>
                    <a:pt x="477679" y="754863"/>
                  </a:lnTo>
                  <a:lnTo>
                    <a:pt x="457013" y="785342"/>
                  </a:lnTo>
                  <a:lnTo>
                    <a:pt x="429572" y="818869"/>
                  </a:lnTo>
                  <a:lnTo>
                    <a:pt x="395694" y="853073"/>
                  </a:lnTo>
                  <a:lnTo>
                    <a:pt x="365543" y="876440"/>
                  </a:lnTo>
                  <a:lnTo>
                    <a:pt x="343522" y="890664"/>
                  </a:lnTo>
                  <a:lnTo>
                    <a:pt x="319808" y="902517"/>
                  </a:lnTo>
                  <a:lnTo>
                    <a:pt x="294399" y="912338"/>
                  </a:lnTo>
                  <a:lnTo>
                    <a:pt x="280848" y="916063"/>
                  </a:lnTo>
                  <a:lnTo>
                    <a:pt x="260521" y="921143"/>
                  </a:lnTo>
                  <a:lnTo>
                    <a:pt x="220207" y="926900"/>
                  </a:lnTo>
                  <a:lnTo>
                    <a:pt x="180231" y="928255"/>
                  </a:lnTo>
                  <a:lnTo>
                    <a:pt x="140255" y="925545"/>
                  </a:lnTo>
                  <a:lnTo>
                    <a:pt x="120605" y="922497"/>
                  </a:lnTo>
                  <a:lnTo>
                    <a:pt x="119250" y="901839"/>
                  </a:lnTo>
                  <a:lnTo>
                    <a:pt x="119589" y="860185"/>
                  </a:lnTo>
                  <a:lnTo>
                    <a:pt x="124332" y="819546"/>
                  </a:lnTo>
                  <a:lnTo>
                    <a:pt x="133140" y="779923"/>
                  </a:lnTo>
                  <a:lnTo>
                    <a:pt x="146353" y="741317"/>
                  </a:lnTo>
                  <a:lnTo>
                    <a:pt x="162614" y="704742"/>
                  </a:lnTo>
                  <a:lnTo>
                    <a:pt x="182602" y="670199"/>
                  </a:lnTo>
                  <a:lnTo>
                    <a:pt x="205300" y="637688"/>
                  </a:lnTo>
                  <a:lnTo>
                    <a:pt x="230709" y="608225"/>
                  </a:lnTo>
                  <a:lnTo>
                    <a:pt x="258827" y="581471"/>
                  </a:lnTo>
                  <a:lnTo>
                    <a:pt x="288640" y="558104"/>
                  </a:lnTo>
                  <a:lnTo>
                    <a:pt x="320824" y="538801"/>
                  </a:lnTo>
                  <a:lnTo>
                    <a:pt x="354024" y="523223"/>
                  </a:lnTo>
                  <a:lnTo>
                    <a:pt x="388919" y="511708"/>
                  </a:lnTo>
                  <a:lnTo>
                    <a:pt x="424491" y="505274"/>
                  </a:lnTo>
                  <a:lnTo>
                    <a:pt x="460740" y="503919"/>
                  </a:lnTo>
                  <a:lnTo>
                    <a:pt x="479373" y="505274"/>
                  </a:lnTo>
                  <a:lnTo>
                    <a:pt x="479712" y="490712"/>
                  </a:lnTo>
                  <a:lnTo>
                    <a:pt x="484455" y="460233"/>
                  </a:lnTo>
                  <a:lnTo>
                    <a:pt x="494618" y="429754"/>
                  </a:lnTo>
                  <a:lnTo>
                    <a:pt x="508847" y="399275"/>
                  </a:lnTo>
                  <a:lnTo>
                    <a:pt x="527141" y="369134"/>
                  </a:lnTo>
                  <a:lnTo>
                    <a:pt x="549162" y="340010"/>
                  </a:lnTo>
                  <a:lnTo>
                    <a:pt x="574570" y="312579"/>
                  </a:lnTo>
                  <a:lnTo>
                    <a:pt x="603705" y="286841"/>
                  </a:lnTo>
                  <a:lnTo>
                    <a:pt x="635212" y="264151"/>
                  </a:lnTo>
                  <a:lnTo>
                    <a:pt x="669089" y="244848"/>
                  </a:lnTo>
                  <a:lnTo>
                    <a:pt x="705339" y="228931"/>
                  </a:lnTo>
                  <a:lnTo>
                    <a:pt x="743282" y="218094"/>
                  </a:lnTo>
                  <a:lnTo>
                    <a:pt x="782581" y="211321"/>
                  </a:lnTo>
                  <a:lnTo>
                    <a:pt x="823573" y="210305"/>
                  </a:lnTo>
                  <a:lnTo>
                    <a:pt x="865243" y="215385"/>
                  </a:lnTo>
                  <a:lnTo>
                    <a:pt x="907929" y="226899"/>
                  </a:lnTo>
                  <a:lnTo>
                    <a:pt x="928933" y="235027"/>
                  </a:lnTo>
                  <a:lnTo>
                    <a:pt x="934693" y="220126"/>
                  </a:lnTo>
                  <a:lnTo>
                    <a:pt x="952648" y="185245"/>
                  </a:lnTo>
                  <a:lnTo>
                    <a:pt x="978395" y="146638"/>
                  </a:lnTo>
                  <a:lnTo>
                    <a:pt x="1012951" y="107354"/>
                  </a:lnTo>
                  <a:lnTo>
                    <a:pt x="1043441" y="79245"/>
                  </a:lnTo>
                  <a:lnTo>
                    <a:pt x="1066478" y="62313"/>
                  </a:lnTo>
                  <a:lnTo>
                    <a:pt x="1090870" y="46057"/>
                  </a:lnTo>
                  <a:lnTo>
                    <a:pt x="1117295" y="31834"/>
                  </a:lnTo>
                  <a:lnTo>
                    <a:pt x="1145752" y="19981"/>
                  </a:lnTo>
                  <a:lnTo>
                    <a:pt x="1175565" y="10498"/>
                  </a:lnTo>
                  <a:lnTo>
                    <a:pt x="1207749" y="3725"/>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0" name="Freeform 59">
              <a:extLst>
                <a:ext uri="{FF2B5EF4-FFF2-40B4-BE49-F238E27FC236}">
                  <a16:creationId xmlns:a16="http://schemas.microsoft.com/office/drawing/2014/main" id="{BBB67F8A-107B-4810-B2D2-EE24CB749901}"/>
                </a:ext>
              </a:extLst>
            </p:cNvPr>
            <p:cNvSpPr>
              <a:spLocks/>
            </p:cNvSpPr>
            <p:nvPr/>
          </p:nvSpPr>
          <p:spPr bwMode="auto">
            <a:xfrm>
              <a:off x="4370934" y="3660096"/>
              <a:ext cx="1638338" cy="1657310"/>
            </a:xfrm>
            <a:custGeom>
              <a:avLst/>
              <a:gdLst>
                <a:gd name="T0" fmla="*/ 3529 w 4838"/>
                <a:gd name="T1" fmla="*/ 1221 h 4891"/>
                <a:gd name="T2" fmla="*/ 3309 w 4838"/>
                <a:gd name="T3" fmla="*/ 1693 h 4891"/>
                <a:gd name="T4" fmla="*/ 2934 w 4838"/>
                <a:gd name="T5" fmla="*/ 1713 h 4891"/>
                <a:gd name="T6" fmla="*/ 2480 w 4838"/>
                <a:gd name="T7" fmla="*/ 1788 h 4891"/>
                <a:gd name="T8" fmla="*/ 2152 w 4838"/>
                <a:gd name="T9" fmla="*/ 2101 h 4891"/>
                <a:gd name="T10" fmla="*/ 2061 w 4838"/>
                <a:gd name="T11" fmla="*/ 2446 h 4891"/>
                <a:gd name="T12" fmla="*/ 2134 w 4838"/>
                <a:gd name="T13" fmla="*/ 2824 h 4891"/>
                <a:gd name="T14" fmla="*/ 2694 w 4838"/>
                <a:gd name="T15" fmla="*/ 2885 h 4891"/>
                <a:gd name="T16" fmla="*/ 3072 w 4838"/>
                <a:gd name="T17" fmla="*/ 3203 h 4891"/>
                <a:gd name="T18" fmla="*/ 3294 w 4838"/>
                <a:gd name="T19" fmla="*/ 3078 h 4891"/>
                <a:gd name="T20" fmla="*/ 3681 w 4838"/>
                <a:gd name="T21" fmla="*/ 3038 h 4891"/>
                <a:gd name="T22" fmla="*/ 4108 w 4838"/>
                <a:gd name="T23" fmla="*/ 3411 h 4891"/>
                <a:gd name="T24" fmla="*/ 3556 w 4838"/>
                <a:gd name="T25" fmla="*/ 3222 h 4891"/>
                <a:gd name="T26" fmla="*/ 3147 w 4838"/>
                <a:gd name="T27" fmla="*/ 3387 h 4891"/>
                <a:gd name="T28" fmla="*/ 2925 w 4838"/>
                <a:gd name="T29" fmla="*/ 3862 h 4891"/>
                <a:gd name="T30" fmla="*/ 2765 w 4838"/>
                <a:gd name="T31" fmla="*/ 4137 h 4891"/>
                <a:gd name="T32" fmla="*/ 2795 w 4838"/>
                <a:gd name="T33" fmla="*/ 3582 h 4891"/>
                <a:gd name="T34" fmla="*/ 2808 w 4838"/>
                <a:gd name="T35" fmla="*/ 3196 h 4891"/>
                <a:gd name="T36" fmla="*/ 2323 w 4838"/>
                <a:gd name="T37" fmla="*/ 2989 h 4891"/>
                <a:gd name="T38" fmla="*/ 1929 w 4838"/>
                <a:gd name="T39" fmla="*/ 3131 h 4891"/>
                <a:gd name="T40" fmla="*/ 1663 w 4838"/>
                <a:gd name="T41" fmla="*/ 3585 h 4891"/>
                <a:gd name="T42" fmla="*/ 1534 w 4838"/>
                <a:gd name="T43" fmla="*/ 3349 h 4891"/>
                <a:gd name="T44" fmla="*/ 1906 w 4838"/>
                <a:gd name="T45" fmla="*/ 2919 h 4891"/>
                <a:gd name="T46" fmla="*/ 1876 w 4838"/>
                <a:gd name="T47" fmla="*/ 2536 h 4891"/>
                <a:gd name="T48" fmla="*/ 1949 w 4838"/>
                <a:gd name="T49" fmla="*/ 2090 h 4891"/>
                <a:gd name="T50" fmla="*/ 2190 w 4838"/>
                <a:gd name="T51" fmla="*/ 1755 h 4891"/>
                <a:gd name="T52" fmla="*/ 2454 w 4838"/>
                <a:gd name="T53" fmla="*/ 1594 h 4891"/>
                <a:gd name="T54" fmla="*/ 2884 w 4838"/>
                <a:gd name="T55" fmla="*/ 1521 h 4891"/>
                <a:gd name="T56" fmla="*/ 2893 w 4838"/>
                <a:gd name="T57" fmla="*/ 1264 h 4891"/>
                <a:gd name="T58" fmla="*/ 2518 w 4838"/>
                <a:gd name="T59" fmla="*/ 965 h 4891"/>
                <a:gd name="T60" fmla="*/ 1897 w 4838"/>
                <a:gd name="T61" fmla="*/ 910 h 4891"/>
                <a:gd name="T62" fmla="*/ 1737 w 4838"/>
                <a:gd name="T63" fmla="*/ 728 h 4891"/>
                <a:gd name="T64" fmla="*/ 1632 w 4838"/>
                <a:gd name="T65" fmla="*/ 348 h 4891"/>
                <a:gd name="T66" fmla="*/ 1346 w 4838"/>
                <a:gd name="T67" fmla="*/ 84 h 4891"/>
                <a:gd name="T68" fmla="*/ 988 w 4838"/>
                <a:gd name="T69" fmla="*/ 0 h 4891"/>
                <a:gd name="T70" fmla="*/ 394 w 4838"/>
                <a:gd name="T71" fmla="*/ 126 h 4891"/>
                <a:gd name="T72" fmla="*/ 117 w 4838"/>
                <a:gd name="T73" fmla="*/ 426 h 4891"/>
                <a:gd name="T74" fmla="*/ 0 w 4838"/>
                <a:gd name="T75" fmla="*/ 950 h 4891"/>
                <a:gd name="T76" fmla="*/ 164 w 4838"/>
                <a:gd name="T77" fmla="*/ 1501 h 4891"/>
                <a:gd name="T78" fmla="*/ 327 w 4838"/>
                <a:gd name="T79" fmla="*/ 1873 h 4891"/>
                <a:gd name="T80" fmla="*/ 388 w 4838"/>
                <a:gd name="T81" fmla="*/ 2306 h 4891"/>
                <a:gd name="T82" fmla="*/ 786 w 4838"/>
                <a:gd name="T83" fmla="*/ 2783 h 4891"/>
                <a:gd name="T84" fmla="*/ 925 w 4838"/>
                <a:gd name="T85" fmla="*/ 3339 h 4891"/>
                <a:gd name="T86" fmla="*/ 1352 w 4838"/>
                <a:gd name="T87" fmla="*/ 3887 h 4891"/>
                <a:gd name="T88" fmla="*/ 1899 w 4838"/>
                <a:gd name="T89" fmla="*/ 4138 h 4891"/>
                <a:gd name="T90" fmla="*/ 2230 w 4838"/>
                <a:gd name="T91" fmla="*/ 4267 h 4891"/>
                <a:gd name="T92" fmla="*/ 2625 w 4838"/>
                <a:gd name="T93" fmla="*/ 4620 h 4891"/>
                <a:gd name="T94" fmla="*/ 3155 w 4838"/>
                <a:gd name="T95" fmla="*/ 4841 h 4891"/>
                <a:gd name="T96" fmla="*/ 3732 w 4838"/>
                <a:gd name="T97" fmla="*/ 4884 h 4891"/>
                <a:gd name="T98" fmla="*/ 4265 w 4838"/>
                <a:gd name="T99" fmla="*/ 4705 h 4891"/>
                <a:gd name="T100" fmla="*/ 4663 w 4838"/>
                <a:gd name="T101" fmla="*/ 4260 h 4891"/>
                <a:gd name="T102" fmla="*/ 4838 w 4838"/>
                <a:gd name="T103" fmla="*/ 3507 h 4891"/>
                <a:gd name="T104" fmla="*/ 4533 w 4838"/>
                <a:gd name="T105" fmla="*/ 942 h 4891"/>
                <a:gd name="T106" fmla="*/ 3925 w 4838"/>
                <a:gd name="T107" fmla="*/ 956 h 4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38" h="4891">
                  <a:moveTo>
                    <a:pt x="3868" y="980"/>
                  </a:moveTo>
                  <a:lnTo>
                    <a:pt x="3812" y="1004"/>
                  </a:lnTo>
                  <a:lnTo>
                    <a:pt x="3707" y="1065"/>
                  </a:lnTo>
                  <a:lnTo>
                    <a:pt x="3613" y="1138"/>
                  </a:lnTo>
                  <a:lnTo>
                    <a:pt x="3529" y="1221"/>
                  </a:lnTo>
                  <a:lnTo>
                    <a:pt x="3457" y="1313"/>
                  </a:lnTo>
                  <a:lnTo>
                    <a:pt x="3398" y="1414"/>
                  </a:lnTo>
                  <a:lnTo>
                    <a:pt x="3351" y="1521"/>
                  </a:lnTo>
                  <a:lnTo>
                    <a:pt x="3320" y="1634"/>
                  </a:lnTo>
                  <a:lnTo>
                    <a:pt x="3309" y="1693"/>
                  </a:lnTo>
                  <a:lnTo>
                    <a:pt x="3294" y="1812"/>
                  </a:lnTo>
                  <a:lnTo>
                    <a:pt x="3181" y="1768"/>
                  </a:lnTo>
                  <a:lnTo>
                    <a:pt x="3133" y="1750"/>
                  </a:lnTo>
                  <a:lnTo>
                    <a:pt x="3035" y="1726"/>
                  </a:lnTo>
                  <a:lnTo>
                    <a:pt x="2934" y="1713"/>
                  </a:lnTo>
                  <a:lnTo>
                    <a:pt x="2833" y="1712"/>
                  </a:lnTo>
                  <a:lnTo>
                    <a:pt x="2735" y="1718"/>
                  </a:lnTo>
                  <a:lnTo>
                    <a:pt x="2642" y="1735"/>
                  </a:lnTo>
                  <a:lnTo>
                    <a:pt x="2556" y="1759"/>
                  </a:lnTo>
                  <a:lnTo>
                    <a:pt x="2480" y="1788"/>
                  </a:lnTo>
                  <a:lnTo>
                    <a:pt x="2446" y="1807"/>
                  </a:lnTo>
                  <a:lnTo>
                    <a:pt x="2392" y="1838"/>
                  </a:lnTo>
                  <a:lnTo>
                    <a:pt x="2292" y="1917"/>
                  </a:lnTo>
                  <a:lnTo>
                    <a:pt x="2205" y="2015"/>
                  </a:lnTo>
                  <a:lnTo>
                    <a:pt x="2152" y="2101"/>
                  </a:lnTo>
                  <a:lnTo>
                    <a:pt x="2122" y="2163"/>
                  </a:lnTo>
                  <a:lnTo>
                    <a:pt x="2098" y="2228"/>
                  </a:lnTo>
                  <a:lnTo>
                    <a:pt x="2079" y="2298"/>
                  </a:lnTo>
                  <a:lnTo>
                    <a:pt x="2066" y="2370"/>
                  </a:lnTo>
                  <a:lnTo>
                    <a:pt x="2061" y="2446"/>
                  </a:lnTo>
                  <a:lnTo>
                    <a:pt x="2064" y="2525"/>
                  </a:lnTo>
                  <a:lnTo>
                    <a:pt x="2073" y="2608"/>
                  </a:lnTo>
                  <a:lnTo>
                    <a:pt x="2091" y="2692"/>
                  </a:lnTo>
                  <a:lnTo>
                    <a:pt x="2117" y="2780"/>
                  </a:lnTo>
                  <a:lnTo>
                    <a:pt x="2134" y="2824"/>
                  </a:lnTo>
                  <a:lnTo>
                    <a:pt x="2199" y="2810"/>
                  </a:lnTo>
                  <a:lnTo>
                    <a:pt x="2326" y="2798"/>
                  </a:lnTo>
                  <a:lnTo>
                    <a:pt x="2451" y="2807"/>
                  </a:lnTo>
                  <a:lnTo>
                    <a:pt x="2575" y="2836"/>
                  </a:lnTo>
                  <a:lnTo>
                    <a:pt x="2694" y="2885"/>
                  </a:lnTo>
                  <a:lnTo>
                    <a:pt x="2808" y="2952"/>
                  </a:lnTo>
                  <a:lnTo>
                    <a:pt x="2918" y="3039"/>
                  </a:lnTo>
                  <a:lnTo>
                    <a:pt x="3022" y="3144"/>
                  </a:lnTo>
                  <a:lnTo>
                    <a:pt x="3071" y="3204"/>
                  </a:lnTo>
                  <a:lnTo>
                    <a:pt x="3072" y="3203"/>
                  </a:lnTo>
                  <a:lnTo>
                    <a:pt x="3074" y="3201"/>
                  </a:lnTo>
                  <a:lnTo>
                    <a:pt x="3103" y="3179"/>
                  </a:lnTo>
                  <a:lnTo>
                    <a:pt x="3164" y="3139"/>
                  </a:lnTo>
                  <a:lnTo>
                    <a:pt x="3228" y="3107"/>
                  </a:lnTo>
                  <a:lnTo>
                    <a:pt x="3294" y="3078"/>
                  </a:lnTo>
                  <a:lnTo>
                    <a:pt x="3361" y="3057"/>
                  </a:lnTo>
                  <a:lnTo>
                    <a:pt x="3430" y="3042"/>
                  </a:lnTo>
                  <a:lnTo>
                    <a:pt x="3500" y="3034"/>
                  </a:lnTo>
                  <a:lnTo>
                    <a:pt x="3573" y="3030"/>
                  </a:lnTo>
                  <a:lnTo>
                    <a:pt x="3681" y="3038"/>
                  </a:lnTo>
                  <a:lnTo>
                    <a:pt x="3832" y="3069"/>
                  </a:lnTo>
                  <a:lnTo>
                    <a:pt x="3983" y="3125"/>
                  </a:lnTo>
                  <a:lnTo>
                    <a:pt x="4138" y="3204"/>
                  </a:lnTo>
                  <a:lnTo>
                    <a:pt x="4214" y="3254"/>
                  </a:lnTo>
                  <a:lnTo>
                    <a:pt x="4108" y="3411"/>
                  </a:lnTo>
                  <a:lnTo>
                    <a:pt x="4044" y="3370"/>
                  </a:lnTo>
                  <a:lnTo>
                    <a:pt x="3919" y="3304"/>
                  </a:lnTo>
                  <a:lnTo>
                    <a:pt x="3796" y="3257"/>
                  </a:lnTo>
                  <a:lnTo>
                    <a:pt x="3674" y="3230"/>
                  </a:lnTo>
                  <a:lnTo>
                    <a:pt x="3556" y="3222"/>
                  </a:lnTo>
                  <a:lnTo>
                    <a:pt x="3443" y="3234"/>
                  </a:lnTo>
                  <a:lnTo>
                    <a:pt x="3337" y="3266"/>
                  </a:lnTo>
                  <a:lnTo>
                    <a:pt x="3237" y="3318"/>
                  </a:lnTo>
                  <a:lnTo>
                    <a:pt x="3190" y="3352"/>
                  </a:lnTo>
                  <a:lnTo>
                    <a:pt x="3147" y="3387"/>
                  </a:lnTo>
                  <a:lnTo>
                    <a:pt x="3075" y="3466"/>
                  </a:lnTo>
                  <a:lnTo>
                    <a:pt x="3014" y="3555"/>
                  </a:lnTo>
                  <a:lnTo>
                    <a:pt x="2969" y="3654"/>
                  </a:lnTo>
                  <a:lnTo>
                    <a:pt x="2939" y="3756"/>
                  </a:lnTo>
                  <a:lnTo>
                    <a:pt x="2925" y="3862"/>
                  </a:lnTo>
                  <a:lnTo>
                    <a:pt x="2926" y="3970"/>
                  </a:lnTo>
                  <a:lnTo>
                    <a:pt x="2944" y="4075"/>
                  </a:lnTo>
                  <a:lnTo>
                    <a:pt x="2961" y="4127"/>
                  </a:lnTo>
                  <a:lnTo>
                    <a:pt x="2782" y="4190"/>
                  </a:lnTo>
                  <a:lnTo>
                    <a:pt x="2765" y="4137"/>
                  </a:lnTo>
                  <a:lnTo>
                    <a:pt x="2742" y="4027"/>
                  </a:lnTo>
                  <a:lnTo>
                    <a:pt x="2734" y="3914"/>
                  </a:lnTo>
                  <a:lnTo>
                    <a:pt x="2740" y="3801"/>
                  </a:lnTo>
                  <a:lnTo>
                    <a:pt x="2761" y="3691"/>
                  </a:lnTo>
                  <a:lnTo>
                    <a:pt x="2795" y="3582"/>
                  </a:lnTo>
                  <a:lnTo>
                    <a:pt x="2842" y="3480"/>
                  </a:lnTo>
                  <a:lnTo>
                    <a:pt x="2900" y="3383"/>
                  </a:lnTo>
                  <a:lnTo>
                    <a:pt x="2935" y="3339"/>
                  </a:lnTo>
                  <a:lnTo>
                    <a:pt x="2895" y="3287"/>
                  </a:lnTo>
                  <a:lnTo>
                    <a:pt x="2808" y="3196"/>
                  </a:lnTo>
                  <a:lnTo>
                    <a:pt x="2717" y="3121"/>
                  </a:lnTo>
                  <a:lnTo>
                    <a:pt x="2623" y="3063"/>
                  </a:lnTo>
                  <a:lnTo>
                    <a:pt x="2525" y="3021"/>
                  </a:lnTo>
                  <a:lnTo>
                    <a:pt x="2426" y="2996"/>
                  </a:lnTo>
                  <a:lnTo>
                    <a:pt x="2323" y="2989"/>
                  </a:lnTo>
                  <a:lnTo>
                    <a:pt x="2221" y="2999"/>
                  </a:lnTo>
                  <a:lnTo>
                    <a:pt x="2169" y="3011"/>
                  </a:lnTo>
                  <a:lnTo>
                    <a:pt x="2117" y="3026"/>
                  </a:lnTo>
                  <a:lnTo>
                    <a:pt x="2019" y="3072"/>
                  </a:lnTo>
                  <a:lnTo>
                    <a:pt x="1929" y="3131"/>
                  </a:lnTo>
                  <a:lnTo>
                    <a:pt x="1849" y="3204"/>
                  </a:lnTo>
                  <a:lnTo>
                    <a:pt x="1781" y="3288"/>
                  </a:lnTo>
                  <a:lnTo>
                    <a:pt x="1727" y="3380"/>
                  </a:lnTo>
                  <a:lnTo>
                    <a:pt x="1687" y="3480"/>
                  </a:lnTo>
                  <a:lnTo>
                    <a:pt x="1663" y="3585"/>
                  </a:lnTo>
                  <a:lnTo>
                    <a:pt x="1660" y="3638"/>
                  </a:lnTo>
                  <a:lnTo>
                    <a:pt x="1470" y="3629"/>
                  </a:lnTo>
                  <a:lnTo>
                    <a:pt x="1474" y="3571"/>
                  </a:lnTo>
                  <a:lnTo>
                    <a:pt x="1496" y="3458"/>
                  </a:lnTo>
                  <a:lnTo>
                    <a:pt x="1534" y="3349"/>
                  </a:lnTo>
                  <a:lnTo>
                    <a:pt x="1584" y="3245"/>
                  </a:lnTo>
                  <a:lnTo>
                    <a:pt x="1649" y="3149"/>
                  </a:lnTo>
                  <a:lnTo>
                    <a:pt x="1724" y="3063"/>
                  </a:lnTo>
                  <a:lnTo>
                    <a:pt x="1811" y="2985"/>
                  </a:lnTo>
                  <a:lnTo>
                    <a:pt x="1906" y="2919"/>
                  </a:lnTo>
                  <a:lnTo>
                    <a:pt x="1956" y="2891"/>
                  </a:lnTo>
                  <a:lnTo>
                    <a:pt x="1937" y="2840"/>
                  </a:lnTo>
                  <a:lnTo>
                    <a:pt x="1907" y="2736"/>
                  </a:lnTo>
                  <a:lnTo>
                    <a:pt x="1886" y="2635"/>
                  </a:lnTo>
                  <a:lnTo>
                    <a:pt x="1876" y="2536"/>
                  </a:lnTo>
                  <a:lnTo>
                    <a:pt x="1873" y="2440"/>
                  </a:lnTo>
                  <a:lnTo>
                    <a:pt x="1881" y="2347"/>
                  </a:lnTo>
                  <a:lnTo>
                    <a:pt x="1895" y="2258"/>
                  </a:lnTo>
                  <a:lnTo>
                    <a:pt x="1919" y="2172"/>
                  </a:lnTo>
                  <a:lnTo>
                    <a:pt x="1949" y="2090"/>
                  </a:lnTo>
                  <a:lnTo>
                    <a:pt x="1985" y="2014"/>
                  </a:lnTo>
                  <a:lnTo>
                    <a:pt x="2028" y="1941"/>
                  </a:lnTo>
                  <a:lnTo>
                    <a:pt x="2077" y="1874"/>
                  </a:lnTo>
                  <a:lnTo>
                    <a:pt x="2131" y="1812"/>
                  </a:lnTo>
                  <a:lnTo>
                    <a:pt x="2190" y="1755"/>
                  </a:lnTo>
                  <a:lnTo>
                    <a:pt x="2253" y="1704"/>
                  </a:lnTo>
                  <a:lnTo>
                    <a:pt x="2321" y="1659"/>
                  </a:lnTo>
                  <a:lnTo>
                    <a:pt x="2356" y="1639"/>
                  </a:lnTo>
                  <a:lnTo>
                    <a:pt x="2385" y="1624"/>
                  </a:lnTo>
                  <a:lnTo>
                    <a:pt x="2454" y="1594"/>
                  </a:lnTo>
                  <a:lnTo>
                    <a:pt x="2529" y="1569"/>
                  </a:lnTo>
                  <a:lnTo>
                    <a:pt x="2612" y="1549"/>
                  </a:lnTo>
                  <a:lnTo>
                    <a:pt x="2699" y="1533"/>
                  </a:lnTo>
                  <a:lnTo>
                    <a:pt x="2790" y="1524"/>
                  </a:lnTo>
                  <a:lnTo>
                    <a:pt x="2884" y="1521"/>
                  </a:lnTo>
                  <a:lnTo>
                    <a:pt x="2980" y="1527"/>
                  </a:lnTo>
                  <a:lnTo>
                    <a:pt x="3028" y="1533"/>
                  </a:lnTo>
                  <a:lnTo>
                    <a:pt x="3006" y="1471"/>
                  </a:lnTo>
                  <a:lnTo>
                    <a:pt x="2953" y="1361"/>
                  </a:lnTo>
                  <a:lnTo>
                    <a:pt x="2893" y="1264"/>
                  </a:lnTo>
                  <a:lnTo>
                    <a:pt x="2827" y="1181"/>
                  </a:lnTo>
                  <a:lnTo>
                    <a:pt x="2756" y="1111"/>
                  </a:lnTo>
                  <a:lnTo>
                    <a:pt x="2680" y="1051"/>
                  </a:lnTo>
                  <a:lnTo>
                    <a:pt x="2600" y="1003"/>
                  </a:lnTo>
                  <a:lnTo>
                    <a:pt x="2518" y="965"/>
                  </a:lnTo>
                  <a:lnTo>
                    <a:pt x="2432" y="937"/>
                  </a:lnTo>
                  <a:lnTo>
                    <a:pt x="2346" y="916"/>
                  </a:lnTo>
                  <a:lnTo>
                    <a:pt x="2218" y="898"/>
                  </a:lnTo>
                  <a:lnTo>
                    <a:pt x="2051" y="895"/>
                  </a:lnTo>
                  <a:lnTo>
                    <a:pt x="1897" y="910"/>
                  </a:lnTo>
                  <a:lnTo>
                    <a:pt x="1828" y="921"/>
                  </a:lnTo>
                  <a:lnTo>
                    <a:pt x="1669" y="950"/>
                  </a:lnTo>
                  <a:lnTo>
                    <a:pt x="1722" y="797"/>
                  </a:lnTo>
                  <a:lnTo>
                    <a:pt x="1728" y="775"/>
                  </a:lnTo>
                  <a:lnTo>
                    <a:pt x="1737" y="728"/>
                  </a:lnTo>
                  <a:lnTo>
                    <a:pt x="1740" y="654"/>
                  </a:lnTo>
                  <a:lnTo>
                    <a:pt x="1722" y="548"/>
                  </a:lnTo>
                  <a:lnTo>
                    <a:pt x="1682" y="438"/>
                  </a:lnTo>
                  <a:lnTo>
                    <a:pt x="1653" y="383"/>
                  </a:lnTo>
                  <a:lnTo>
                    <a:pt x="1632" y="348"/>
                  </a:lnTo>
                  <a:lnTo>
                    <a:pt x="1586" y="284"/>
                  </a:lnTo>
                  <a:lnTo>
                    <a:pt x="1532" y="224"/>
                  </a:lnTo>
                  <a:lnTo>
                    <a:pt x="1475" y="171"/>
                  </a:lnTo>
                  <a:lnTo>
                    <a:pt x="1412" y="124"/>
                  </a:lnTo>
                  <a:lnTo>
                    <a:pt x="1346" y="84"/>
                  </a:lnTo>
                  <a:lnTo>
                    <a:pt x="1277" y="52"/>
                  </a:lnTo>
                  <a:lnTo>
                    <a:pt x="1205" y="28"/>
                  </a:lnTo>
                  <a:lnTo>
                    <a:pt x="1168" y="19"/>
                  </a:lnTo>
                  <a:lnTo>
                    <a:pt x="1107" y="9"/>
                  </a:lnTo>
                  <a:lnTo>
                    <a:pt x="988" y="0"/>
                  </a:lnTo>
                  <a:lnTo>
                    <a:pt x="869" y="4"/>
                  </a:lnTo>
                  <a:lnTo>
                    <a:pt x="754" y="19"/>
                  </a:lnTo>
                  <a:lnTo>
                    <a:pt x="642" y="43"/>
                  </a:lnTo>
                  <a:lnTo>
                    <a:pt x="537" y="74"/>
                  </a:lnTo>
                  <a:lnTo>
                    <a:pt x="394" y="126"/>
                  </a:lnTo>
                  <a:lnTo>
                    <a:pt x="314" y="162"/>
                  </a:lnTo>
                  <a:lnTo>
                    <a:pt x="282" y="192"/>
                  </a:lnTo>
                  <a:lnTo>
                    <a:pt x="221" y="260"/>
                  </a:lnTo>
                  <a:lnTo>
                    <a:pt x="165" y="339"/>
                  </a:lnTo>
                  <a:lnTo>
                    <a:pt x="117" y="426"/>
                  </a:lnTo>
                  <a:lnTo>
                    <a:pt x="76" y="522"/>
                  </a:lnTo>
                  <a:lnTo>
                    <a:pt x="43" y="622"/>
                  </a:lnTo>
                  <a:lnTo>
                    <a:pt x="19" y="728"/>
                  </a:lnTo>
                  <a:lnTo>
                    <a:pt x="4" y="838"/>
                  </a:lnTo>
                  <a:lnTo>
                    <a:pt x="0" y="950"/>
                  </a:lnTo>
                  <a:lnTo>
                    <a:pt x="7" y="1063"/>
                  </a:lnTo>
                  <a:lnTo>
                    <a:pt x="26" y="1175"/>
                  </a:lnTo>
                  <a:lnTo>
                    <a:pt x="59" y="1287"/>
                  </a:lnTo>
                  <a:lnTo>
                    <a:pt x="104" y="1396"/>
                  </a:lnTo>
                  <a:lnTo>
                    <a:pt x="164" y="1501"/>
                  </a:lnTo>
                  <a:lnTo>
                    <a:pt x="238" y="1601"/>
                  </a:lnTo>
                  <a:lnTo>
                    <a:pt x="328" y="1694"/>
                  </a:lnTo>
                  <a:lnTo>
                    <a:pt x="382" y="1738"/>
                  </a:lnTo>
                  <a:lnTo>
                    <a:pt x="358" y="1782"/>
                  </a:lnTo>
                  <a:lnTo>
                    <a:pt x="327" y="1873"/>
                  </a:lnTo>
                  <a:lnTo>
                    <a:pt x="313" y="1963"/>
                  </a:lnTo>
                  <a:lnTo>
                    <a:pt x="314" y="2052"/>
                  </a:lnTo>
                  <a:lnTo>
                    <a:pt x="328" y="2138"/>
                  </a:lnTo>
                  <a:lnTo>
                    <a:pt x="354" y="2224"/>
                  </a:lnTo>
                  <a:lnTo>
                    <a:pt x="388" y="2306"/>
                  </a:lnTo>
                  <a:lnTo>
                    <a:pt x="431" y="2383"/>
                  </a:lnTo>
                  <a:lnTo>
                    <a:pt x="503" y="2492"/>
                  </a:lnTo>
                  <a:lnTo>
                    <a:pt x="607" y="2618"/>
                  </a:lnTo>
                  <a:lnTo>
                    <a:pt x="707" y="2716"/>
                  </a:lnTo>
                  <a:lnTo>
                    <a:pt x="786" y="2783"/>
                  </a:lnTo>
                  <a:lnTo>
                    <a:pt x="811" y="2799"/>
                  </a:lnTo>
                  <a:lnTo>
                    <a:pt x="814" y="2884"/>
                  </a:lnTo>
                  <a:lnTo>
                    <a:pt x="835" y="3046"/>
                  </a:lnTo>
                  <a:lnTo>
                    <a:pt x="871" y="3197"/>
                  </a:lnTo>
                  <a:lnTo>
                    <a:pt x="925" y="3339"/>
                  </a:lnTo>
                  <a:lnTo>
                    <a:pt x="991" y="3471"/>
                  </a:lnTo>
                  <a:lnTo>
                    <a:pt x="1067" y="3591"/>
                  </a:lnTo>
                  <a:lnTo>
                    <a:pt x="1155" y="3702"/>
                  </a:lnTo>
                  <a:lnTo>
                    <a:pt x="1250" y="3800"/>
                  </a:lnTo>
                  <a:lnTo>
                    <a:pt x="1352" y="3887"/>
                  </a:lnTo>
                  <a:lnTo>
                    <a:pt x="1459" y="3962"/>
                  </a:lnTo>
                  <a:lnTo>
                    <a:pt x="1569" y="4026"/>
                  </a:lnTo>
                  <a:lnTo>
                    <a:pt x="1680" y="4076"/>
                  </a:lnTo>
                  <a:lnTo>
                    <a:pt x="1790" y="4114"/>
                  </a:lnTo>
                  <a:lnTo>
                    <a:pt x="1899" y="4138"/>
                  </a:lnTo>
                  <a:lnTo>
                    <a:pt x="2004" y="4150"/>
                  </a:lnTo>
                  <a:lnTo>
                    <a:pt x="2104" y="4147"/>
                  </a:lnTo>
                  <a:lnTo>
                    <a:pt x="2151" y="4140"/>
                  </a:lnTo>
                  <a:lnTo>
                    <a:pt x="2174" y="4182"/>
                  </a:lnTo>
                  <a:lnTo>
                    <a:pt x="2230" y="4267"/>
                  </a:lnTo>
                  <a:lnTo>
                    <a:pt x="2293" y="4346"/>
                  </a:lnTo>
                  <a:lnTo>
                    <a:pt x="2366" y="4421"/>
                  </a:lnTo>
                  <a:lnTo>
                    <a:pt x="2445" y="4492"/>
                  </a:lnTo>
                  <a:lnTo>
                    <a:pt x="2532" y="4560"/>
                  </a:lnTo>
                  <a:lnTo>
                    <a:pt x="2625" y="4620"/>
                  </a:lnTo>
                  <a:lnTo>
                    <a:pt x="2722" y="4678"/>
                  </a:lnTo>
                  <a:lnTo>
                    <a:pt x="2826" y="4728"/>
                  </a:lnTo>
                  <a:lnTo>
                    <a:pt x="2932" y="4772"/>
                  </a:lnTo>
                  <a:lnTo>
                    <a:pt x="3042" y="4810"/>
                  </a:lnTo>
                  <a:lnTo>
                    <a:pt x="3155" y="4841"/>
                  </a:lnTo>
                  <a:lnTo>
                    <a:pt x="3269" y="4865"/>
                  </a:lnTo>
                  <a:lnTo>
                    <a:pt x="3386" y="4882"/>
                  </a:lnTo>
                  <a:lnTo>
                    <a:pt x="3501" y="4890"/>
                  </a:lnTo>
                  <a:lnTo>
                    <a:pt x="3618" y="4891"/>
                  </a:lnTo>
                  <a:lnTo>
                    <a:pt x="3732" y="4884"/>
                  </a:lnTo>
                  <a:lnTo>
                    <a:pt x="3845" y="4867"/>
                  </a:lnTo>
                  <a:lnTo>
                    <a:pt x="3955" y="4841"/>
                  </a:lnTo>
                  <a:lnTo>
                    <a:pt x="4063" y="4806"/>
                  </a:lnTo>
                  <a:lnTo>
                    <a:pt x="4166" y="4760"/>
                  </a:lnTo>
                  <a:lnTo>
                    <a:pt x="4265" y="4705"/>
                  </a:lnTo>
                  <a:lnTo>
                    <a:pt x="4358" y="4639"/>
                  </a:lnTo>
                  <a:lnTo>
                    <a:pt x="4445" y="4561"/>
                  </a:lnTo>
                  <a:lnTo>
                    <a:pt x="4525" y="4473"/>
                  </a:lnTo>
                  <a:lnTo>
                    <a:pt x="4598" y="4373"/>
                  </a:lnTo>
                  <a:lnTo>
                    <a:pt x="4663" y="4260"/>
                  </a:lnTo>
                  <a:lnTo>
                    <a:pt x="4718" y="4136"/>
                  </a:lnTo>
                  <a:lnTo>
                    <a:pt x="4765" y="3998"/>
                  </a:lnTo>
                  <a:lnTo>
                    <a:pt x="4800" y="3848"/>
                  </a:lnTo>
                  <a:lnTo>
                    <a:pt x="4825" y="3685"/>
                  </a:lnTo>
                  <a:lnTo>
                    <a:pt x="4838" y="3507"/>
                  </a:lnTo>
                  <a:lnTo>
                    <a:pt x="4838" y="3412"/>
                  </a:lnTo>
                  <a:lnTo>
                    <a:pt x="4838" y="1073"/>
                  </a:lnTo>
                  <a:lnTo>
                    <a:pt x="4778" y="1039"/>
                  </a:lnTo>
                  <a:lnTo>
                    <a:pt x="4656" y="984"/>
                  </a:lnTo>
                  <a:lnTo>
                    <a:pt x="4533" y="942"/>
                  </a:lnTo>
                  <a:lnTo>
                    <a:pt x="4409" y="915"/>
                  </a:lnTo>
                  <a:lnTo>
                    <a:pt x="4285" y="903"/>
                  </a:lnTo>
                  <a:lnTo>
                    <a:pt x="4164" y="906"/>
                  </a:lnTo>
                  <a:lnTo>
                    <a:pt x="4043" y="923"/>
                  </a:lnTo>
                  <a:lnTo>
                    <a:pt x="3925" y="956"/>
                  </a:lnTo>
                  <a:lnTo>
                    <a:pt x="3868" y="98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12" name="TextBox 28">
            <a:extLst>
              <a:ext uri="{FF2B5EF4-FFF2-40B4-BE49-F238E27FC236}">
                <a16:creationId xmlns:a16="http://schemas.microsoft.com/office/drawing/2014/main" id="{EEF1F3D4-630C-4DBA-B5A9-89DB041BF802}"/>
              </a:ext>
            </a:extLst>
          </p:cNvPr>
          <p:cNvSpPr txBox="1"/>
          <p:nvPr/>
        </p:nvSpPr>
        <p:spPr>
          <a:xfrm>
            <a:off x="516725" y="3587765"/>
            <a:ext cx="2628284" cy="707886"/>
          </a:xfrm>
          <a:prstGeom prst="rect">
            <a:avLst/>
          </a:prstGeom>
          <a:noFill/>
        </p:spPr>
        <p:txBody>
          <a:bodyPr wrap="none" rtlCol="0" anchor="ctr">
            <a:spAutoFit/>
          </a:bodyPr>
          <a:lstStyle/>
          <a:p>
            <a:pPr algn="r"/>
            <a:r>
              <a:rPr lang="en-US" sz="4000" b="1" dirty="0">
                <a:solidFill>
                  <a:schemeClr val="accent6"/>
                </a:solidFill>
              </a:rPr>
              <a:t>COGNITIVO</a:t>
            </a:r>
          </a:p>
        </p:txBody>
      </p:sp>
      <p:sp>
        <p:nvSpPr>
          <p:cNvPr id="16" name="TextBox 37">
            <a:extLst>
              <a:ext uri="{FF2B5EF4-FFF2-40B4-BE49-F238E27FC236}">
                <a16:creationId xmlns:a16="http://schemas.microsoft.com/office/drawing/2014/main" id="{851B8593-E63C-49E8-8680-ABB73CFA0E86}"/>
              </a:ext>
            </a:extLst>
          </p:cNvPr>
          <p:cNvSpPr txBox="1"/>
          <p:nvPr/>
        </p:nvSpPr>
        <p:spPr>
          <a:xfrm>
            <a:off x="4405023" y="5064564"/>
            <a:ext cx="3381951" cy="523220"/>
          </a:xfrm>
          <a:prstGeom prst="rect">
            <a:avLst/>
          </a:prstGeom>
          <a:noFill/>
        </p:spPr>
        <p:txBody>
          <a:bodyPr wrap="none" rtlCol="0" anchor="ctr">
            <a:spAutoFit/>
          </a:bodyPr>
          <a:lstStyle/>
          <a:p>
            <a:pPr algn="r"/>
            <a:r>
              <a:rPr lang="en-US" sz="2800" b="1" dirty="0">
                <a:solidFill>
                  <a:schemeClr val="bg2">
                    <a:lumMod val="50000"/>
                  </a:schemeClr>
                </a:solidFill>
              </a:rPr>
              <a:t>Respuesta </a:t>
            </a:r>
            <a:r>
              <a:rPr lang="en-US" sz="2800" b="1" dirty="0" err="1">
                <a:solidFill>
                  <a:schemeClr val="bg2">
                    <a:lumMod val="50000"/>
                  </a:schemeClr>
                </a:solidFill>
              </a:rPr>
              <a:t>adaptativa</a:t>
            </a:r>
            <a:endParaRPr lang="en-US" sz="2800" b="1" dirty="0">
              <a:solidFill>
                <a:schemeClr val="bg2">
                  <a:lumMod val="50000"/>
                </a:schemeClr>
              </a:solidFill>
            </a:endParaRPr>
          </a:p>
        </p:txBody>
      </p:sp>
      <p:sp>
        <p:nvSpPr>
          <p:cNvPr id="20" name="TextBox 42">
            <a:extLst>
              <a:ext uri="{FF2B5EF4-FFF2-40B4-BE49-F238E27FC236}">
                <a16:creationId xmlns:a16="http://schemas.microsoft.com/office/drawing/2014/main" id="{403E595F-86FF-4102-8822-4B2D8BAD2D07}"/>
              </a:ext>
            </a:extLst>
          </p:cNvPr>
          <p:cNvSpPr txBox="1"/>
          <p:nvPr/>
        </p:nvSpPr>
        <p:spPr>
          <a:xfrm>
            <a:off x="4723384" y="1750816"/>
            <a:ext cx="2644955" cy="646331"/>
          </a:xfrm>
          <a:prstGeom prst="rect">
            <a:avLst/>
          </a:prstGeom>
          <a:noFill/>
        </p:spPr>
        <p:txBody>
          <a:bodyPr wrap="none" rtlCol="0" anchor="ctr">
            <a:spAutoFit/>
          </a:bodyPr>
          <a:lstStyle/>
          <a:p>
            <a:pPr algn="r"/>
            <a:r>
              <a:rPr lang="en-US" sz="3600" b="1" dirty="0">
                <a:solidFill>
                  <a:schemeClr val="accent4"/>
                </a:solidFill>
              </a:rPr>
              <a:t>FISIOLÓGICO</a:t>
            </a:r>
          </a:p>
        </p:txBody>
      </p:sp>
      <p:sp>
        <p:nvSpPr>
          <p:cNvPr id="26" name="Rectángulo 25">
            <a:extLst>
              <a:ext uri="{FF2B5EF4-FFF2-40B4-BE49-F238E27FC236}">
                <a16:creationId xmlns:a16="http://schemas.microsoft.com/office/drawing/2014/main" id="{2945351C-FF00-47BF-A507-C759619EA642}"/>
              </a:ext>
            </a:extLst>
          </p:cNvPr>
          <p:cNvSpPr/>
          <p:nvPr/>
        </p:nvSpPr>
        <p:spPr>
          <a:xfrm>
            <a:off x="9035315" y="3378406"/>
            <a:ext cx="2575513" cy="584775"/>
          </a:xfrm>
          <a:prstGeom prst="rect">
            <a:avLst/>
          </a:prstGeom>
        </p:spPr>
        <p:txBody>
          <a:bodyPr wrap="none">
            <a:spAutoFit/>
          </a:bodyPr>
          <a:lstStyle/>
          <a:p>
            <a:r>
              <a:rPr lang="en-US" sz="3200" b="1" dirty="0">
                <a:solidFill>
                  <a:schemeClr val="accent1"/>
                </a:solidFill>
                <a:latin typeface="Calibri bold" panose="020F0702030404030204" pitchFamily="34" charset="0"/>
                <a:cs typeface="Calibri bold" panose="020F0702030404030204" pitchFamily="34" charset="0"/>
              </a:rPr>
              <a:t>CONDUCTUAL</a:t>
            </a:r>
            <a:endParaRPr lang="es-ES" sz="3200" b="1" dirty="0">
              <a:latin typeface="Calibri bold" panose="020F0702030404030204" pitchFamily="34" charset="0"/>
              <a:cs typeface="Calibri bold" panose="020F0702030404030204" pitchFamily="34" charset="0"/>
            </a:endParaRPr>
          </a:p>
        </p:txBody>
      </p:sp>
    </p:spTree>
    <p:extLst>
      <p:ext uri="{BB962C8B-B14F-4D97-AF65-F5344CB8AC3E}">
        <p14:creationId xmlns:p14="http://schemas.microsoft.com/office/powerpoint/2010/main" val="90628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2" grpId="0"/>
      <p:bldP spid="16" grpId="0"/>
      <p:bldP spid="20" grpId="0"/>
      <p:bldP spid="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D75104D0-7DA8-42D6-AA0A-2818E31C3D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243" y="668215"/>
            <a:ext cx="11011514" cy="5982922"/>
          </a:xfrm>
        </p:spPr>
      </p:pic>
    </p:spTree>
    <p:extLst>
      <p:ext uri="{BB962C8B-B14F-4D97-AF65-F5344CB8AC3E}">
        <p14:creationId xmlns:p14="http://schemas.microsoft.com/office/powerpoint/2010/main" val="3562098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07BF84-5AC7-4019-94FA-4D0B5FBF73C8}"/>
              </a:ext>
            </a:extLst>
          </p:cNvPr>
          <p:cNvSpPr>
            <a:spLocks noGrp="1"/>
          </p:cNvSpPr>
          <p:nvPr>
            <p:ph type="title"/>
          </p:nvPr>
        </p:nvSpPr>
        <p:spPr/>
        <p:txBody>
          <a:bodyPr/>
          <a:lstStyle/>
          <a:p>
            <a:r>
              <a:rPr lang="es-ES" b="1" dirty="0">
                <a:solidFill>
                  <a:srgbClr val="31A485"/>
                </a:solidFill>
              </a:rPr>
              <a:t>Cómo gestionar el estrés</a:t>
            </a:r>
          </a:p>
        </p:txBody>
      </p:sp>
      <p:sp>
        <p:nvSpPr>
          <p:cNvPr id="6" name="Google Shape;95;p18">
            <a:extLst>
              <a:ext uri="{FF2B5EF4-FFF2-40B4-BE49-F238E27FC236}">
                <a16:creationId xmlns:a16="http://schemas.microsoft.com/office/drawing/2014/main" id="{CE8D6DD0-4143-4BED-A8DF-D69DAB914CD6}"/>
              </a:ext>
            </a:extLst>
          </p:cNvPr>
          <p:cNvSpPr txBox="1">
            <a:spLocks/>
          </p:cNvSpPr>
          <p:nvPr/>
        </p:nvSpPr>
        <p:spPr>
          <a:xfrm>
            <a:off x="1615992" y="1690688"/>
            <a:ext cx="7728375" cy="115185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600" dirty="0"/>
              <a:t>Reconozco mis emociones y pensamientos</a:t>
            </a:r>
          </a:p>
          <a:p>
            <a:pPr lvl="1">
              <a:spcBef>
                <a:spcPts val="600"/>
              </a:spcBef>
              <a:buFont typeface="Wingdings" panose="05000000000000000000" pitchFamily="2" charset="2"/>
              <a:buChar char="Ø"/>
            </a:pPr>
            <a:r>
              <a:rPr lang="es-ES" sz="2000" b="1" i="1" dirty="0"/>
              <a:t>¿Qué es lo que siento y pienso?</a:t>
            </a:r>
            <a:endParaRPr lang="es-ES" sz="3200" b="1" i="1" dirty="0"/>
          </a:p>
        </p:txBody>
      </p:sp>
      <p:pic>
        <p:nvPicPr>
          <p:cNvPr id="8" name="Imagen 7">
            <a:extLst>
              <a:ext uri="{FF2B5EF4-FFF2-40B4-BE49-F238E27FC236}">
                <a16:creationId xmlns:a16="http://schemas.microsoft.com/office/drawing/2014/main" id="{01DC5E39-F846-4534-977C-D87F86C16AAE}"/>
              </a:ext>
            </a:extLst>
          </p:cNvPr>
          <p:cNvPicPr>
            <a:picLocks noChangeAspect="1"/>
          </p:cNvPicPr>
          <p:nvPr/>
        </p:nvPicPr>
        <p:blipFill rotWithShape="1">
          <a:blip r:embed="rId2">
            <a:extLst>
              <a:ext uri="{28A0092B-C50C-407E-A947-70E740481C1C}">
                <a14:useLocalDpi xmlns:a14="http://schemas.microsoft.com/office/drawing/2010/main" val="0"/>
              </a:ext>
            </a:extLst>
          </a:blip>
          <a:srcRect l="19629"/>
          <a:stretch/>
        </p:blipFill>
        <p:spPr>
          <a:xfrm>
            <a:off x="1615992" y="3570082"/>
            <a:ext cx="3184608" cy="2641600"/>
          </a:xfrm>
          <a:prstGeom prst="rect">
            <a:avLst/>
          </a:prstGeom>
        </p:spPr>
      </p:pic>
      <p:sp>
        <p:nvSpPr>
          <p:cNvPr id="9" name="CuadroTexto 8">
            <a:extLst>
              <a:ext uri="{FF2B5EF4-FFF2-40B4-BE49-F238E27FC236}">
                <a16:creationId xmlns:a16="http://schemas.microsoft.com/office/drawing/2014/main" id="{6DFE27EC-4F63-48A4-B064-070F1210816D}"/>
              </a:ext>
            </a:extLst>
          </p:cNvPr>
          <p:cNvSpPr txBox="1"/>
          <p:nvPr/>
        </p:nvSpPr>
        <p:spPr>
          <a:xfrm>
            <a:off x="887130" y="1335591"/>
            <a:ext cx="1754155" cy="1862048"/>
          </a:xfrm>
          <a:prstGeom prst="rect">
            <a:avLst/>
          </a:prstGeom>
          <a:noFill/>
        </p:spPr>
        <p:txBody>
          <a:bodyPr wrap="square" rtlCol="0">
            <a:spAutoFit/>
          </a:bodyPr>
          <a:lstStyle/>
          <a:p>
            <a:r>
              <a:rPr lang="es-ES" sz="11500" b="1" dirty="0">
                <a:solidFill>
                  <a:srgbClr val="31A485"/>
                </a:solidFill>
                <a:latin typeface="Berlin Sans FB Demi" panose="020E0802020502020306" pitchFamily="34" charset="0"/>
              </a:rPr>
              <a:t>1</a:t>
            </a:r>
          </a:p>
        </p:txBody>
      </p:sp>
      <p:sp>
        <p:nvSpPr>
          <p:cNvPr id="10" name="CuadroTexto 9">
            <a:extLst>
              <a:ext uri="{FF2B5EF4-FFF2-40B4-BE49-F238E27FC236}">
                <a16:creationId xmlns:a16="http://schemas.microsoft.com/office/drawing/2014/main" id="{E6C482F2-9B87-419F-ACE2-8E538557F847}"/>
              </a:ext>
            </a:extLst>
          </p:cNvPr>
          <p:cNvSpPr txBox="1"/>
          <p:nvPr/>
        </p:nvSpPr>
        <p:spPr>
          <a:xfrm>
            <a:off x="3794874" y="3197639"/>
            <a:ext cx="1754155" cy="1862048"/>
          </a:xfrm>
          <a:prstGeom prst="rect">
            <a:avLst/>
          </a:prstGeom>
          <a:noFill/>
        </p:spPr>
        <p:txBody>
          <a:bodyPr wrap="square" rtlCol="0">
            <a:spAutoFit/>
          </a:bodyPr>
          <a:lstStyle/>
          <a:p>
            <a:r>
              <a:rPr lang="es-ES" sz="11500" b="1" dirty="0">
                <a:solidFill>
                  <a:srgbClr val="31A485"/>
                </a:solidFill>
                <a:latin typeface="Berlin Sans FB Demi" panose="020E0802020502020306" pitchFamily="34" charset="0"/>
              </a:rPr>
              <a:t>2</a:t>
            </a:r>
          </a:p>
        </p:txBody>
      </p:sp>
      <p:sp>
        <p:nvSpPr>
          <p:cNvPr id="11" name="Google Shape;95;p18">
            <a:extLst>
              <a:ext uri="{FF2B5EF4-FFF2-40B4-BE49-F238E27FC236}">
                <a16:creationId xmlns:a16="http://schemas.microsoft.com/office/drawing/2014/main" id="{8D628DDE-EB19-4158-B34F-91E45BE3893E}"/>
              </a:ext>
            </a:extLst>
          </p:cNvPr>
          <p:cNvSpPr txBox="1">
            <a:spLocks/>
          </p:cNvSpPr>
          <p:nvPr/>
        </p:nvSpPr>
        <p:spPr>
          <a:xfrm>
            <a:off x="4948816" y="3869475"/>
            <a:ext cx="7728375" cy="204281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600" dirty="0"/>
              <a:t>¿Es rumia o reflexión?</a:t>
            </a:r>
          </a:p>
          <a:p>
            <a:pPr lvl="1">
              <a:spcBef>
                <a:spcPts val="600"/>
              </a:spcBef>
              <a:buFont typeface="Wingdings" panose="05000000000000000000" pitchFamily="2" charset="2"/>
              <a:buChar char="Ø"/>
            </a:pPr>
            <a:r>
              <a:rPr lang="es-ES" sz="2000" b="1" dirty="0"/>
              <a:t>¿Pensar en esto ayuda en la solución del problema?</a:t>
            </a:r>
          </a:p>
          <a:p>
            <a:pPr lvl="1">
              <a:spcBef>
                <a:spcPts val="600"/>
              </a:spcBef>
              <a:buFont typeface="Wingdings" panose="05000000000000000000" pitchFamily="2" charset="2"/>
              <a:buChar char="Ø"/>
            </a:pPr>
            <a:r>
              <a:rPr lang="es-ES" sz="2000" b="1" dirty="0"/>
              <a:t> ¿Entiendo algo nuevo del problema o de lo que siento?</a:t>
            </a:r>
          </a:p>
          <a:p>
            <a:pPr lvl="1">
              <a:spcBef>
                <a:spcPts val="600"/>
              </a:spcBef>
              <a:buFont typeface="Wingdings" panose="05000000000000000000" pitchFamily="2" charset="2"/>
              <a:buChar char="Ø"/>
            </a:pPr>
            <a:r>
              <a:rPr lang="es-ES" sz="2000" b="1" dirty="0"/>
              <a:t> ¿Me siento menos deprimido o ansioso que antes?</a:t>
            </a:r>
            <a:endParaRPr lang="es-ES" sz="3200" b="1" dirty="0"/>
          </a:p>
        </p:txBody>
      </p:sp>
    </p:spTree>
    <p:extLst>
      <p:ext uri="{BB962C8B-B14F-4D97-AF65-F5344CB8AC3E}">
        <p14:creationId xmlns:p14="http://schemas.microsoft.com/office/powerpoint/2010/main" val="3293708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07BF84-5AC7-4019-94FA-4D0B5FBF73C8}"/>
              </a:ext>
            </a:extLst>
          </p:cNvPr>
          <p:cNvSpPr>
            <a:spLocks noGrp="1"/>
          </p:cNvSpPr>
          <p:nvPr>
            <p:ph type="title"/>
          </p:nvPr>
        </p:nvSpPr>
        <p:spPr/>
        <p:txBody>
          <a:bodyPr/>
          <a:lstStyle/>
          <a:p>
            <a:r>
              <a:rPr lang="es-ES" b="1" dirty="0">
                <a:solidFill>
                  <a:srgbClr val="31A485"/>
                </a:solidFill>
              </a:rPr>
              <a:t>Cómo gestionar el estrés</a:t>
            </a:r>
          </a:p>
        </p:txBody>
      </p:sp>
      <p:sp>
        <p:nvSpPr>
          <p:cNvPr id="6" name="Google Shape;95;p18">
            <a:extLst>
              <a:ext uri="{FF2B5EF4-FFF2-40B4-BE49-F238E27FC236}">
                <a16:creationId xmlns:a16="http://schemas.microsoft.com/office/drawing/2014/main" id="{CE8D6DD0-4143-4BED-A8DF-D69DAB914CD6}"/>
              </a:ext>
            </a:extLst>
          </p:cNvPr>
          <p:cNvSpPr txBox="1">
            <a:spLocks/>
          </p:cNvSpPr>
          <p:nvPr/>
        </p:nvSpPr>
        <p:spPr>
          <a:xfrm>
            <a:off x="1970555" y="1709866"/>
            <a:ext cx="7728375" cy="115185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600" dirty="0"/>
              <a:t>Identifico la RUMIA</a:t>
            </a:r>
          </a:p>
          <a:p>
            <a:pPr lvl="1">
              <a:spcBef>
                <a:spcPts val="600"/>
              </a:spcBef>
              <a:buFont typeface="Wingdings" panose="05000000000000000000" pitchFamily="2" charset="2"/>
              <a:buChar char="Ø"/>
            </a:pPr>
            <a:r>
              <a:rPr lang="es-ES" sz="2000" b="1" i="1" dirty="0"/>
              <a:t>¿Puedo etiquetar el pensamiento? (DISTORSIONES)</a:t>
            </a:r>
            <a:endParaRPr lang="es-ES" sz="3200" b="1" i="1" dirty="0"/>
          </a:p>
        </p:txBody>
      </p:sp>
      <p:sp>
        <p:nvSpPr>
          <p:cNvPr id="9" name="CuadroTexto 8">
            <a:extLst>
              <a:ext uri="{FF2B5EF4-FFF2-40B4-BE49-F238E27FC236}">
                <a16:creationId xmlns:a16="http://schemas.microsoft.com/office/drawing/2014/main" id="{6DFE27EC-4F63-48A4-B064-070F1210816D}"/>
              </a:ext>
            </a:extLst>
          </p:cNvPr>
          <p:cNvSpPr txBox="1"/>
          <p:nvPr/>
        </p:nvSpPr>
        <p:spPr>
          <a:xfrm>
            <a:off x="887130" y="1335591"/>
            <a:ext cx="1754155" cy="1862048"/>
          </a:xfrm>
          <a:prstGeom prst="rect">
            <a:avLst/>
          </a:prstGeom>
          <a:noFill/>
        </p:spPr>
        <p:txBody>
          <a:bodyPr wrap="square" rtlCol="0">
            <a:spAutoFit/>
          </a:bodyPr>
          <a:lstStyle/>
          <a:p>
            <a:r>
              <a:rPr lang="es-ES" sz="11500" b="1" dirty="0">
                <a:solidFill>
                  <a:srgbClr val="31A485"/>
                </a:solidFill>
                <a:latin typeface="Berlin Sans FB Demi" panose="020E0802020502020306" pitchFamily="34" charset="0"/>
              </a:rPr>
              <a:t>3</a:t>
            </a:r>
          </a:p>
        </p:txBody>
      </p:sp>
      <p:sp>
        <p:nvSpPr>
          <p:cNvPr id="10" name="CuadroTexto 9">
            <a:extLst>
              <a:ext uri="{FF2B5EF4-FFF2-40B4-BE49-F238E27FC236}">
                <a16:creationId xmlns:a16="http://schemas.microsoft.com/office/drawing/2014/main" id="{E6C482F2-9B87-419F-ACE2-8E538557F847}"/>
              </a:ext>
            </a:extLst>
          </p:cNvPr>
          <p:cNvSpPr txBox="1"/>
          <p:nvPr/>
        </p:nvSpPr>
        <p:spPr>
          <a:xfrm>
            <a:off x="4071738" y="2841961"/>
            <a:ext cx="1754155" cy="1862048"/>
          </a:xfrm>
          <a:prstGeom prst="rect">
            <a:avLst/>
          </a:prstGeom>
          <a:noFill/>
        </p:spPr>
        <p:txBody>
          <a:bodyPr wrap="square" rtlCol="0">
            <a:spAutoFit/>
          </a:bodyPr>
          <a:lstStyle/>
          <a:p>
            <a:r>
              <a:rPr lang="es-ES" sz="11500" b="1" dirty="0">
                <a:solidFill>
                  <a:srgbClr val="31A485"/>
                </a:solidFill>
                <a:latin typeface="Berlin Sans FB Demi" panose="020E0802020502020306" pitchFamily="34" charset="0"/>
              </a:rPr>
              <a:t>4</a:t>
            </a:r>
          </a:p>
        </p:txBody>
      </p:sp>
      <p:sp>
        <p:nvSpPr>
          <p:cNvPr id="11" name="Google Shape;95;p18">
            <a:extLst>
              <a:ext uri="{FF2B5EF4-FFF2-40B4-BE49-F238E27FC236}">
                <a16:creationId xmlns:a16="http://schemas.microsoft.com/office/drawing/2014/main" id="{8D628DDE-EB19-4158-B34F-91E45BE3893E}"/>
              </a:ext>
            </a:extLst>
          </p:cNvPr>
          <p:cNvSpPr txBox="1">
            <a:spLocks/>
          </p:cNvSpPr>
          <p:nvPr/>
        </p:nvSpPr>
        <p:spPr>
          <a:xfrm>
            <a:off x="4948815" y="3476537"/>
            <a:ext cx="6714449" cy="204281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600" dirty="0"/>
              <a:t>Si no es RUMIA…</a:t>
            </a:r>
          </a:p>
          <a:p>
            <a:r>
              <a:rPr lang="es-ES" sz="2400" dirty="0"/>
              <a:t>¿Depende de mi?</a:t>
            </a:r>
          </a:p>
          <a:p>
            <a:r>
              <a:rPr lang="es-ES" sz="2400" dirty="0"/>
              <a:t>¿Es algo que puedo hacer ahora?</a:t>
            </a:r>
          </a:p>
          <a:p>
            <a:r>
              <a:rPr lang="es-ES" sz="2400" dirty="0"/>
              <a:t>Pospongo la preocupación</a:t>
            </a:r>
          </a:p>
          <a:p>
            <a:r>
              <a:rPr lang="es-ES" sz="2400" dirty="0"/>
              <a:t>Si es algo que me preocupa mucho, limito el tiempo en este momento para pensar en ello</a:t>
            </a:r>
          </a:p>
          <a:p>
            <a:pPr marL="0" indent="0">
              <a:buNone/>
            </a:pPr>
            <a:endParaRPr lang="es-ES" sz="3200" b="1" dirty="0"/>
          </a:p>
        </p:txBody>
      </p:sp>
      <p:pic>
        <p:nvPicPr>
          <p:cNvPr id="4" name="Imagen 3">
            <a:extLst>
              <a:ext uri="{FF2B5EF4-FFF2-40B4-BE49-F238E27FC236}">
                <a16:creationId xmlns:a16="http://schemas.microsoft.com/office/drawing/2014/main" id="{497BCF48-4129-4C66-A1EC-1E5996F87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20" y="3429000"/>
            <a:ext cx="2550018" cy="2550018"/>
          </a:xfrm>
          <a:prstGeom prst="rect">
            <a:avLst/>
          </a:prstGeom>
        </p:spPr>
      </p:pic>
    </p:spTree>
    <p:extLst>
      <p:ext uri="{BB962C8B-B14F-4D97-AF65-F5344CB8AC3E}">
        <p14:creationId xmlns:p14="http://schemas.microsoft.com/office/powerpoint/2010/main" val="316284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a:extLst>
              <a:ext uri="{FF2B5EF4-FFF2-40B4-BE49-F238E27FC236}">
                <a16:creationId xmlns:a16="http://schemas.microsoft.com/office/drawing/2014/main" id="{0A4C3208-61B3-45E9-9636-C87886069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368" y="2135734"/>
            <a:ext cx="5121995" cy="4093121"/>
          </a:xfrm>
          <a:prstGeom prst="rect">
            <a:avLst/>
          </a:prstGeom>
        </p:spPr>
      </p:pic>
      <p:sp>
        <p:nvSpPr>
          <p:cNvPr id="5" name="Google Shape;101;p19">
            <a:extLst>
              <a:ext uri="{FF2B5EF4-FFF2-40B4-BE49-F238E27FC236}">
                <a16:creationId xmlns:a16="http://schemas.microsoft.com/office/drawing/2014/main" id="{68EB57AD-DA71-418A-AFD1-88A47CC1CBD1}"/>
              </a:ext>
            </a:extLst>
          </p:cNvPr>
          <p:cNvSpPr txBox="1">
            <a:spLocks/>
          </p:cNvSpPr>
          <p:nvPr/>
        </p:nvSpPr>
        <p:spPr>
          <a:xfrm>
            <a:off x="1375060" y="757553"/>
            <a:ext cx="10179699" cy="888474"/>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ES" sz="6000" b="1" dirty="0">
                <a:solidFill>
                  <a:srgbClr val="31A485"/>
                </a:solidFill>
              </a:rPr>
              <a:t>RESPIRACIÓN DIAFRAGMÁTICA</a:t>
            </a:r>
          </a:p>
        </p:txBody>
      </p:sp>
      <p:sp>
        <p:nvSpPr>
          <p:cNvPr id="6" name="Google Shape;102;p19">
            <a:extLst>
              <a:ext uri="{FF2B5EF4-FFF2-40B4-BE49-F238E27FC236}">
                <a16:creationId xmlns:a16="http://schemas.microsoft.com/office/drawing/2014/main" id="{F5845B88-57FB-4911-A3D4-6DD43F69B6E7}"/>
              </a:ext>
            </a:extLst>
          </p:cNvPr>
          <p:cNvSpPr txBox="1">
            <a:spLocks/>
          </p:cNvSpPr>
          <p:nvPr/>
        </p:nvSpPr>
        <p:spPr>
          <a:xfrm>
            <a:off x="4285459" y="2603787"/>
            <a:ext cx="2295506" cy="36004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s-ES" b="1" dirty="0"/>
              <a:t>Inhalación</a:t>
            </a:r>
          </a:p>
        </p:txBody>
      </p:sp>
      <p:sp>
        <p:nvSpPr>
          <p:cNvPr id="7" name="Google Shape;102;p19">
            <a:extLst>
              <a:ext uri="{FF2B5EF4-FFF2-40B4-BE49-F238E27FC236}">
                <a16:creationId xmlns:a16="http://schemas.microsoft.com/office/drawing/2014/main" id="{0B2E963B-1268-4FEB-B198-24A11B05FCA7}"/>
              </a:ext>
            </a:extLst>
          </p:cNvPr>
          <p:cNvSpPr txBox="1">
            <a:spLocks/>
          </p:cNvSpPr>
          <p:nvPr/>
        </p:nvSpPr>
        <p:spPr>
          <a:xfrm>
            <a:off x="8201003" y="3138613"/>
            <a:ext cx="2099997" cy="5807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marL="0" indent="0" algn="ctr">
              <a:buFont typeface="Lato Light"/>
              <a:buNone/>
            </a:pPr>
            <a:r>
              <a:rPr lang="es-ES" sz="2400" b="1" dirty="0">
                <a:solidFill>
                  <a:schemeClr val="tx1"/>
                </a:solidFill>
              </a:rPr>
              <a:t>Exhalación</a:t>
            </a:r>
          </a:p>
        </p:txBody>
      </p:sp>
      <p:sp>
        <p:nvSpPr>
          <p:cNvPr id="8" name="Google Shape;102;p19">
            <a:extLst>
              <a:ext uri="{FF2B5EF4-FFF2-40B4-BE49-F238E27FC236}">
                <a16:creationId xmlns:a16="http://schemas.microsoft.com/office/drawing/2014/main" id="{4020FFC4-BA57-445A-B78E-F21D3F3B9BB5}"/>
              </a:ext>
            </a:extLst>
          </p:cNvPr>
          <p:cNvSpPr txBox="1">
            <a:spLocks/>
          </p:cNvSpPr>
          <p:nvPr/>
        </p:nvSpPr>
        <p:spPr>
          <a:xfrm>
            <a:off x="5184000" y="4488330"/>
            <a:ext cx="1493317" cy="3600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marL="0" indent="0" algn="ctr">
              <a:buFont typeface="Lato Light"/>
              <a:buNone/>
            </a:pPr>
            <a:r>
              <a:rPr lang="es-ES" sz="2000" b="1" dirty="0">
                <a:solidFill>
                  <a:schemeClr val="tx1"/>
                </a:solidFill>
              </a:rPr>
              <a:t>Diafragma</a:t>
            </a:r>
          </a:p>
        </p:txBody>
      </p:sp>
      <p:cxnSp>
        <p:nvCxnSpPr>
          <p:cNvPr id="9" name="4 Conector recto">
            <a:extLst>
              <a:ext uri="{FF2B5EF4-FFF2-40B4-BE49-F238E27FC236}">
                <a16:creationId xmlns:a16="http://schemas.microsoft.com/office/drawing/2014/main" id="{B4458E9D-FD78-440E-881A-E11410ECD002}"/>
              </a:ext>
            </a:extLst>
          </p:cNvPr>
          <p:cNvCxnSpPr>
            <a:cxnSpLocks/>
            <a:stCxn id="8" idx="1"/>
          </p:cNvCxnSpPr>
          <p:nvPr/>
        </p:nvCxnSpPr>
        <p:spPr>
          <a:xfrm flipH="1" flipV="1">
            <a:off x="4666328" y="4362316"/>
            <a:ext cx="517672" cy="306034"/>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15 Conector recto">
            <a:extLst>
              <a:ext uri="{FF2B5EF4-FFF2-40B4-BE49-F238E27FC236}">
                <a16:creationId xmlns:a16="http://schemas.microsoft.com/office/drawing/2014/main" id="{F92C2780-FA17-4F3F-B81A-69BED85728DC}"/>
              </a:ext>
            </a:extLst>
          </p:cNvPr>
          <p:cNvCxnSpPr>
            <a:cxnSpLocks/>
          </p:cNvCxnSpPr>
          <p:nvPr/>
        </p:nvCxnSpPr>
        <p:spPr>
          <a:xfrm flipH="1">
            <a:off x="6333304" y="4362315"/>
            <a:ext cx="429195" cy="306035"/>
          </a:xfrm>
          <a:prstGeom prst="line">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516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689962A7-A6A0-4C04-8A13-D29CFA12A23E}"/>
              </a:ext>
            </a:extLst>
          </p:cNvPr>
          <p:cNvSpPr/>
          <p:nvPr/>
        </p:nvSpPr>
        <p:spPr>
          <a:xfrm>
            <a:off x="1810139" y="1574313"/>
            <a:ext cx="8434873" cy="4934047"/>
          </a:xfrm>
          <a:prstGeom prst="roundRect">
            <a:avLst/>
          </a:prstGeom>
          <a:solidFill>
            <a:srgbClr val="88DCC6"/>
          </a:solidFill>
          <a:ln>
            <a:solidFill>
              <a:srgbClr val="88D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2B43E7D5-BAFA-446E-9D69-66925D8485A7}"/>
              </a:ext>
            </a:extLst>
          </p:cNvPr>
          <p:cNvSpPr>
            <a:spLocks noGrp="1"/>
          </p:cNvSpPr>
          <p:nvPr>
            <p:ph type="title"/>
          </p:nvPr>
        </p:nvSpPr>
        <p:spPr/>
        <p:txBody>
          <a:bodyPr/>
          <a:lstStyle/>
          <a:p>
            <a:pPr algn="ctr"/>
            <a:r>
              <a:rPr lang="es-ES" b="1" dirty="0">
                <a:solidFill>
                  <a:srgbClr val="31A485"/>
                </a:solidFill>
              </a:rPr>
              <a:t>Beneficios de la respiración diafragmática</a:t>
            </a:r>
          </a:p>
        </p:txBody>
      </p:sp>
      <p:sp>
        <p:nvSpPr>
          <p:cNvPr id="3" name="Marcador de contenido 2">
            <a:extLst>
              <a:ext uri="{FF2B5EF4-FFF2-40B4-BE49-F238E27FC236}">
                <a16:creationId xmlns:a16="http://schemas.microsoft.com/office/drawing/2014/main" id="{34924FF5-2B2B-418B-8522-08C1DF744283}"/>
              </a:ext>
            </a:extLst>
          </p:cNvPr>
          <p:cNvSpPr>
            <a:spLocks noGrp="1"/>
          </p:cNvSpPr>
          <p:nvPr>
            <p:ph idx="1"/>
          </p:nvPr>
        </p:nvSpPr>
        <p:spPr>
          <a:xfrm>
            <a:off x="2611016" y="1923855"/>
            <a:ext cx="10515600" cy="4351338"/>
          </a:xfrm>
        </p:spPr>
        <p:txBody>
          <a:bodyPr>
            <a:normAutofit fontScale="85000" lnSpcReduction="20000"/>
          </a:bodyPr>
          <a:lstStyle/>
          <a:p>
            <a:pPr lvl="0" fontAlgn="base"/>
            <a:r>
              <a:rPr lang="es-ES" dirty="0"/>
              <a:t>Lleva gran </a:t>
            </a:r>
            <a:r>
              <a:rPr lang="es-ES" b="1" dirty="0"/>
              <a:t>cantidad de oxígeno </a:t>
            </a:r>
            <a:r>
              <a:rPr lang="es-ES" dirty="0"/>
              <a:t>a los pulmones</a:t>
            </a:r>
          </a:p>
          <a:p>
            <a:pPr lvl="0" fontAlgn="base"/>
            <a:r>
              <a:rPr lang="es-ES" b="1" dirty="0"/>
              <a:t>Ventila y limpia </a:t>
            </a:r>
            <a:r>
              <a:rPr lang="es-ES" dirty="0"/>
              <a:t>los pulmones</a:t>
            </a:r>
          </a:p>
          <a:p>
            <a:pPr lvl="0" fontAlgn="base"/>
            <a:r>
              <a:rPr lang="es-ES" dirty="0"/>
              <a:t>Activa la respuesta de </a:t>
            </a:r>
            <a:r>
              <a:rPr lang="es-ES" b="1" dirty="0"/>
              <a:t>relajación</a:t>
            </a:r>
            <a:r>
              <a:rPr lang="es-ES" dirty="0"/>
              <a:t> del organismo</a:t>
            </a:r>
          </a:p>
          <a:p>
            <a:pPr lvl="0" fontAlgn="base"/>
            <a:r>
              <a:rPr lang="es-ES" dirty="0"/>
              <a:t>Estimula al </a:t>
            </a:r>
            <a:r>
              <a:rPr lang="es-ES" b="1" dirty="0"/>
              <a:t>corazón</a:t>
            </a:r>
            <a:r>
              <a:rPr lang="es-ES" dirty="0"/>
              <a:t> y la circulación</a:t>
            </a:r>
          </a:p>
          <a:p>
            <a:pPr lvl="0" fontAlgn="base"/>
            <a:r>
              <a:rPr lang="es-ES" b="1" dirty="0"/>
              <a:t>Reduce los latidos </a:t>
            </a:r>
            <a:r>
              <a:rPr lang="es-ES" dirty="0"/>
              <a:t>del corazón 10-30%</a:t>
            </a:r>
          </a:p>
          <a:p>
            <a:pPr lvl="0" fontAlgn="base"/>
            <a:r>
              <a:rPr lang="es-ES" dirty="0"/>
              <a:t>Disminución de la </a:t>
            </a:r>
            <a:r>
              <a:rPr lang="es-ES" b="1" dirty="0"/>
              <a:t>presión arterial </a:t>
            </a:r>
            <a:r>
              <a:rPr lang="es-ES" dirty="0"/>
              <a:t>10-20%</a:t>
            </a:r>
          </a:p>
          <a:p>
            <a:pPr lvl="0" fontAlgn="base"/>
            <a:r>
              <a:rPr lang="es-ES" b="1" dirty="0"/>
              <a:t>Aumenta la temperatura </a:t>
            </a:r>
            <a:r>
              <a:rPr lang="es-ES" dirty="0"/>
              <a:t>corporal en 1-2 grados</a:t>
            </a:r>
          </a:p>
          <a:p>
            <a:pPr lvl="0" fontAlgn="base"/>
            <a:r>
              <a:rPr lang="es-ES" dirty="0"/>
              <a:t>Disminuye el </a:t>
            </a:r>
            <a:r>
              <a:rPr lang="es-ES" b="1" dirty="0"/>
              <a:t>tono muscular</a:t>
            </a:r>
          </a:p>
          <a:p>
            <a:pPr lvl="0" fontAlgn="base"/>
            <a:r>
              <a:rPr lang="es-ES" b="1" dirty="0"/>
              <a:t>Masajea</a:t>
            </a:r>
            <a:r>
              <a:rPr lang="es-ES" dirty="0"/>
              <a:t> los órganos</a:t>
            </a:r>
          </a:p>
          <a:p>
            <a:pPr lvl="0" fontAlgn="base"/>
            <a:r>
              <a:rPr lang="es-ES" dirty="0"/>
              <a:t>Ayuda al </a:t>
            </a:r>
            <a:r>
              <a:rPr lang="es-ES" b="1" dirty="0"/>
              <a:t>tránsito intestinal</a:t>
            </a:r>
          </a:p>
          <a:p>
            <a:pPr lvl="0" fontAlgn="base"/>
            <a:r>
              <a:rPr lang="es-ES" dirty="0"/>
              <a:t>La respiración diafragmática </a:t>
            </a:r>
            <a:r>
              <a:rPr lang="es-ES" b="1" dirty="0"/>
              <a:t>se puede dirigir y mejorar</a:t>
            </a:r>
            <a:endParaRPr lang="es-ES" dirty="0"/>
          </a:p>
          <a:p>
            <a:endParaRPr lang="es-ES" dirty="0"/>
          </a:p>
        </p:txBody>
      </p:sp>
    </p:spTree>
    <p:extLst>
      <p:ext uri="{BB962C8B-B14F-4D97-AF65-F5344CB8AC3E}">
        <p14:creationId xmlns:p14="http://schemas.microsoft.com/office/powerpoint/2010/main" val="16273158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FE8A1-3A18-4B4A-9B8C-75B3EBDA6243}"/>
              </a:ext>
            </a:extLst>
          </p:cNvPr>
          <p:cNvSpPr>
            <a:spLocks noGrp="1"/>
          </p:cNvSpPr>
          <p:nvPr>
            <p:ph type="title"/>
          </p:nvPr>
        </p:nvSpPr>
        <p:spPr/>
        <p:txBody>
          <a:bodyPr/>
          <a:lstStyle/>
          <a:p>
            <a:r>
              <a:rPr lang="es-ES" b="1" dirty="0">
                <a:solidFill>
                  <a:srgbClr val="31A485"/>
                </a:solidFill>
              </a:rPr>
              <a:t>Atribuciones</a:t>
            </a:r>
          </a:p>
        </p:txBody>
      </p:sp>
      <p:sp>
        <p:nvSpPr>
          <p:cNvPr id="4" name="Rectángulo: esquinas redondeadas 3">
            <a:extLst>
              <a:ext uri="{FF2B5EF4-FFF2-40B4-BE49-F238E27FC236}">
                <a16:creationId xmlns:a16="http://schemas.microsoft.com/office/drawing/2014/main" id="{5C301E1F-A5E6-479C-8B65-FC871CEE5609}"/>
              </a:ext>
            </a:extLst>
          </p:cNvPr>
          <p:cNvSpPr/>
          <p:nvPr/>
        </p:nvSpPr>
        <p:spPr bwMode="auto">
          <a:xfrm>
            <a:off x="2601741" y="1690688"/>
            <a:ext cx="3168352" cy="525401"/>
          </a:xfrm>
          <a:prstGeom prst="roundRect">
            <a:avLst/>
          </a:prstGeom>
          <a:solidFill>
            <a:srgbClr val="F27088"/>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latin typeface="Arial Narrow" panose="020B0606020202030204" pitchFamily="34" charset="0"/>
              </a:rPr>
              <a:t>INTERNA</a:t>
            </a:r>
          </a:p>
        </p:txBody>
      </p:sp>
      <p:sp>
        <p:nvSpPr>
          <p:cNvPr id="5" name="Rectángulo: esquinas redondeadas 4">
            <a:extLst>
              <a:ext uri="{FF2B5EF4-FFF2-40B4-BE49-F238E27FC236}">
                <a16:creationId xmlns:a16="http://schemas.microsoft.com/office/drawing/2014/main" id="{2E3B95AD-159E-4719-A770-2E77DAE8C92D}"/>
              </a:ext>
            </a:extLst>
          </p:cNvPr>
          <p:cNvSpPr/>
          <p:nvPr/>
        </p:nvSpPr>
        <p:spPr bwMode="auto">
          <a:xfrm>
            <a:off x="7050188" y="1690688"/>
            <a:ext cx="3168352" cy="525401"/>
          </a:xfrm>
          <a:prstGeom prst="roundRect">
            <a:avLst/>
          </a:prstGeom>
          <a:solidFill>
            <a:srgbClr val="0071BC"/>
          </a:solidFill>
          <a:ln w="9525" cap="flat" cmpd="sng" algn="ctr">
            <a:noFill/>
            <a:prstDash val="solid"/>
            <a:round/>
            <a:headEnd type="none" w="med" len="med"/>
            <a:tailEnd type="none" w="med" len="med"/>
          </a:ln>
          <a:effectLst>
            <a:outerShdw dist="35921" dir="2700000" algn="ctr" rotWithShape="0">
              <a:schemeClr val="bg2"/>
            </a:outerShdw>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latin typeface="Arial Narrow" panose="020B0606020202030204" pitchFamily="34" charset="0"/>
              </a:rPr>
              <a:t>EXTERNA</a:t>
            </a:r>
          </a:p>
        </p:txBody>
      </p:sp>
      <p:sp>
        <p:nvSpPr>
          <p:cNvPr id="6" name="Rectángulo 5">
            <a:extLst>
              <a:ext uri="{FF2B5EF4-FFF2-40B4-BE49-F238E27FC236}">
                <a16:creationId xmlns:a16="http://schemas.microsoft.com/office/drawing/2014/main" id="{CAE3DB7B-240C-4E42-AAF5-896D53ACE89B}"/>
              </a:ext>
            </a:extLst>
          </p:cNvPr>
          <p:cNvSpPr/>
          <p:nvPr/>
        </p:nvSpPr>
        <p:spPr bwMode="auto">
          <a:xfrm>
            <a:off x="1859708" y="2295515"/>
            <a:ext cx="4392613" cy="1879600"/>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7" name="Text Box 3">
            <a:extLst>
              <a:ext uri="{FF2B5EF4-FFF2-40B4-BE49-F238E27FC236}">
                <a16:creationId xmlns:a16="http://schemas.microsoft.com/office/drawing/2014/main" id="{D44FE928-F60A-4EC1-AB84-49AB53F24B4C}"/>
              </a:ext>
            </a:extLst>
          </p:cNvPr>
          <p:cNvSpPr txBox="1">
            <a:spLocks noChangeArrowheads="1"/>
          </p:cNvSpPr>
          <p:nvPr/>
        </p:nvSpPr>
        <p:spPr bwMode="auto">
          <a:xfrm>
            <a:off x="2239121" y="2487602"/>
            <a:ext cx="3744912" cy="157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400">
                <a:solidFill>
                  <a:srgbClr val="17375E"/>
                </a:solidFill>
                <a:latin typeface="Arial Narrow" panose="020B0606020202030204" pitchFamily="34" charset="0"/>
                <a:cs typeface="Arial" panose="020B0604020202020204" pitchFamily="34" charset="0"/>
              </a:rPr>
              <a:t>“He aprobado el examen porque me he esforzado lo suficiente y tengo capacidad para ello”</a:t>
            </a:r>
            <a:endParaRPr lang="es-ES" altLang="es-ES" sz="2400" b="1">
              <a:solidFill>
                <a:srgbClr val="17375E"/>
              </a:solidFill>
              <a:latin typeface="Arial Narrow" panose="020B0606020202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2E05027D-190D-4B01-A689-023EA5A85B60}"/>
              </a:ext>
            </a:extLst>
          </p:cNvPr>
          <p:cNvSpPr/>
          <p:nvPr/>
        </p:nvSpPr>
        <p:spPr bwMode="auto">
          <a:xfrm>
            <a:off x="1850183" y="4357677"/>
            <a:ext cx="4392613" cy="1878013"/>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9" name="Rectángulo 8">
            <a:extLst>
              <a:ext uri="{FF2B5EF4-FFF2-40B4-BE49-F238E27FC236}">
                <a16:creationId xmlns:a16="http://schemas.microsoft.com/office/drawing/2014/main" id="{9404D41C-A312-4C70-9781-799649795ECB}"/>
              </a:ext>
            </a:extLst>
          </p:cNvPr>
          <p:cNvSpPr/>
          <p:nvPr/>
        </p:nvSpPr>
        <p:spPr bwMode="auto">
          <a:xfrm>
            <a:off x="6438058" y="2295515"/>
            <a:ext cx="4392613" cy="1879600"/>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10" name="Rectángulo 9">
            <a:extLst>
              <a:ext uri="{FF2B5EF4-FFF2-40B4-BE49-F238E27FC236}">
                <a16:creationId xmlns:a16="http://schemas.microsoft.com/office/drawing/2014/main" id="{F98C6660-917C-49DE-B0D0-C69D72A8C99B}"/>
              </a:ext>
            </a:extLst>
          </p:cNvPr>
          <p:cNvSpPr/>
          <p:nvPr/>
        </p:nvSpPr>
        <p:spPr bwMode="auto">
          <a:xfrm>
            <a:off x="6438058" y="4357677"/>
            <a:ext cx="4392613" cy="1878013"/>
          </a:xfrm>
          <a:prstGeom prst="rect">
            <a:avLst/>
          </a:prstGeom>
          <a:noFill/>
          <a:ln w="9525" cap="flat" cmpd="sng" algn="ctr">
            <a:solidFill>
              <a:srgbClr val="002060"/>
            </a:solidFill>
            <a:prstDash val="solid"/>
            <a:round/>
            <a:headEnd type="none" w="med" len="med"/>
            <a:tailEnd type="none" w="med" len="med"/>
          </a:ln>
          <a:effectLst>
            <a:outerShdw blurRad="63500" sx="102000" sy="102000" algn="ctr" rotWithShape="0">
              <a:prstClr val="black">
                <a:alpha val="40000"/>
              </a:prstClr>
            </a:outerShdw>
          </a:effectLst>
        </p:spPr>
        <p:txBody>
          <a:bodyPr/>
          <a:lstStyle/>
          <a:p>
            <a:pPr>
              <a:buClr>
                <a:srgbClr val="000000"/>
              </a:buClr>
              <a:buSzPct val="100000"/>
              <a:buFont typeface="Times New Roman" panose="02020603050405020304" pitchFamily="18" charset="0"/>
              <a:buNone/>
              <a:defRPr/>
            </a:pPr>
            <a:endParaRPr lang="es-ES"/>
          </a:p>
        </p:txBody>
      </p:sp>
      <p:sp>
        <p:nvSpPr>
          <p:cNvPr id="11" name="Rectángulo: esquinas redondeadas 10">
            <a:extLst>
              <a:ext uri="{FF2B5EF4-FFF2-40B4-BE49-F238E27FC236}">
                <a16:creationId xmlns:a16="http://schemas.microsoft.com/office/drawing/2014/main" id="{F25EC2AA-D738-4144-BF28-6F07409D2E85}"/>
              </a:ext>
            </a:extLst>
          </p:cNvPr>
          <p:cNvSpPr/>
          <p:nvPr/>
        </p:nvSpPr>
        <p:spPr bwMode="auto">
          <a:xfrm rot="16200000">
            <a:off x="418119" y="3017064"/>
            <a:ext cx="1845703" cy="525401"/>
          </a:xfrm>
          <a:prstGeom prst="roundRect">
            <a:avLst/>
          </a:prstGeom>
          <a:solidFill>
            <a:srgbClr val="92D050"/>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latin typeface="Arial Narrow" panose="020B0606020202030204" pitchFamily="34" charset="0"/>
              </a:rPr>
              <a:t>POSITIVA</a:t>
            </a:r>
          </a:p>
        </p:txBody>
      </p:sp>
      <p:sp>
        <p:nvSpPr>
          <p:cNvPr id="12" name="Rectángulo: esquinas redondeadas 11">
            <a:extLst>
              <a:ext uri="{FF2B5EF4-FFF2-40B4-BE49-F238E27FC236}">
                <a16:creationId xmlns:a16="http://schemas.microsoft.com/office/drawing/2014/main" id="{666BE555-F847-4D3B-A786-F3306ACFF10C}"/>
              </a:ext>
            </a:extLst>
          </p:cNvPr>
          <p:cNvSpPr/>
          <p:nvPr/>
        </p:nvSpPr>
        <p:spPr bwMode="auto">
          <a:xfrm rot="16200000">
            <a:off x="423963" y="5061762"/>
            <a:ext cx="1845703" cy="525401"/>
          </a:xfrm>
          <a:prstGeom prst="roundRect">
            <a:avLst/>
          </a:prstGeom>
          <a:solidFill>
            <a:srgbClr val="FF0000"/>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a:lstStyle/>
          <a:p>
            <a:pPr algn="ctr">
              <a:buClr>
                <a:srgbClr val="000000"/>
              </a:buClr>
              <a:buSzPct val="100000"/>
              <a:buFont typeface="Times New Roman" panose="02020603050405020304" pitchFamily="18" charset="0"/>
              <a:buNone/>
              <a:defRPr/>
            </a:pPr>
            <a:r>
              <a:rPr lang="es-ES" sz="2400" b="1" dirty="0">
                <a:solidFill>
                  <a:schemeClr val="bg1"/>
                </a:solidFill>
                <a:latin typeface="Arial Narrow" panose="020B0606020202030204" pitchFamily="34" charset="0"/>
              </a:rPr>
              <a:t>NEGATIVA</a:t>
            </a:r>
          </a:p>
        </p:txBody>
      </p:sp>
      <p:sp>
        <p:nvSpPr>
          <p:cNvPr id="13" name="Text Box 3">
            <a:extLst>
              <a:ext uri="{FF2B5EF4-FFF2-40B4-BE49-F238E27FC236}">
                <a16:creationId xmlns:a16="http://schemas.microsoft.com/office/drawing/2014/main" id="{957099BB-366F-4673-B688-3D37F14A9835}"/>
              </a:ext>
            </a:extLst>
          </p:cNvPr>
          <p:cNvSpPr txBox="1">
            <a:spLocks noChangeArrowheads="1"/>
          </p:cNvSpPr>
          <p:nvPr/>
        </p:nvSpPr>
        <p:spPr bwMode="auto">
          <a:xfrm>
            <a:off x="6599983" y="2671752"/>
            <a:ext cx="4068763" cy="1201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400">
                <a:solidFill>
                  <a:srgbClr val="17375E"/>
                </a:solidFill>
                <a:latin typeface="Arial Narrow" panose="020B0606020202030204" pitchFamily="34" charset="0"/>
                <a:cs typeface="Arial" panose="020B0604020202020204" pitchFamily="34" charset="0"/>
              </a:rPr>
              <a:t>“El profesor ha puesto el examen fácil” “he tenido suerte con las preguntas que han tocado”</a:t>
            </a:r>
            <a:endParaRPr lang="es-ES" altLang="es-ES" sz="2400" b="1">
              <a:solidFill>
                <a:srgbClr val="17375E"/>
              </a:solidFill>
              <a:latin typeface="Arial Narrow" panose="020B0606020202030204" pitchFamily="34" charset="0"/>
              <a:cs typeface="Arial" panose="020B0604020202020204" pitchFamily="34" charset="0"/>
            </a:endParaRPr>
          </a:p>
        </p:txBody>
      </p:sp>
      <p:sp>
        <p:nvSpPr>
          <p:cNvPr id="14" name="Text Box 3">
            <a:extLst>
              <a:ext uri="{FF2B5EF4-FFF2-40B4-BE49-F238E27FC236}">
                <a16:creationId xmlns:a16="http://schemas.microsoft.com/office/drawing/2014/main" id="{604F9219-7E4E-4F40-ADEF-A01A7BEE0823}"/>
              </a:ext>
            </a:extLst>
          </p:cNvPr>
          <p:cNvSpPr txBox="1">
            <a:spLocks noChangeArrowheads="1"/>
          </p:cNvSpPr>
          <p:nvPr/>
        </p:nvSpPr>
        <p:spPr bwMode="auto">
          <a:xfrm>
            <a:off x="2032746" y="4552940"/>
            <a:ext cx="4046537" cy="157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400">
                <a:solidFill>
                  <a:srgbClr val="17375E"/>
                </a:solidFill>
                <a:latin typeface="Arial Narrow" panose="020B0606020202030204" pitchFamily="34" charset="0"/>
                <a:cs typeface="Arial" panose="020B0604020202020204" pitchFamily="34" charset="0"/>
              </a:rPr>
              <a:t>“El examen me ha salido fatal porque no he estudiado suficiente” “soy incapaz de ponerme a estudiar esa asignatura”</a:t>
            </a:r>
            <a:endParaRPr lang="es-ES" altLang="es-ES" sz="2400" b="1">
              <a:solidFill>
                <a:srgbClr val="17375E"/>
              </a:solidFill>
              <a:latin typeface="Arial Narrow" panose="020B0606020202030204" pitchFamily="34" charset="0"/>
              <a:cs typeface="Arial" panose="020B0604020202020204" pitchFamily="34" charset="0"/>
            </a:endParaRPr>
          </a:p>
        </p:txBody>
      </p:sp>
      <p:sp>
        <p:nvSpPr>
          <p:cNvPr id="15" name="Text Box 3">
            <a:extLst>
              <a:ext uri="{FF2B5EF4-FFF2-40B4-BE49-F238E27FC236}">
                <a16:creationId xmlns:a16="http://schemas.microsoft.com/office/drawing/2014/main" id="{27817B6F-B38B-4166-B58C-688FA470CFE9}"/>
              </a:ext>
            </a:extLst>
          </p:cNvPr>
          <p:cNvSpPr txBox="1">
            <a:spLocks noChangeArrowheads="1"/>
          </p:cNvSpPr>
          <p:nvPr/>
        </p:nvSpPr>
        <p:spPr bwMode="auto">
          <a:xfrm>
            <a:off x="6923833" y="4695815"/>
            <a:ext cx="3744913" cy="1201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pPr>
            <a:r>
              <a:rPr lang="es-ES" altLang="es-ES" sz="2400">
                <a:solidFill>
                  <a:srgbClr val="17375E"/>
                </a:solidFill>
                <a:latin typeface="Arial Narrow" panose="020B0606020202030204" pitchFamily="34" charset="0"/>
                <a:cs typeface="Arial" panose="020B0604020202020204" pitchFamily="34" charset="0"/>
              </a:rPr>
              <a:t>“He suspendido porque caigo mal al profesor” “me ha tocado un temario que no me sabía”</a:t>
            </a:r>
            <a:endParaRPr lang="es-ES" altLang="es-ES" sz="2400" b="1">
              <a:solidFill>
                <a:srgbClr val="17375E"/>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47393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animBg="1"/>
      <p:bldP spid="13" grpId="0"/>
      <p:bldP spid="14" grpId="0"/>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D51F88C-598A-4D5F-8F35-08176475FC3A}"/>
              </a:ext>
            </a:extLst>
          </p:cNvPr>
          <p:cNvSpPr txBox="1"/>
          <p:nvPr/>
        </p:nvSpPr>
        <p:spPr>
          <a:xfrm>
            <a:off x="3795628" y="1074747"/>
            <a:ext cx="4600743" cy="707886"/>
          </a:xfrm>
          <a:prstGeom prst="rect">
            <a:avLst/>
          </a:prstGeom>
          <a:noFill/>
          <a:ln w="38100">
            <a:solidFill>
              <a:srgbClr val="31A485"/>
            </a:solidFill>
            <a:prstDash val="lgDash"/>
          </a:ln>
        </p:spPr>
        <p:txBody>
          <a:bodyPr wrap="square" rtlCol="0">
            <a:spAutoFit/>
          </a:bodyPr>
          <a:lstStyle/>
          <a:p>
            <a:pPr algn="ctr"/>
            <a:r>
              <a:rPr lang="es-ES" sz="4000" b="1" dirty="0">
                <a:solidFill>
                  <a:srgbClr val="31A485"/>
                </a:solidFill>
              </a:rPr>
              <a:t>Perfeccionismo</a:t>
            </a:r>
          </a:p>
        </p:txBody>
      </p:sp>
      <p:sp>
        <p:nvSpPr>
          <p:cNvPr id="5" name="Flecha: hacia abajo 4">
            <a:extLst>
              <a:ext uri="{FF2B5EF4-FFF2-40B4-BE49-F238E27FC236}">
                <a16:creationId xmlns:a16="http://schemas.microsoft.com/office/drawing/2014/main" id="{E3938334-8585-470E-9C3A-B59661815618}"/>
              </a:ext>
            </a:extLst>
          </p:cNvPr>
          <p:cNvSpPr/>
          <p:nvPr/>
        </p:nvSpPr>
        <p:spPr>
          <a:xfrm>
            <a:off x="4091173" y="2016130"/>
            <a:ext cx="589935" cy="686119"/>
          </a:xfrm>
          <a:prstGeom prst="downArrow">
            <a:avLst/>
          </a:prstGeom>
          <a:solidFill>
            <a:srgbClr val="31A485"/>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hacia abajo 5">
            <a:extLst>
              <a:ext uri="{FF2B5EF4-FFF2-40B4-BE49-F238E27FC236}">
                <a16:creationId xmlns:a16="http://schemas.microsoft.com/office/drawing/2014/main" id="{BDCAFC82-DBFE-4CEA-8089-67882F68749F}"/>
              </a:ext>
            </a:extLst>
          </p:cNvPr>
          <p:cNvSpPr/>
          <p:nvPr/>
        </p:nvSpPr>
        <p:spPr>
          <a:xfrm>
            <a:off x="7527780" y="1988401"/>
            <a:ext cx="589935" cy="686119"/>
          </a:xfrm>
          <a:prstGeom prst="downArrow">
            <a:avLst/>
          </a:prstGeom>
          <a:solidFill>
            <a:srgbClr val="F27088"/>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4162617B-97E4-4619-8C3B-F431945D75AD}"/>
              </a:ext>
            </a:extLst>
          </p:cNvPr>
          <p:cNvSpPr txBox="1"/>
          <p:nvPr/>
        </p:nvSpPr>
        <p:spPr>
          <a:xfrm>
            <a:off x="3097763" y="2919499"/>
            <a:ext cx="2612572" cy="584775"/>
          </a:xfrm>
          <a:prstGeom prst="rect">
            <a:avLst/>
          </a:prstGeom>
          <a:solidFill>
            <a:srgbClr val="31A485"/>
          </a:solidFill>
        </p:spPr>
        <p:txBody>
          <a:bodyPr wrap="square" rtlCol="0">
            <a:spAutoFit/>
          </a:bodyPr>
          <a:lstStyle/>
          <a:p>
            <a:pPr algn="ctr"/>
            <a:r>
              <a:rPr lang="es-ES" sz="3200" dirty="0" err="1">
                <a:solidFill>
                  <a:schemeClr val="bg1"/>
                </a:solidFill>
              </a:rPr>
              <a:t>Procrastinante</a:t>
            </a:r>
            <a:endParaRPr lang="es-ES" sz="3200" dirty="0">
              <a:solidFill>
                <a:schemeClr val="bg1"/>
              </a:solidFill>
            </a:endParaRPr>
          </a:p>
        </p:txBody>
      </p:sp>
      <p:sp>
        <p:nvSpPr>
          <p:cNvPr id="8" name="CuadroTexto 7">
            <a:extLst>
              <a:ext uri="{FF2B5EF4-FFF2-40B4-BE49-F238E27FC236}">
                <a16:creationId xmlns:a16="http://schemas.microsoft.com/office/drawing/2014/main" id="{BF0EB130-CD73-4450-BF01-3DAD37C9F516}"/>
              </a:ext>
            </a:extLst>
          </p:cNvPr>
          <p:cNvSpPr txBox="1"/>
          <p:nvPr/>
        </p:nvSpPr>
        <p:spPr>
          <a:xfrm>
            <a:off x="6481667" y="2919499"/>
            <a:ext cx="2457060" cy="584775"/>
          </a:xfrm>
          <a:prstGeom prst="rect">
            <a:avLst/>
          </a:prstGeom>
          <a:solidFill>
            <a:srgbClr val="F27088"/>
          </a:solidFill>
        </p:spPr>
        <p:txBody>
          <a:bodyPr wrap="square" rtlCol="0">
            <a:spAutoFit/>
          </a:bodyPr>
          <a:lstStyle/>
          <a:p>
            <a:pPr algn="ctr"/>
            <a:r>
              <a:rPr lang="es-ES" sz="3200" dirty="0">
                <a:solidFill>
                  <a:schemeClr val="bg1"/>
                </a:solidFill>
              </a:rPr>
              <a:t>Demandante</a:t>
            </a:r>
          </a:p>
        </p:txBody>
      </p:sp>
      <p:sp>
        <p:nvSpPr>
          <p:cNvPr id="11" name="CuadroTexto 10">
            <a:extLst>
              <a:ext uri="{FF2B5EF4-FFF2-40B4-BE49-F238E27FC236}">
                <a16:creationId xmlns:a16="http://schemas.microsoft.com/office/drawing/2014/main" id="{720FED22-780C-43B3-AF44-F2C1E0F190C1}"/>
              </a:ext>
            </a:extLst>
          </p:cNvPr>
          <p:cNvSpPr txBox="1"/>
          <p:nvPr/>
        </p:nvSpPr>
        <p:spPr>
          <a:xfrm>
            <a:off x="2979629" y="3622042"/>
            <a:ext cx="3402957" cy="2554545"/>
          </a:xfrm>
          <a:prstGeom prst="rect">
            <a:avLst/>
          </a:prstGeom>
          <a:noFill/>
        </p:spPr>
        <p:txBody>
          <a:bodyPr wrap="square" rtlCol="0">
            <a:spAutoFit/>
          </a:bodyPr>
          <a:lstStyle/>
          <a:p>
            <a:r>
              <a:rPr lang="es-ES" sz="2000" dirty="0"/>
              <a:t>“mejor no lo hago ahora porque aún no estoy preparada”</a:t>
            </a:r>
          </a:p>
          <a:p>
            <a:endParaRPr lang="es-ES" sz="2000" dirty="0"/>
          </a:p>
          <a:p>
            <a:r>
              <a:rPr lang="es-ES" sz="2000" dirty="0"/>
              <a:t>“voy a estudiar, bueno… primero voy a ordenar la habitación, aunque primero voy a merendar…”</a:t>
            </a:r>
          </a:p>
        </p:txBody>
      </p:sp>
      <p:sp>
        <p:nvSpPr>
          <p:cNvPr id="12" name="CuadroTexto 11">
            <a:extLst>
              <a:ext uri="{FF2B5EF4-FFF2-40B4-BE49-F238E27FC236}">
                <a16:creationId xmlns:a16="http://schemas.microsoft.com/office/drawing/2014/main" id="{9B75B808-5A18-4CD9-8837-B828D467C3E5}"/>
              </a:ext>
            </a:extLst>
          </p:cNvPr>
          <p:cNvSpPr txBox="1"/>
          <p:nvPr/>
        </p:nvSpPr>
        <p:spPr>
          <a:xfrm>
            <a:off x="6363426" y="3622042"/>
            <a:ext cx="3694475" cy="2862322"/>
          </a:xfrm>
          <a:prstGeom prst="rect">
            <a:avLst/>
          </a:prstGeom>
          <a:noFill/>
        </p:spPr>
        <p:txBody>
          <a:bodyPr wrap="square" rtlCol="0">
            <a:spAutoFit/>
          </a:bodyPr>
          <a:lstStyle/>
          <a:p>
            <a:r>
              <a:rPr lang="es-ES" sz="2000" dirty="0"/>
              <a:t>“tengo que hacer el trabajo perfecto, y hasta que no esté perfecto no lo voy a dejar de mejorar”</a:t>
            </a:r>
          </a:p>
          <a:p>
            <a:endParaRPr lang="es-ES" sz="2000" dirty="0"/>
          </a:p>
          <a:p>
            <a:r>
              <a:rPr lang="es-ES" sz="2000" dirty="0"/>
              <a:t>“esto no puede salirme mal porque sino soy una persona inaceptable así que tengo que dar mucho de mi”</a:t>
            </a:r>
          </a:p>
        </p:txBody>
      </p:sp>
    </p:spTree>
    <p:extLst>
      <p:ext uri="{BB962C8B-B14F-4D97-AF65-F5344CB8AC3E}">
        <p14:creationId xmlns:p14="http://schemas.microsoft.com/office/powerpoint/2010/main" val="1640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FD88E-6D58-46ED-AB44-2C577897F39D}"/>
              </a:ext>
            </a:extLst>
          </p:cNvPr>
          <p:cNvSpPr>
            <a:spLocks noGrp="1"/>
          </p:cNvSpPr>
          <p:nvPr>
            <p:ph type="title"/>
          </p:nvPr>
        </p:nvSpPr>
        <p:spPr/>
        <p:txBody>
          <a:bodyPr/>
          <a:lstStyle/>
          <a:p>
            <a:pPr algn="ctr"/>
            <a:r>
              <a:rPr lang="es-ES" b="1" dirty="0">
                <a:solidFill>
                  <a:srgbClr val="31A485"/>
                </a:solidFill>
                <a:latin typeface="+mn-lt"/>
              </a:rPr>
              <a:t>La trampa de la productividad</a:t>
            </a:r>
          </a:p>
        </p:txBody>
      </p:sp>
      <p:sp>
        <p:nvSpPr>
          <p:cNvPr id="4" name="Rectángulo 3">
            <a:extLst>
              <a:ext uri="{FF2B5EF4-FFF2-40B4-BE49-F238E27FC236}">
                <a16:creationId xmlns:a16="http://schemas.microsoft.com/office/drawing/2014/main" id="{71B389AD-11D1-4599-B0D3-2A40775E9055}"/>
              </a:ext>
            </a:extLst>
          </p:cNvPr>
          <p:cNvSpPr/>
          <p:nvPr/>
        </p:nvSpPr>
        <p:spPr>
          <a:xfrm>
            <a:off x="2840839" y="1825625"/>
            <a:ext cx="6238568" cy="4100051"/>
          </a:xfrm>
          <a:prstGeom prst="rect">
            <a:avLst/>
          </a:prstGeom>
          <a:solidFill>
            <a:srgbClr val="31A485"/>
          </a:solidFill>
          <a:ln>
            <a:solidFill>
              <a:srgbClr val="31A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a:extLst>
              <a:ext uri="{FF2B5EF4-FFF2-40B4-BE49-F238E27FC236}">
                <a16:creationId xmlns:a16="http://schemas.microsoft.com/office/drawing/2014/main" id="{78340FBC-030D-45B2-96BA-3E301D0AC149}"/>
              </a:ext>
            </a:extLst>
          </p:cNvPr>
          <p:cNvCxnSpPr>
            <a:cxnSpLocks/>
          </p:cNvCxnSpPr>
          <p:nvPr/>
        </p:nvCxnSpPr>
        <p:spPr>
          <a:xfrm flipH="1">
            <a:off x="3972357" y="2274893"/>
            <a:ext cx="14774" cy="290099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61B6C450-5A9D-465A-B1BE-501F6E2EC5B7}"/>
              </a:ext>
            </a:extLst>
          </p:cNvPr>
          <p:cNvCxnSpPr>
            <a:cxnSpLocks/>
          </p:cNvCxnSpPr>
          <p:nvPr/>
        </p:nvCxnSpPr>
        <p:spPr>
          <a:xfrm flipH="1">
            <a:off x="3972357" y="5161136"/>
            <a:ext cx="42573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orma libre: forma 6">
            <a:extLst>
              <a:ext uri="{FF2B5EF4-FFF2-40B4-BE49-F238E27FC236}">
                <a16:creationId xmlns:a16="http://schemas.microsoft.com/office/drawing/2014/main" id="{B74B24B1-BF7B-4530-B5F7-3E9BBAE10C2A}"/>
              </a:ext>
            </a:extLst>
          </p:cNvPr>
          <p:cNvSpPr/>
          <p:nvPr/>
        </p:nvSpPr>
        <p:spPr>
          <a:xfrm rot="21351519">
            <a:off x="3917681" y="2978929"/>
            <a:ext cx="4242594" cy="2182208"/>
          </a:xfrm>
          <a:custGeom>
            <a:avLst/>
            <a:gdLst>
              <a:gd name="connsiteX0" fmla="*/ 0 w 4581745"/>
              <a:gd name="connsiteY0" fmla="*/ 2920197 h 3162494"/>
              <a:gd name="connsiteX1" fmla="*/ 2389239 w 4581745"/>
              <a:gd name="connsiteY1" fmla="*/ 16 h 3162494"/>
              <a:gd name="connsiteX2" fmla="*/ 4380271 w 4581745"/>
              <a:gd name="connsiteY2" fmla="*/ 2875951 h 3162494"/>
              <a:gd name="connsiteX3" fmla="*/ 4409768 w 4581745"/>
              <a:gd name="connsiteY3" fmla="*/ 2905448 h 3162494"/>
            </a:gdLst>
            <a:ahLst/>
            <a:cxnLst>
              <a:cxn ang="0">
                <a:pos x="connsiteX0" y="connsiteY0"/>
              </a:cxn>
              <a:cxn ang="0">
                <a:pos x="connsiteX1" y="connsiteY1"/>
              </a:cxn>
              <a:cxn ang="0">
                <a:pos x="connsiteX2" y="connsiteY2"/>
              </a:cxn>
              <a:cxn ang="0">
                <a:pos x="connsiteX3" y="connsiteY3"/>
              </a:cxn>
            </a:cxnLst>
            <a:rect l="l" t="t" r="r" b="b"/>
            <a:pathLst>
              <a:path w="4581745" h="3162494">
                <a:moveTo>
                  <a:pt x="0" y="2920197"/>
                </a:moveTo>
                <a:cubicBezTo>
                  <a:pt x="829597" y="1463793"/>
                  <a:pt x="1659194" y="7390"/>
                  <a:pt x="2389239" y="16"/>
                </a:cubicBezTo>
                <a:cubicBezTo>
                  <a:pt x="3119284" y="-7358"/>
                  <a:pt x="4043516" y="2391712"/>
                  <a:pt x="4380271" y="2875951"/>
                </a:cubicBezTo>
                <a:cubicBezTo>
                  <a:pt x="4717026" y="3360190"/>
                  <a:pt x="4563397" y="3132819"/>
                  <a:pt x="4409768" y="2905448"/>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B04276B9-2302-4493-9090-79F8B4CBF9B2}"/>
              </a:ext>
            </a:extLst>
          </p:cNvPr>
          <p:cNvSpPr txBox="1"/>
          <p:nvPr/>
        </p:nvSpPr>
        <p:spPr>
          <a:xfrm>
            <a:off x="5609428" y="5224869"/>
            <a:ext cx="2262366" cy="369332"/>
          </a:xfrm>
          <a:prstGeom prst="rect">
            <a:avLst/>
          </a:prstGeom>
          <a:noFill/>
        </p:spPr>
        <p:txBody>
          <a:bodyPr wrap="square" rtlCol="0">
            <a:spAutoFit/>
          </a:bodyPr>
          <a:lstStyle/>
          <a:p>
            <a:r>
              <a:rPr lang="es-ES" sz="1800" b="1" dirty="0">
                <a:solidFill>
                  <a:schemeClr val="bg1"/>
                </a:solidFill>
              </a:rPr>
              <a:t>ESFUERZO</a:t>
            </a:r>
            <a:endParaRPr lang="es-ES" b="1" dirty="0">
              <a:solidFill>
                <a:schemeClr val="bg1"/>
              </a:solidFill>
            </a:endParaRPr>
          </a:p>
        </p:txBody>
      </p:sp>
      <p:sp>
        <p:nvSpPr>
          <p:cNvPr id="9" name="CuadroTexto 8">
            <a:extLst>
              <a:ext uri="{FF2B5EF4-FFF2-40B4-BE49-F238E27FC236}">
                <a16:creationId xmlns:a16="http://schemas.microsoft.com/office/drawing/2014/main" id="{260FAD97-193F-4DCE-AFD1-1456F2A755BA}"/>
              </a:ext>
            </a:extLst>
          </p:cNvPr>
          <p:cNvSpPr txBox="1"/>
          <p:nvPr/>
        </p:nvSpPr>
        <p:spPr>
          <a:xfrm rot="16200000">
            <a:off x="2464456" y="3221411"/>
            <a:ext cx="2262366" cy="369332"/>
          </a:xfrm>
          <a:prstGeom prst="rect">
            <a:avLst/>
          </a:prstGeom>
          <a:noFill/>
        </p:spPr>
        <p:txBody>
          <a:bodyPr wrap="square" rtlCol="0">
            <a:spAutoFit/>
          </a:bodyPr>
          <a:lstStyle/>
          <a:p>
            <a:r>
              <a:rPr lang="es-ES" sz="1800" b="1" dirty="0">
                <a:solidFill>
                  <a:schemeClr val="bg1"/>
                </a:solidFill>
              </a:rPr>
              <a:t>RESULTADOS</a:t>
            </a:r>
            <a:endParaRPr lang="es-ES" b="1" dirty="0">
              <a:solidFill>
                <a:schemeClr val="bg1"/>
              </a:solidFill>
            </a:endParaRPr>
          </a:p>
        </p:txBody>
      </p:sp>
      <p:cxnSp>
        <p:nvCxnSpPr>
          <p:cNvPr id="11" name="Conector recto de flecha 10">
            <a:extLst>
              <a:ext uri="{FF2B5EF4-FFF2-40B4-BE49-F238E27FC236}">
                <a16:creationId xmlns:a16="http://schemas.microsoft.com/office/drawing/2014/main" id="{01DBE050-C96A-4BC9-AD3F-662247DFC923}"/>
              </a:ext>
            </a:extLst>
          </p:cNvPr>
          <p:cNvCxnSpPr/>
          <p:nvPr/>
        </p:nvCxnSpPr>
        <p:spPr>
          <a:xfrm flipV="1">
            <a:off x="7465671" y="2685327"/>
            <a:ext cx="1932972" cy="99542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88217AF3-38BD-4AE1-A90C-C9284022D19E}"/>
              </a:ext>
            </a:extLst>
          </p:cNvPr>
          <p:cNvSpPr txBox="1"/>
          <p:nvPr/>
        </p:nvSpPr>
        <p:spPr>
          <a:xfrm>
            <a:off x="9636799" y="2017228"/>
            <a:ext cx="1932972" cy="3416320"/>
          </a:xfrm>
          <a:prstGeom prst="rect">
            <a:avLst/>
          </a:prstGeom>
          <a:noFill/>
        </p:spPr>
        <p:txBody>
          <a:bodyPr wrap="square" rtlCol="0">
            <a:spAutoFit/>
          </a:bodyPr>
          <a:lstStyle/>
          <a:p>
            <a:r>
              <a:rPr lang="es-ES" dirty="0"/>
              <a:t>Perfeccionismo demandante.</a:t>
            </a:r>
          </a:p>
          <a:p>
            <a:endParaRPr lang="es-ES" dirty="0"/>
          </a:p>
          <a:p>
            <a:r>
              <a:rPr lang="es-ES" dirty="0"/>
              <a:t>Si me “quemo”, tendré peores resultados, porque voy a agotarme y eso a largo plazo va a hacer que no rinda, o entregaré los trabajos a destiempo</a:t>
            </a:r>
          </a:p>
        </p:txBody>
      </p:sp>
      <p:pic>
        <p:nvPicPr>
          <p:cNvPr id="13" name="Imagen 12">
            <a:extLst>
              <a:ext uri="{FF2B5EF4-FFF2-40B4-BE49-F238E27FC236}">
                <a16:creationId xmlns:a16="http://schemas.microsoft.com/office/drawing/2014/main" id="{F19EC1C0-EB7D-4CA5-B035-F6A7630C3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614" r="36349"/>
          <a:stretch>
            <a:fillRect/>
          </a:stretch>
        </p:blipFill>
        <p:spPr bwMode="auto">
          <a:xfrm>
            <a:off x="-811187" y="3646558"/>
            <a:ext cx="355600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80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CED5AE7-218F-4734-B55B-442F3CEF920A}"/>
              </a:ext>
            </a:extLst>
          </p:cNvPr>
          <p:cNvSpPr txBox="1">
            <a:spLocks noGrp="1"/>
          </p:cNvSpPr>
          <p:nvPr>
            <p:ph type="title"/>
          </p:nvPr>
        </p:nvSpPr>
        <p:spPr>
          <a:xfrm>
            <a:off x="1402772" y="2766218"/>
            <a:ext cx="93864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b="1" dirty="0"/>
              <a:t>¿A quién de aquí le gustaría </a:t>
            </a:r>
            <a:r>
              <a:rPr lang="es-ES" sz="4000" b="1" dirty="0">
                <a:solidFill>
                  <a:srgbClr val="31A485"/>
                </a:solidFill>
              </a:rPr>
              <a:t>administrar mejor</a:t>
            </a:r>
            <a:r>
              <a:rPr lang="es-ES" sz="4000" b="1" dirty="0">
                <a:solidFill>
                  <a:srgbClr val="0070C0"/>
                </a:solidFill>
              </a:rPr>
              <a:t> </a:t>
            </a:r>
            <a:r>
              <a:rPr lang="es-ES" sz="4000" b="1" dirty="0"/>
              <a:t>su tiempo?</a:t>
            </a:r>
          </a:p>
        </p:txBody>
      </p:sp>
    </p:spTree>
    <p:extLst>
      <p:ext uri="{BB962C8B-B14F-4D97-AF65-F5344CB8AC3E}">
        <p14:creationId xmlns:p14="http://schemas.microsoft.com/office/powerpoint/2010/main" val="289388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2C7CDFF-A1A2-4633-A4D9-9FB310A4F670}"/>
              </a:ext>
            </a:extLst>
          </p:cNvPr>
          <p:cNvSpPr txBox="1"/>
          <p:nvPr/>
        </p:nvSpPr>
        <p:spPr>
          <a:xfrm>
            <a:off x="2673752" y="751248"/>
            <a:ext cx="6875362" cy="646331"/>
          </a:xfrm>
          <a:prstGeom prst="rect">
            <a:avLst/>
          </a:prstGeom>
          <a:noFill/>
          <a:ln w="28575">
            <a:solidFill>
              <a:srgbClr val="F27088"/>
            </a:solidFill>
            <a:prstDash val="dashDot"/>
          </a:ln>
        </p:spPr>
        <p:txBody>
          <a:bodyPr wrap="square" rtlCol="0">
            <a:spAutoFit/>
          </a:bodyPr>
          <a:lstStyle/>
          <a:p>
            <a:pPr algn="ctr"/>
            <a:r>
              <a:rPr lang="es-ES" sz="3600" b="1" dirty="0">
                <a:solidFill>
                  <a:srgbClr val="31A485"/>
                </a:solidFill>
              </a:rPr>
              <a:t>Perfeccionismo Demandante</a:t>
            </a:r>
          </a:p>
        </p:txBody>
      </p:sp>
      <p:sp>
        <p:nvSpPr>
          <p:cNvPr id="5" name="CuadroTexto 4">
            <a:extLst>
              <a:ext uri="{FF2B5EF4-FFF2-40B4-BE49-F238E27FC236}">
                <a16:creationId xmlns:a16="http://schemas.microsoft.com/office/drawing/2014/main" id="{990108E7-5E92-4277-8C73-8F1DD7C94C27}"/>
              </a:ext>
            </a:extLst>
          </p:cNvPr>
          <p:cNvSpPr txBox="1"/>
          <p:nvPr/>
        </p:nvSpPr>
        <p:spPr>
          <a:xfrm>
            <a:off x="2817797" y="2641079"/>
            <a:ext cx="6531478" cy="523220"/>
          </a:xfrm>
          <a:prstGeom prst="rect">
            <a:avLst/>
          </a:prstGeom>
          <a:solidFill>
            <a:srgbClr val="31A485"/>
          </a:solidFill>
        </p:spPr>
        <p:txBody>
          <a:bodyPr wrap="square" rtlCol="0">
            <a:spAutoFit/>
          </a:bodyPr>
          <a:lstStyle/>
          <a:p>
            <a:pPr algn="ctr"/>
            <a:r>
              <a:rPr lang="es-ES" sz="2800" dirty="0">
                <a:solidFill>
                  <a:schemeClr val="bg1"/>
                </a:solidFill>
              </a:rPr>
              <a:t>Pensamiento dicotómico</a:t>
            </a:r>
          </a:p>
        </p:txBody>
      </p:sp>
      <p:sp>
        <p:nvSpPr>
          <p:cNvPr id="6" name="Flecha: hacia abajo 5">
            <a:extLst>
              <a:ext uri="{FF2B5EF4-FFF2-40B4-BE49-F238E27FC236}">
                <a16:creationId xmlns:a16="http://schemas.microsoft.com/office/drawing/2014/main" id="{94CD2C6A-8AD5-445C-8A97-B2EE8693F36F}"/>
              </a:ext>
            </a:extLst>
          </p:cNvPr>
          <p:cNvSpPr/>
          <p:nvPr/>
        </p:nvSpPr>
        <p:spPr>
          <a:xfrm>
            <a:off x="5801031" y="1725404"/>
            <a:ext cx="589935" cy="686119"/>
          </a:xfrm>
          <a:prstGeom prst="downArrow">
            <a:avLst/>
          </a:prstGeom>
          <a:solidFill>
            <a:srgbClr val="F27088"/>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BA86B888-5E5C-41C8-9F6A-59FEB2022B2F}"/>
              </a:ext>
            </a:extLst>
          </p:cNvPr>
          <p:cNvSpPr txBox="1"/>
          <p:nvPr/>
        </p:nvSpPr>
        <p:spPr>
          <a:xfrm>
            <a:off x="2794374" y="3631049"/>
            <a:ext cx="6531478" cy="523220"/>
          </a:xfrm>
          <a:prstGeom prst="rect">
            <a:avLst/>
          </a:prstGeom>
          <a:solidFill>
            <a:srgbClr val="31A485"/>
          </a:solidFill>
        </p:spPr>
        <p:txBody>
          <a:bodyPr wrap="square" rtlCol="0">
            <a:spAutoFit/>
          </a:bodyPr>
          <a:lstStyle/>
          <a:p>
            <a:pPr algn="ctr"/>
            <a:r>
              <a:rPr lang="es-ES" sz="2800" dirty="0">
                <a:solidFill>
                  <a:schemeClr val="bg1"/>
                </a:solidFill>
              </a:rPr>
              <a:t>Magnificación</a:t>
            </a:r>
          </a:p>
        </p:txBody>
      </p:sp>
      <p:sp>
        <p:nvSpPr>
          <p:cNvPr id="8" name="CuadroTexto 7">
            <a:extLst>
              <a:ext uri="{FF2B5EF4-FFF2-40B4-BE49-F238E27FC236}">
                <a16:creationId xmlns:a16="http://schemas.microsoft.com/office/drawing/2014/main" id="{A737C7CE-1EC1-40BE-A9FE-2832B63AA396}"/>
              </a:ext>
            </a:extLst>
          </p:cNvPr>
          <p:cNvSpPr txBox="1"/>
          <p:nvPr/>
        </p:nvSpPr>
        <p:spPr>
          <a:xfrm>
            <a:off x="2817795" y="4546496"/>
            <a:ext cx="6531478" cy="523220"/>
          </a:xfrm>
          <a:prstGeom prst="rect">
            <a:avLst/>
          </a:prstGeom>
          <a:solidFill>
            <a:srgbClr val="31A485"/>
          </a:solidFill>
        </p:spPr>
        <p:txBody>
          <a:bodyPr wrap="square" rtlCol="0">
            <a:spAutoFit/>
          </a:bodyPr>
          <a:lstStyle/>
          <a:p>
            <a:pPr algn="ctr"/>
            <a:r>
              <a:rPr lang="es-ES" sz="2800" dirty="0">
                <a:solidFill>
                  <a:schemeClr val="bg1"/>
                </a:solidFill>
              </a:rPr>
              <a:t>Generalización excesiva</a:t>
            </a:r>
          </a:p>
        </p:txBody>
      </p:sp>
      <p:sp>
        <p:nvSpPr>
          <p:cNvPr id="9" name="CuadroTexto 8">
            <a:extLst>
              <a:ext uri="{FF2B5EF4-FFF2-40B4-BE49-F238E27FC236}">
                <a16:creationId xmlns:a16="http://schemas.microsoft.com/office/drawing/2014/main" id="{978422ED-F151-46B0-B190-4419021611C8}"/>
              </a:ext>
            </a:extLst>
          </p:cNvPr>
          <p:cNvSpPr txBox="1"/>
          <p:nvPr/>
        </p:nvSpPr>
        <p:spPr>
          <a:xfrm>
            <a:off x="2794375" y="5542364"/>
            <a:ext cx="6531478" cy="523220"/>
          </a:xfrm>
          <a:prstGeom prst="rect">
            <a:avLst/>
          </a:prstGeom>
          <a:solidFill>
            <a:srgbClr val="31A485"/>
          </a:solidFill>
        </p:spPr>
        <p:txBody>
          <a:bodyPr wrap="square" rtlCol="0">
            <a:spAutoFit/>
          </a:bodyPr>
          <a:lstStyle/>
          <a:p>
            <a:pPr algn="ctr"/>
            <a:r>
              <a:rPr lang="es-ES" sz="2800" dirty="0">
                <a:solidFill>
                  <a:schemeClr val="bg1"/>
                </a:solidFill>
              </a:rPr>
              <a:t>Enunciados de tipo DEBO</a:t>
            </a:r>
          </a:p>
        </p:txBody>
      </p:sp>
      <p:sp>
        <p:nvSpPr>
          <p:cNvPr id="10" name="CuadroTexto 9">
            <a:extLst>
              <a:ext uri="{FF2B5EF4-FFF2-40B4-BE49-F238E27FC236}">
                <a16:creationId xmlns:a16="http://schemas.microsoft.com/office/drawing/2014/main" id="{5603282E-B388-4286-8DA7-D8690ACA1940}"/>
              </a:ext>
            </a:extLst>
          </p:cNvPr>
          <p:cNvSpPr txBox="1"/>
          <p:nvPr/>
        </p:nvSpPr>
        <p:spPr>
          <a:xfrm>
            <a:off x="1153748" y="3140132"/>
            <a:ext cx="9812728" cy="461665"/>
          </a:xfrm>
          <a:prstGeom prst="rect">
            <a:avLst/>
          </a:prstGeom>
          <a:noFill/>
        </p:spPr>
        <p:txBody>
          <a:bodyPr wrap="square" rtlCol="0">
            <a:spAutoFit/>
          </a:bodyPr>
          <a:lstStyle/>
          <a:p>
            <a:pPr algn="ctr"/>
            <a:r>
              <a:rPr lang="es-ES" sz="2400" dirty="0">
                <a:solidFill>
                  <a:srgbClr val="31A485"/>
                </a:solidFill>
              </a:rPr>
              <a:t>“el trabajo está bien si lo hago a la perfección, y sino, está mal”</a:t>
            </a:r>
          </a:p>
        </p:txBody>
      </p:sp>
      <p:sp>
        <p:nvSpPr>
          <p:cNvPr id="11" name="CuadroTexto 10">
            <a:extLst>
              <a:ext uri="{FF2B5EF4-FFF2-40B4-BE49-F238E27FC236}">
                <a16:creationId xmlns:a16="http://schemas.microsoft.com/office/drawing/2014/main" id="{0737070E-12B0-4597-9BEF-1BB4F7A71E5D}"/>
              </a:ext>
            </a:extLst>
          </p:cNvPr>
          <p:cNvSpPr txBox="1"/>
          <p:nvPr/>
        </p:nvSpPr>
        <p:spPr>
          <a:xfrm>
            <a:off x="3114731" y="4151994"/>
            <a:ext cx="9102711" cy="461665"/>
          </a:xfrm>
          <a:prstGeom prst="rect">
            <a:avLst/>
          </a:prstGeom>
          <a:noFill/>
        </p:spPr>
        <p:txBody>
          <a:bodyPr wrap="square" rtlCol="0">
            <a:spAutoFit/>
          </a:bodyPr>
          <a:lstStyle/>
          <a:p>
            <a:r>
              <a:rPr lang="es-ES" sz="2400" dirty="0">
                <a:solidFill>
                  <a:srgbClr val="31A485"/>
                </a:solidFill>
              </a:rPr>
              <a:t>“sería terrible que no hiciera bien esto”</a:t>
            </a:r>
          </a:p>
        </p:txBody>
      </p:sp>
      <p:sp>
        <p:nvSpPr>
          <p:cNvPr id="12" name="CuadroTexto 11">
            <a:extLst>
              <a:ext uri="{FF2B5EF4-FFF2-40B4-BE49-F238E27FC236}">
                <a16:creationId xmlns:a16="http://schemas.microsoft.com/office/drawing/2014/main" id="{CD3DF2F3-4BAF-44EE-898D-0AF1D00F5C65}"/>
              </a:ext>
            </a:extLst>
          </p:cNvPr>
          <p:cNvSpPr txBox="1"/>
          <p:nvPr/>
        </p:nvSpPr>
        <p:spPr>
          <a:xfrm>
            <a:off x="2040393" y="5036981"/>
            <a:ext cx="9102711" cy="461665"/>
          </a:xfrm>
          <a:prstGeom prst="rect">
            <a:avLst/>
          </a:prstGeom>
          <a:noFill/>
        </p:spPr>
        <p:txBody>
          <a:bodyPr wrap="square" rtlCol="0">
            <a:spAutoFit/>
          </a:bodyPr>
          <a:lstStyle/>
          <a:p>
            <a:r>
              <a:rPr lang="es-ES" sz="2400" dirty="0">
                <a:solidFill>
                  <a:srgbClr val="31A485"/>
                </a:solidFill>
              </a:rPr>
              <a:t>“si hago algo mal, significa que soy una persona inaceptable”</a:t>
            </a:r>
          </a:p>
        </p:txBody>
      </p:sp>
      <p:sp>
        <p:nvSpPr>
          <p:cNvPr id="13" name="CuadroTexto 12">
            <a:extLst>
              <a:ext uri="{FF2B5EF4-FFF2-40B4-BE49-F238E27FC236}">
                <a16:creationId xmlns:a16="http://schemas.microsoft.com/office/drawing/2014/main" id="{22D5CDE1-6276-441D-B5B8-B8B3E4043C76}"/>
              </a:ext>
            </a:extLst>
          </p:cNvPr>
          <p:cNvSpPr txBox="1"/>
          <p:nvPr/>
        </p:nvSpPr>
        <p:spPr>
          <a:xfrm>
            <a:off x="1508757" y="6150525"/>
            <a:ext cx="9102711" cy="461665"/>
          </a:xfrm>
          <a:prstGeom prst="rect">
            <a:avLst/>
          </a:prstGeom>
          <a:noFill/>
        </p:spPr>
        <p:txBody>
          <a:bodyPr wrap="square" rtlCol="0">
            <a:spAutoFit/>
          </a:bodyPr>
          <a:lstStyle/>
          <a:p>
            <a:pPr algn="ctr"/>
            <a:r>
              <a:rPr lang="es-ES" sz="2400" dirty="0">
                <a:solidFill>
                  <a:srgbClr val="31A485"/>
                </a:solidFill>
              </a:rPr>
              <a:t>“debo hacer esto a la perfección”</a:t>
            </a:r>
          </a:p>
        </p:txBody>
      </p:sp>
    </p:spTree>
    <p:extLst>
      <p:ext uri="{BB962C8B-B14F-4D97-AF65-F5344CB8AC3E}">
        <p14:creationId xmlns:p14="http://schemas.microsoft.com/office/powerpoint/2010/main" val="66157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2C7CDFF-A1A2-4633-A4D9-9FB310A4F670}"/>
              </a:ext>
            </a:extLst>
          </p:cNvPr>
          <p:cNvSpPr txBox="1"/>
          <p:nvPr/>
        </p:nvSpPr>
        <p:spPr>
          <a:xfrm>
            <a:off x="2673752" y="657943"/>
            <a:ext cx="6875362" cy="646331"/>
          </a:xfrm>
          <a:prstGeom prst="rect">
            <a:avLst/>
          </a:prstGeom>
          <a:noFill/>
          <a:ln w="28575">
            <a:solidFill>
              <a:srgbClr val="F27088"/>
            </a:solidFill>
            <a:prstDash val="dashDot"/>
          </a:ln>
        </p:spPr>
        <p:txBody>
          <a:bodyPr wrap="square" rtlCol="0">
            <a:spAutoFit/>
          </a:bodyPr>
          <a:lstStyle/>
          <a:p>
            <a:pPr algn="ctr"/>
            <a:r>
              <a:rPr lang="es-ES" sz="3600" b="1" dirty="0">
                <a:solidFill>
                  <a:srgbClr val="31A485"/>
                </a:solidFill>
              </a:rPr>
              <a:t>Perfeccionismo Demandante</a:t>
            </a:r>
          </a:p>
        </p:txBody>
      </p:sp>
      <p:sp>
        <p:nvSpPr>
          <p:cNvPr id="5" name="CuadroTexto 4">
            <a:extLst>
              <a:ext uri="{FF2B5EF4-FFF2-40B4-BE49-F238E27FC236}">
                <a16:creationId xmlns:a16="http://schemas.microsoft.com/office/drawing/2014/main" id="{990108E7-5E92-4277-8C73-8F1DD7C94C27}"/>
              </a:ext>
            </a:extLst>
          </p:cNvPr>
          <p:cNvSpPr txBox="1"/>
          <p:nvPr/>
        </p:nvSpPr>
        <p:spPr>
          <a:xfrm>
            <a:off x="3788223" y="2272429"/>
            <a:ext cx="5133343" cy="523220"/>
          </a:xfrm>
          <a:prstGeom prst="rect">
            <a:avLst/>
          </a:prstGeom>
          <a:solidFill>
            <a:srgbClr val="31A485"/>
          </a:solidFill>
        </p:spPr>
        <p:txBody>
          <a:bodyPr wrap="square" rtlCol="0">
            <a:spAutoFit/>
          </a:bodyPr>
          <a:lstStyle/>
          <a:p>
            <a:pPr algn="ctr"/>
            <a:r>
              <a:rPr lang="es-ES" sz="2800" dirty="0">
                <a:solidFill>
                  <a:schemeClr val="bg1"/>
                </a:solidFill>
              </a:rPr>
              <a:t>Filtro mental</a:t>
            </a:r>
          </a:p>
        </p:txBody>
      </p:sp>
      <p:sp>
        <p:nvSpPr>
          <p:cNvPr id="6" name="Flecha: hacia abajo 5">
            <a:extLst>
              <a:ext uri="{FF2B5EF4-FFF2-40B4-BE49-F238E27FC236}">
                <a16:creationId xmlns:a16="http://schemas.microsoft.com/office/drawing/2014/main" id="{94CD2C6A-8AD5-445C-8A97-B2EE8693F36F}"/>
              </a:ext>
            </a:extLst>
          </p:cNvPr>
          <p:cNvSpPr/>
          <p:nvPr/>
        </p:nvSpPr>
        <p:spPr>
          <a:xfrm>
            <a:off x="5801029" y="1432772"/>
            <a:ext cx="589935" cy="686119"/>
          </a:xfrm>
          <a:prstGeom prst="downArrow">
            <a:avLst/>
          </a:prstGeom>
          <a:solidFill>
            <a:srgbClr val="F27088"/>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BA86B888-5E5C-41C8-9F6A-59FEB2022B2F}"/>
              </a:ext>
            </a:extLst>
          </p:cNvPr>
          <p:cNvSpPr txBox="1"/>
          <p:nvPr/>
        </p:nvSpPr>
        <p:spPr>
          <a:xfrm>
            <a:off x="3788222" y="3330227"/>
            <a:ext cx="5133343" cy="523220"/>
          </a:xfrm>
          <a:prstGeom prst="rect">
            <a:avLst/>
          </a:prstGeom>
          <a:solidFill>
            <a:srgbClr val="31A485"/>
          </a:solidFill>
        </p:spPr>
        <p:txBody>
          <a:bodyPr wrap="square" rtlCol="0">
            <a:spAutoFit/>
          </a:bodyPr>
          <a:lstStyle/>
          <a:p>
            <a:pPr algn="ctr"/>
            <a:r>
              <a:rPr lang="es-ES" sz="2800" dirty="0">
                <a:solidFill>
                  <a:schemeClr val="bg1"/>
                </a:solidFill>
              </a:rPr>
              <a:t>Adivinación del porvenir</a:t>
            </a:r>
          </a:p>
        </p:txBody>
      </p:sp>
      <p:sp>
        <p:nvSpPr>
          <p:cNvPr id="8" name="CuadroTexto 7">
            <a:extLst>
              <a:ext uri="{FF2B5EF4-FFF2-40B4-BE49-F238E27FC236}">
                <a16:creationId xmlns:a16="http://schemas.microsoft.com/office/drawing/2014/main" id="{A737C7CE-1EC1-40BE-A9FE-2832B63AA396}"/>
              </a:ext>
            </a:extLst>
          </p:cNvPr>
          <p:cNvSpPr txBox="1"/>
          <p:nvPr/>
        </p:nvSpPr>
        <p:spPr>
          <a:xfrm>
            <a:off x="3811645" y="4353165"/>
            <a:ext cx="5133343" cy="523220"/>
          </a:xfrm>
          <a:prstGeom prst="rect">
            <a:avLst/>
          </a:prstGeom>
          <a:solidFill>
            <a:srgbClr val="31A485"/>
          </a:solidFill>
        </p:spPr>
        <p:txBody>
          <a:bodyPr wrap="square" rtlCol="0">
            <a:spAutoFit/>
          </a:bodyPr>
          <a:lstStyle/>
          <a:p>
            <a:pPr algn="ctr"/>
            <a:r>
              <a:rPr lang="es-ES" sz="2800" dirty="0">
                <a:solidFill>
                  <a:schemeClr val="bg1"/>
                </a:solidFill>
              </a:rPr>
              <a:t>Poner etiquetas</a:t>
            </a:r>
          </a:p>
        </p:txBody>
      </p:sp>
      <p:sp>
        <p:nvSpPr>
          <p:cNvPr id="9" name="CuadroTexto 8">
            <a:extLst>
              <a:ext uri="{FF2B5EF4-FFF2-40B4-BE49-F238E27FC236}">
                <a16:creationId xmlns:a16="http://schemas.microsoft.com/office/drawing/2014/main" id="{978422ED-F151-46B0-B190-4419021611C8}"/>
              </a:ext>
            </a:extLst>
          </p:cNvPr>
          <p:cNvSpPr txBox="1"/>
          <p:nvPr/>
        </p:nvSpPr>
        <p:spPr>
          <a:xfrm>
            <a:off x="3788221" y="5663076"/>
            <a:ext cx="5133343" cy="523220"/>
          </a:xfrm>
          <a:prstGeom prst="rect">
            <a:avLst/>
          </a:prstGeom>
          <a:solidFill>
            <a:srgbClr val="31A485"/>
          </a:solidFill>
        </p:spPr>
        <p:txBody>
          <a:bodyPr wrap="square" rtlCol="0">
            <a:spAutoFit/>
          </a:bodyPr>
          <a:lstStyle/>
          <a:p>
            <a:pPr algn="ctr"/>
            <a:r>
              <a:rPr lang="es-ES" sz="2800" dirty="0">
                <a:solidFill>
                  <a:schemeClr val="bg1"/>
                </a:solidFill>
              </a:rPr>
              <a:t>Inculpación</a:t>
            </a:r>
          </a:p>
        </p:txBody>
      </p:sp>
      <p:sp>
        <p:nvSpPr>
          <p:cNvPr id="10" name="CuadroTexto 9">
            <a:extLst>
              <a:ext uri="{FF2B5EF4-FFF2-40B4-BE49-F238E27FC236}">
                <a16:creationId xmlns:a16="http://schemas.microsoft.com/office/drawing/2014/main" id="{5603282E-B388-4286-8DA7-D8690ACA1940}"/>
              </a:ext>
            </a:extLst>
          </p:cNvPr>
          <p:cNvSpPr txBox="1"/>
          <p:nvPr/>
        </p:nvSpPr>
        <p:spPr>
          <a:xfrm>
            <a:off x="1517694" y="2812474"/>
            <a:ext cx="9746540" cy="461665"/>
          </a:xfrm>
          <a:prstGeom prst="rect">
            <a:avLst/>
          </a:prstGeom>
          <a:noFill/>
        </p:spPr>
        <p:txBody>
          <a:bodyPr wrap="square" rtlCol="0">
            <a:spAutoFit/>
          </a:bodyPr>
          <a:lstStyle/>
          <a:p>
            <a:pPr algn="ctr"/>
            <a:r>
              <a:rPr lang="es-ES" sz="2400" dirty="0">
                <a:solidFill>
                  <a:srgbClr val="31A485"/>
                </a:solidFill>
              </a:rPr>
              <a:t>“dar vueltas a un detalle negativo, pasando por alto todo lo demás positivo”</a:t>
            </a:r>
          </a:p>
        </p:txBody>
      </p:sp>
      <p:sp>
        <p:nvSpPr>
          <p:cNvPr id="11" name="CuadroTexto 10">
            <a:extLst>
              <a:ext uri="{FF2B5EF4-FFF2-40B4-BE49-F238E27FC236}">
                <a16:creationId xmlns:a16="http://schemas.microsoft.com/office/drawing/2014/main" id="{0737070E-12B0-4597-9BEF-1BB4F7A71E5D}"/>
              </a:ext>
            </a:extLst>
          </p:cNvPr>
          <p:cNvSpPr txBox="1"/>
          <p:nvPr/>
        </p:nvSpPr>
        <p:spPr>
          <a:xfrm>
            <a:off x="1731297" y="3872473"/>
            <a:ext cx="9888475" cy="461665"/>
          </a:xfrm>
          <a:prstGeom prst="rect">
            <a:avLst/>
          </a:prstGeom>
          <a:noFill/>
        </p:spPr>
        <p:txBody>
          <a:bodyPr wrap="square" rtlCol="0">
            <a:spAutoFit/>
          </a:bodyPr>
          <a:lstStyle/>
          <a:p>
            <a:r>
              <a:rPr lang="es-ES" sz="2400" dirty="0">
                <a:solidFill>
                  <a:srgbClr val="31A485"/>
                </a:solidFill>
              </a:rPr>
              <a:t>“sé que voy a meter la pata la semana que viene cuando haga el examen”</a:t>
            </a:r>
          </a:p>
        </p:txBody>
      </p:sp>
      <p:sp>
        <p:nvSpPr>
          <p:cNvPr id="12" name="CuadroTexto 11">
            <a:extLst>
              <a:ext uri="{FF2B5EF4-FFF2-40B4-BE49-F238E27FC236}">
                <a16:creationId xmlns:a16="http://schemas.microsoft.com/office/drawing/2014/main" id="{CD3DF2F3-4BAF-44EE-898D-0AF1D00F5C65}"/>
              </a:ext>
            </a:extLst>
          </p:cNvPr>
          <p:cNvSpPr txBox="1"/>
          <p:nvPr/>
        </p:nvSpPr>
        <p:spPr>
          <a:xfrm>
            <a:off x="1303896" y="4838865"/>
            <a:ext cx="9667798" cy="830997"/>
          </a:xfrm>
          <a:prstGeom prst="rect">
            <a:avLst/>
          </a:prstGeom>
          <a:noFill/>
        </p:spPr>
        <p:txBody>
          <a:bodyPr wrap="square" rtlCol="0">
            <a:spAutoFit/>
          </a:bodyPr>
          <a:lstStyle/>
          <a:p>
            <a:pPr algn="ctr"/>
            <a:r>
              <a:rPr lang="es-ES" sz="2400" dirty="0">
                <a:solidFill>
                  <a:srgbClr val="31A485"/>
                </a:solidFill>
              </a:rPr>
              <a:t>“de una falta hacemos generalizaciones de la identidad: he cometido un error, que se transforma en: soy un fracasado”</a:t>
            </a:r>
          </a:p>
        </p:txBody>
      </p:sp>
      <p:sp>
        <p:nvSpPr>
          <p:cNvPr id="13" name="CuadroTexto 12">
            <a:extLst>
              <a:ext uri="{FF2B5EF4-FFF2-40B4-BE49-F238E27FC236}">
                <a16:creationId xmlns:a16="http://schemas.microsoft.com/office/drawing/2014/main" id="{22D5CDE1-6276-441D-B5B8-B8B3E4043C76}"/>
              </a:ext>
            </a:extLst>
          </p:cNvPr>
          <p:cNvSpPr txBox="1"/>
          <p:nvPr/>
        </p:nvSpPr>
        <p:spPr>
          <a:xfrm>
            <a:off x="670480" y="6225720"/>
            <a:ext cx="10851031" cy="461665"/>
          </a:xfrm>
          <a:prstGeom prst="rect">
            <a:avLst/>
          </a:prstGeom>
          <a:noFill/>
        </p:spPr>
        <p:txBody>
          <a:bodyPr wrap="square" rtlCol="0">
            <a:spAutoFit/>
          </a:bodyPr>
          <a:lstStyle/>
          <a:p>
            <a:pPr algn="ctr"/>
            <a:r>
              <a:rPr lang="es-ES" sz="2400" dirty="0">
                <a:solidFill>
                  <a:srgbClr val="31A485"/>
                </a:solidFill>
              </a:rPr>
              <a:t>“en vez de buscar la causa del problema o una solución, se dedica a asignar culpables”</a:t>
            </a:r>
          </a:p>
        </p:txBody>
      </p:sp>
    </p:spTree>
    <p:extLst>
      <p:ext uri="{BB962C8B-B14F-4D97-AF65-F5344CB8AC3E}">
        <p14:creationId xmlns:p14="http://schemas.microsoft.com/office/powerpoint/2010/main" val="1228231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9AD91-A261-4674-B7C1-A8D483B2B5E6}"/>
              </a:ext>
            </a:extLst>
          </p:cNvPr>
          <p:cNvSpPr>
            <a:spLocks noGrp="1"/>
          </p:cNvSpPr>
          <p:nvPr>
            <p:ph type="title"/>
          </p:nvPr>
        </p:nvSpPr>
        <p:spPr/>
        <p:txBody>
          <a:bodyPr/>
          <a:lstStyle/>
          <a:p>
            <a:pPr algn="ctr"/>
            <a:r>
              <a:rPr lang="es-ES" b="1" dirty="0">
                <a:solidFill>
                  <a:srgbClr val="31A485"/>
                </a:solidFill>
              </a:rPr>
              <a:t>QUERER VS. APETECER</a:t>
            </a:r>
          </a:p>
        </p:txBody>
      </p:sp>
      <p:sp>
        <p:nvSpPr>
          <p:cNvPr id="4" name="Rectángulo 3">
            <a:extLst>
              <a:ext uri="{FF2B5EF4-FFF2-40B4-BE49-F238E27FC236}">
                <a16:creationId xmlns:a16="http://schemas.microsoft.com/office/drawing/2014/main" id="{72DB98CD-0A42-4822-8E48-F23872E18757}"/>
              </a:ext>
            </a:extLst>
          </p:cNvPr>
          <p:cNvSpPr/>
          <p:nvPr/>
        </p:nvSpPr>
        <p:spPr>
          <a:xfrm>
            <a:off x="0" y="2781300"/>
            <a:ext cx="12192000" cy="2828925"/>
          </a:xfrm>
          <a:prstGeom prst="rect">
            <a:avLst/>
          </a:prstGeom>
          <a:solidFill>
            <a:srgbClr val="29D3AD">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s-ES" dirty="0"/>
          </a:p>
        </p:txBody>
      </p:sp>
      <p:sp>
        <p:nvSpPr>
          <p:cNvPr id="5" name="Rectángulo 4">
            <a:extLst>
              <a:ext uri="{FF2B5EF4-FFF2-40B4-BE49-F238E27FC236}">
                <a16:creationId xmlns:a16="http://schemas.microsoft.com/office/drawing/2014/main" id="{0A55CC8C-B78E-4BC2-8EFC-D6C0B2957FFA}"/>
              </a:ext>
            </a:extLst>
          </p:cNvPr>
          <p:cNvSpPr/>
          <p:nvPr/>
        </p:nvSpPr>
        <p:spPr>
          <a:xfrm>
            <a:off x="1704975" y="1951038"/>
            <a:ext cx="3117850" cy="8302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r>
              <a:rPr lang="es-ES" sz="2400" b="1" dirty="0">
                <a:latin typeface="Arial Narrow" panose="020B0606020202030204" pitchFamily="34" charset="0"/>
              </a:rPr>
              <a:t>QUERER</a:t>
            </a:r>
          </a:p>
        </p:txBody>
      </p:sp>
      <p:sp>
        <p:nvSpPr>
          <p:cNvPr id="6" name="Rectángulo 5">
            <a:extLst>
              <a:ext uri="{FF2B5EF4-FFF2-40B4-BE49-F238E27FC236}">
                <a16:creationId xmlns:a16="http://schemas.microsoft.com/office/drawing/2014/main" id="{30841E85-AB71-4184-B5F7-042CA0F3F396}"/>
              </a:ext>
            </a:extLst>
          </p:cNvPr>
          <p:cNvSpPr/>
          <p:nvPr/>
        </p:nvSpPr>
        <p:spPr>
          <a:xfrm>
            <a:off x="7639050" y="1965325"/>
            <a:ext cx="3117850" cy="8302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r>
              <a:rPr lang="es-ES" sz="2400" b="1" dirty="0">
                <a:latin typeface="Arial Narrow" panose="020B0606020202030204" pitchFamily="34" charset="0"/>
              </a:rPr>
              <a:t>APETECER</a:t>
            </a:r>
          </a:p>
        </p:txBody>
      </p:sp>
      <p:sp>
        <p:nvSpPr>
          <p:cNvPr id="7" name="CuadroTexto 6">
            <a:extLst>
              <a:ext uri="{FF2B5EF4-FFF2-40B4-BE49-F238E27FC236}">
                <a16:creationId xmlns:a16="http://schemas.microsoft.com/office/drawing/2014/main" id="{3F3E38E0-1D76-4923-B62F-6F2C329E07BB}"/>
              </a:ext>
            </a:extLst>
          </p:cNvPr>
          <p:cNvSpPr txBox="1">
            <a:spLocks noChangeArrowheads="1"/>
          </p:cNvSpPr>
          <p:nvPr/>
        </p:nvSpPr>
        <p:spPr bwMode="auto">
          <a:xfrm>
            <a:off x="1271588" y="3062288"/>
            <a:ext cx="58594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Calibri" panose="020F0502020204030204" pitchFamily="34" charset="0"/>
                <a:cs typeface="Noto Sans CJK SC Regular" charset="0"/>
              </a:defRPr>
            </a:lvl1pPr>
            <a:lvl2pPr>
              <a:defRPr>
                <a:solidFill>
                  <a:schemeClr val="bg1"/>
                </a:solidFill>
                <a:latin typeface="Calibri" panose="020F0502020204030204" pitchFamily="34" charset="0"/>
                <a:cs typeface="Noto Sans CJK SC Regular" charset="0"/>
              </a:defRPr>
            </a:lvl2pPr>
            <a:lvl3pPr>
              <a:defRPr>
                <a:solidFill>
                  <a:schemeClr val="bg1"/>
                </a:solidFill>
                <a:latin typeface="Calibri" panose="020F0502020204030204" pitchFamily="34" charset="0"/>
                <a:cs typeface="Noto Sans CJK SC Regular" charset="0"/>
              </a:defRPr>
            </a:lvl3pPr>
            <a:lvl4pPr>
              <a:defRPr>
                <a:solidFill>
                  <a:schemeClr val="bg1"/>
                </a:solidFill>
                <a:latin typeface="Calibri" panose="020F0502020204030204" pitchFamily="34" charset="0"/>
                <a:cs typeface="Noto Sans CJK SC Regular" charset="0"/>
              </a:defRPr>
            </a:lvl4pPr>
            <a:lvl5pPr>
              <a:defRPr>
                <a:solidFill>
                  <a:schemeClr val="bg1"/>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9pPr>
          </a:lstStyle>
          <a:p>
            <a:pPr>
              <a:buClr>
                <a:srgbClr val="000000"/>
              </a:buClr>
              <a:buSzPct val="100000"/>
              <a:buFont typeface="Arial" panose="020B0604020202020204" pitchFamily="34" charset="0"/>
              <a:buChar char="•"/>
            </a:pPr>
            <a:r>
              <a:rPr lang="es-ES" altLang="es-ES" sz="2400" b="1">
                <a:solidFill>
                  <a:srgbClr val="002060"/>
                </a:solidFill>
                <a:latin typeface="Arial Narrow" panose="020B0606020202030204" pitchFamily="34" charset="0"/>
              </a:rPr>
              <a:t>Desear</a:t>
            </a:r>
            <a:r>
              <a:rPr lang="es-ES" altLang="es-ES" sz="2400">
                <a:solidFill>
                  <a:srgbClr val="002060"/>
                </a:solidFill>
                <a:latin typeface="Arial Narrow" panose="020B0606020202030204" pitchFamily="34" charset="0"/>
              </a:rPr>
              <a:t> o </a:t>
            </a:r>
            <a:r>
              <a:rPr lang="es-ES" altLang="es-ES" sz="2400" b="1">
                <a:solidFill>
                  <a:srgbClr val="002060"/>
                </a:solidFill>
                <a:latin typeface="Arial Narrow" panose="020B0606020202030204" pitchFamily="34" charset="0"/>
              </a:rPr>
              <a:t>pretender</a:t>
            </a:r>
            <a:r>
              <a:rPr lang="es-ES" altLang="es-ES" sz="2400">
                <a:solidFill>
                  <a:srgbClr val="002060"/>
                </a:solidFill>
                <a:latin typeface="Arial Narrow" panose="020B0606020202030204" pitchFamily="34" charset="0"/>
              </a:rPr>
              <a:t> algo</a:t>
            </a:r>
          </a:p>
          <a:p>
            <a:pPr>
              <a:buClr>
                <a:srgbClr val="000000"/>
              </a:buClr>
              <a:buSzPct val="100000"/>
              <a:buFont typeface="Arial" panose="020B0604020202020204" pitchFamily="34" charset="0"/>
              <a:buChar char="•"/>
            </a:pPr>
            <a:r>
              <a:rPr lang="es-ES" altLang="es-ES" sz="2400">
                <a:solidFill>
                  <a:srgbClr val="002060"/>
                </a:solidFill>
                <a:latin typeface="Arial Narrow" panose="020B0606020202030204" pitchFamily="34" charset="0"/>
              </a:rPr>
              <a:t>Implica </a:t>
            </a:r>
            <a:r>
              <a:rPr lang="es-ES" altLang="es-ES" sz="2400" b="1">
                <a:solidFill>
                  <a:srgbClr val="002060"/>
                </a:solidFill>
                <a:latin typeface="Arial Narrow" panose="020B0606020202030204" pitchFamily="34" charset="0"/>
              </a:rPr>
              <a:t>voluntad</a:t>
            </a:r>
            <a:r>
              <a:rPr lang="es-ES" altLang="es-ES" sz="2400">
                <a:solidFill>
                  <a:srgbClr val="002060"/>
                </a:solidFill>
                <a:latin typeface="Arial Narrow" panose="020B0606020202030204" pitchFamily="34" charset="0"/>
              </a:rPr>
              <a:t> o </a:t>
            </a:r>
            <a:r>
              <a:rPr lang="es-ES" altLang="es-ES" sz="2400" b="1">
                <a:solidFill>
                  <a:srgbClr val="002060"/>
                </a:solidFill>
                <a:latin typeface="Arial Narrow" panose="020B0606020202030204" pitchFamily="34" charset="0"/>
              </a:rPr>
              <a:t>determinación</a:t>
            </a:r>
            <a:r>
              <a:rPr lang="es-ES" altLang="es-ES" sz="2400">
                <a:solidFill>
                  <a:srgbClr val="002060"/>
                </a:solidFill>
                <a:latin typeface="Arial Narrow" panose="020B0606020202030204" pitchFamily="34" charset="0"/>
              </a:rPr>
              <a:t> para conseguir algo fijo</a:t>
            </a:r>
          </a:p>
          <a:p>
            <a:pPr>
              <a:buClr>
                <a:srgbClr val="000000"/>
              </a:buClr>
              <a:buSzPct val="100000"/>
              <a:buFont typeface="Arial" panose="020B0604020202020204" pitchFamily="34" charset="0"/>
              <a:buChar char="•"/>
            </a:pPr>
            <a:r>
              <a:rPr lang="es-ES" altLang="es-ES" sz="2400">
                <a:solidFill>
                  <a:srgbClr val="002060"/>
                </a:solidFill>
                <a:latin typeface="Arial Narrow" panose="020B0606020202030204" pitchFamily="34" charset="0"/>
              </a:rPr>
              <a:t>Está orientado </a:t>
            </a:r>
            <a:r>
              <a:rPr lang="es-ES" altLang="es-ES" sz="2400" b="1">
                <a:solidFill>
                  <a:srgbClr val="002060"/>
                </a:solidFill>
                <a:latin typeface="Arial Narrow" panose="020B0606020202030204" pitchFamily="34" charset="0"/>
              </a:rPr>
              <a:t>a largo plazo</a:t>
            </a:r>
          </a:p>
          <a:p>
            <a:pPr>
              <a:buClr>
                <a:srgbClr val="000000"/>
              </a:buClr>
              <a:buSzPct val="100000"/>
              <a:buFont typeface="Arial" panose="020B0604020202020204" pitchFamily="34" charset="0"/>
              <a:buChar char="•"/>
            </a:pPr>
            <a:r>
              <a:rPr lang="es-ES" altLang="es-ES" sz="2400">
                <a:solidFill>
                  <a:srgbClr val="002060"/>
                </a:solidFill>
                <a:latin typeface="Arial Narrow" panose="020B0606020202030204" pitchFamily="34" charset="0"/>
              </a:rPr>
              <a:t>Se asocia a </a:t>
            </a:r>
            <a:r>
              <a:rPr lang="es-ES" altLang="es-ES" sz="2400" b="1">
                <a:solidFill>
                  <a:srgbClr val="002060"/>
                </a:solidFill>
                <a:latin typeface="Arial Narrow" panose="020B0606020202030204" pitchFamily="34" charset="0"/>
              </a:rPr>
              <a:t>valores</a:t>
            </a:r>
            <a:r>
              <a:rPr lang="es-ES" altLang="es-ES" sz="2400">
                <a:solidFill>
                  <a:srgbClr val="002060"/>
                </a:solidFill>
                <a:latin typeface="Arial Narrow" panose="020B0606020202030204" pitchFamily="34" charset="0"/>
              </a:rPr>
              <a:t> motivacionales</a:t>
            </a:r>
          </a:p>
        </p:txBody>
      </p:sp>
      <p:sp>
        <p:nvSpPr>
          <p:cNvPr id="8" name="CuadroTexto 7">
            <a:extLst>
              <a:ext uri="{FF2B5EF4-FFF2-40B4-BE49-F238E27FC236}">
                <a16:creationId xmlns:a16="http://schemas.microsoft.com/office/drawing/2014/main" id="{8BEFEF8E-CCAC-44DC-B464-D17D7F5CC3A0}"/>
              </a:ext>
            </a:extLst>
          </p:cNvPr>
          <p:cNvSpPr txBox="1">
            <a:spLocks noChangeArrowheads="1"/>
          </p:cNvSpPr>
          <p:nvPr/>
        </p:nvSpPr>
        <p:spPr bwMode="auto">
          <a:xfrm>
            <a:off x="7499350" y="2976563"/>
            <a:ext cx="43608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Calibri" panose="020F0502020204030204" pitchFamily="34" charset="0"/>
                <a:cs typeface="Noto Sans CJK SC Regular" charset="0"/>
              </a:defRPr>
            </a:lvl1pPr>
            <a:lvl2pPr>
              <a:defRPr>
                <a:solidFill>
                  <a:schemeClr val="bg1"/>
                </a:solidFill>
                <a:latin typeface="Calibri" panose="020F0502020204030204" pitchFamily="34" charset="0"/>
                <a:cs typeface="Noto Sans CJK SC Regular" charset="0"/>
              </a:defRPr>
            </a:lvl2pPr>
            <a:lvl3pPr>
              <a:defRPr>
                <a:solidFill>
                  <a:schemeClr val="bg1"/>
                </a:solidFill>
                <a:latin typeface="Calibri" panose="020F0502020204030204" pitchFamily="34" charset="0"/>
                <a:cs typeface="Noto Sans CJK SC Regular" charset="0"/>
              </a:defRPr>
            </a:lvl3pPr>
            <a:lvl4pPr>
              <a:defRPr>
                <a:solidFill>
                  <a:schemeClr val="bg1"/>
                </a:solidFill>
                <a:latin typeface="Calibri" panose="020F0502020204030204" pitchFamily="34" charset="0"/>
                <a:cs typeface="Noto Sans CJK SC Regular" charset="0"/>
              </a:defRPr>
            </a:lvl4pPr>
            <a:lvl5pPr>
              <a:defRPr>
                <a:solidFill>
                  <a:schemeClr val="bg1"/>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9pPr>
          </a:lstStyle>
          <a:p>
            <a:pPr>
              <a:buClr>
                <a:srgbClr val="000000"/>
              </a:buClr>
              <a:buSzPct val="100000"/>
              <a:buFont typeface="Arial" panose="020B0604020202020204" pitchFamily="34" charset="0"/>
              <a:buChar char="•"/>
            </a:pPr>
            <a:r>
              <a:rPr lang="es-ES" altLang="es-ES" sz="2400">
                <a:solidFill>
                  <a:srgbClr val="002060"/>
                </a:solidFill>
                <a:latin typeface="Arial Narrow" panose="020B0606020202030204" pitchFamily="34" charset="0"/>
              </a:rPr>
              <a:t>Tener </a:t>
            </a:r>
            <a:r>
              <a:rPr lang="es-ES" altLang="es-ES" sz="2400" b="1">
                <a:solidFill>
                  <a:srgbClr val="002060"/>
                </a:solidFill>
                <a:latin typeface="Arial Narrow" panose="020B0606020202030204" pitchFamily="34" charset="0"/>
              </a:rPr>
              <a:t>ganas</a:t>
            </a:r>
            <a:r>
              <a:rPr lang="es-ES" altLang="es-ES" sz="2400">
                <a:solidFill>
                  <a:srgbClr val="002060"/>
                </a:solidFill>
                <a:latin typeface="Arial Narrow" panose="020B0606020202030204" pitchFamily="34" charset="0"/>
              </a:rPr>
              <a:t> de algo</a:t>
            </a:r>
          </a:p>
          <a:p>
            <a:pPr>
              <a:buClr>
                <a:srgbClr val="000000"/>
              </a:buClr>
              <a:buSzPct val="100000"/>
              <a:buFont typeface="Arial" panose="020B0604020202020204" pitchFamily="34" charset="0"/>
              <a:buChar char="•"/>
            </a:pPr>
            <a:r>
              <a:rPr lang="es-ES" altLang="es-ES" sz="2400">
                <a:solidFill>
                  <a:srgbClr val="002060"/>
                </a:solidFill>
                <a:latin typeface="Arial Narrow" panose="020B0606020202030204" pitchFamily="34" charset="0"/>
              </a:rPr>
              <a:t>Es </a:t>
            </a:r>
            <a:r>
              <a:rPr lang="es-ES" altLang="es-ES" sz="2400" b="1">
                <a:solidFill>
                  <a:srgbClr val="002060"/>
                </a:solidFill>
                <a:latin typeface="Arial Narrow" panose="020B0606020202030204" pitchFamily="34" charset="0"/>
              </a:rPr>
              <a:t>variable</a:t>
            </a:r>
            <a:r>
              <a:rPr lang="es-ES" altLang="es-ES" sz="2400">
                <a:solidFill>
                  <a:srgbClr val="002060"/>
                </a:solidFill>
                <a:latin typeface="Arial Narrow" panose="020B0606020202030204" pitchFamily="34" charset="0"/>
              </a:rPr>
              <a:t>, no implica un objetivo fijo</a:t>
            </a:r>
          </a:p>
          <a:p>
            <a:pPr>
              <a:buClr>
                <a:srgbClr val="000000"/>
              </a:buClr>
              <a:buSzPct val="100000"/>
              <a:buFont typeface="Arial" panose="020B0604020202020204" pitchFamily="34" charset="0"/>
              <a:buChar char="•"/>
            </a:pPr>
            <a:r>
              <a:rPr lang="es-ES" altLang="es-ES" sz="2400">
                <a:solidFill>
                  <a:srgbClr val="002060"/>
                </a:solidFill>
                <a:latin typeface="Arial Narrow" panose="020B0606020202030204" pitchFamily="34" charset="0"/>
              </a:rPr>
              <a:t>Está orientado a </a:t>
            </a:r>
            <a:r>
              <a:rPr lang="es-ES" altLang="es-ES" sz="2400" b="1">
                <a:solidFill>
                  <a:srgbClr val="002060"/>
                </a:solidFill>
                <a:latin typeface="Arial Narrow" panose="020B0606020202030204" pitchFamily="34" charset="0"/>
              </a:rPr>
              <a:t>corto plazo</a:t>
            </a:r>
          </a:p>
          <a:p>
            <a:pPr>
              <a:buClr>
                <a:srgbClr val="000000"/>
              </a:buClr>
              <a:buSzPct val="100000"/>
              <a:buFont typeface="Arial" panose="020B0604020202020204" pitchFamily="34" charset="0"/>
              <a:buChar char="•"/>
            </a:pPr>
            <a:r>
              <a:rPr lang="es-ES" altLang="es-ES" sz="2400">
                <a:solidFill>
                  <a:srgbClr val="002060"/>
                </a:solidFill>
                <a:latin typeface="Arial Narrow" panose="020B0606020202030204" pitchFamily="34" charset="0"/>
              </a:rPr>
              <a:t>Centrado en </a:t>
            </a:r>
            <a:r>
              <a:rPr lang="es-ES" altLang="es-ES" sz="2400" b="1">
                <a:solidFill>
                  <a:srgbClr val="002060"/>
                </a:solidFill>
                <a:latin typeface="Arial Narrow" panose="020B0606020202030204" pitchFamily="34" charset="0"/>
              </a:rPr>
              <a:t>intereses</a:t>
            </a:r>
            <a:r>
              <a:rPr lang="es-ES" altLang="es-ES" sz="2400">
                <a:solidFill>
                  <a:srgbClr val="002060"/>
                </a:solidFill>
                <a:latin typeface="Arial Narrow" panose="020B0606020202030204" pitchFamily="34" charset="0"/>
              </a:rPr>
              <a:t> o necesidades </a:t>
            </a:r>
            <a:r>
              <a:rPr lang="es-ES" altLang="es-ES" sz="2400" b="1">
                <a:solidFill>
                  <a:srgbClr val="002060"/>
                </a:solidFill>
                <a:latin typeface="Arial Narrow" panose="020B0606020202030204" pitchFamily="34" charset="0"/>
              </a:rPr>
              <a:t>momentáneas</a:t>
            </a:r>
          </a:p>
        </p:txBody>
      </p:sp>
    </p:spTree>
    <p:extLst>
      <p:ext uri="{BB962C8B-B14F-4D97-AF65-F5344CB8AC3E}">
        <p14:creationId xmlns:p14="http://schemas.microsoft.com/office/powerpoint/2010/main" val="402600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65F0B9-3749-47D8-A939-4836EE3725A3}"/>
              </a:ext>
            </a:extLst>
          </p:cNvPr>
          <p:cNvSpPr>
            <a:spLocks noGrp="1"/>
          </p:cNvSpPr>
          <p:nvPr>
            <p:ph type="title"/>
          </p:nvPr>
        </p:nvSpPr>
        <p:spPr/>
        <p:txBody>
          <a:bodyPr/>
          <a:lstStyle/>
          <a:p>
            <a:r>
              <a:rPr lang="es-ES" b="1" dirty="0">
                <a:solidFill>
                  <a:srgbClr val="31A485"/>
                </a:solidFill>
              </a:rPr>
              <a:t>Interrupciones</a:t>
            </a:r>
          </a:p>
        </p:txBody>
      </p:sp>
      <p:sp>
        <p:nvSpPr>
          <p:cNvPr id="6" name="Text Box 2">
            <a:extLst>
              <a:ext uri="{FF2B5EF4-FFF2-40B4-BE49-F238E27FC236}">
                <a16:creationId xmlns:a16="http://schemas.microsoft.com/office/drawing/2014/main" id="{C3E5B5B9-6161-431E-A388-D9E1731FE68F}"/>
              </a:ext>
            </a:extLst>
          </p:cNvPr>
          <p:cNvSpPr txBox="1">
            <a:spLocks noChangeArrowheads="1"/>
          </p:cNvSpPr>
          <p:nvPr/>
        </p:nvSpPr>
        <p:spPr bwMode="auto">
          <a:xfrm>
            <a:off x="3894948" y="1975131"/>
            <a:ext cx="5140325" cy="465138"/>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buSzTx/>
              <a:buFontTx/>
              <a:buNone/>
            </a:pPr>
            <a:r>
              <a:rPr lang="en-US" altLang="es-ES" sz="2400" b="1" dirty="0">
                <a:solidFill>
                  <a:srgbClr val="17375E"/>
                </a:solidFill>
                <a:latin typeface="Arial Narrow" panose="020B0606020202030204" pitchFamily="34" charset="0"/>
              </a:rPr>
              <a:t>UTILIZA AURICULARES</a:t>
            </a:r>
          </a:p>
        </p:txBody>
      </p:sp>
      <p:sp>
        <p:nvSpPr>
          <p:cNvPr id="7" name="Flecha: cheurón 6">
            <a:extLst>
              <a:ext uri="{FF2B5EF4-FFF2-40B4-BE49-F238E27FC236}">
                <a16:creationId xmlns:a16="http://schemas.microsoft.com/office/drawing/2014/main" id="{72D9C892-22EB-4F7E-949A-9A434530EB00}"/>
              </a:ext>
            </a:extLst>
          </p:cNvPr>
          <p:cNvSpPr>
            <a:spLocks noChangeArrowheads="1"/>
          </p:cNvSpPr>
          <p:nvPr/>
        </p:nvSpPr>
        <p:spPr bwMode="auto">
          <a:xfrm>
            <a:off x="3648886" y="1975131"/>
            <a:ext cx="504825" cy="465138"/>
          </a:xfrm>
          <a:prstGeom prst="chevron">
            <a:avLst>
              <a:gd name="adj" fmla="val 49965"/>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spcBef>
                <a:spcPct val="0"/>
              </a:spcBef>
            </a:pPr>
            <a:endParaRPr lang="es-ES" altLang="es-ES" sz="2400">
              <a:solidFill>
                <a:schemeClr val="bg1"/>
              </a:solidFill>
            </a:endParaRPr>
          </a:p>
        </p:txBody>
      </p:sp>
      <p:sp>
        <p:nvSpPr>
          <p:cNvPr id="8" name="Text Box 2">
            <a:extLst>
              <a:ext uri="{FF2B5EF4-FFF2-40B4-BE49-F238E27FC236}">
                <a16:creationId xmlns:a16="http://schemas.microsoft.com/office/drawing/2014/main" id="{44ACB8DE-D0E8-4059-A5DD-74091701E852}"/>
              </a:ext>
            </a:extLst>
          </p:cNvPr>
          <p:cNvSpPr txBox="1">
            <a:spLocks noChangeArrowheads="1"/>
          </p:cNvSpPr>
          <p:nvPr/>
        </p:nvSpPr>
        <p:spPr bwMode="auto">
          <a:xfrm>
            <a:off x="3894948" y="2847543"/>
            <a:ext cx="5140325" cy="1571842"/>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buSzTx/>
              <a:buFontTx/>
              <a:buNone/>
            </a:pPr>
            <a:r>
              <a:rPr lang="en-US" altLang="es-ES" sz="2400" b="1" dirty="0" err="1">
                <a:solidFill>
                  <a:srgbClr val="17375E"/>
                </a:solidFill>
                <a:latin typeface="Arial Narrow" panose="020B0606020202030204" pitchFamily="34" charset="0"/>
              </a:rPr>
              <a:t>Educar</a:t>
            </a:r>
            <a:r>
              <a:rPr lang="en-US" altLang="es-ES" sz="2400" b="1" dirty="0">
                <a:solidFill>
                  <a:srgbClr val="17375E"/>
                </a:solidFill>
                <a:latin typeface="Arial Narrow" panose="020B0606020202030204" pitchFamily="34" charset="0"/>
              </a:rPr>
              <a:t> </a:t>
            </a:r>
            <a:r>
              <a:rPr lang="en-US" altLang="es-ES" sz="2400" b="1" dirty="0" err="1">
                <a:solidFill>
                  <a:srgbClr val="17375E"/>
                </a:solidFill>
                <a:latin typeface="Arial Narrow" panose="020B0606020202030204" pitchFamily="34" charset="0"/>
              </a:rPr>
              <a:t>en</a:t>
            </a:r>
            <a:r>
              <a:rPr lang="en-US" altLang="es-ES" sz="2400" b="1" dirty="0">
                <a:solidFill>
                  <a:srgbClr val="17375E"/>
                </a:solidFill>
                <a:latin typeface="Arial Narrow" panose="020B0606020202030204" pitchFamily="34" charset="0"/>
              </a:rPr>
              <a:t> </a:t>
            </a:r>
            <a:r>
              <a:rPr lang="en-US" altLang="es-ES" sz="2400" b="1" dirty="0" err="1">
                <a:solidFill>
                  <a:srgbClr val="17375E"/>
                </a:solidFill>
                <a:latin typeface="Arial Narrow" panose="020B0606020202030204" pitchFamily="34" charset="0"/>
              </a:rPr>
              <a:t>tus</a:t>
            </a:r>
            <a:r>
              <a:rPr lang="en-US" altLang="es-ES" sz="2400" b="1" dirty="0">
                <a:solidFill>
                  <a:srgbClr val="17375E"/>
                </a:solidFill>
                <a:latin typeface="Arial Narrow" panose="020B0606020202030204" pitchFamily="34" charset="0"/>
              </a:rPr>
              <a:t> horas de </a:t>
            </a:r>
            <a:r>
              <a:rPr lang="en-US" altLang="es-ES" sz="2400" b="1" dirty="0" err="1">
                <a:solidFill>
                  <a:srgbClr val="17375E"/>
                </a:solidFill>
                <a:latin typeface="Arial Narrow" panose="020B0606020202030204" pitchFamily="34" charset="0"/>
              </a:rPr>
              <a:t>estudio</a:t>
            </a:r>
            <a:r>
              <a:rPr lang="en-US" altLang="es-ES" sz="2400" b="1" dirty="0">
                <a:solidFill>
                  <a:srgbClr val="17375E"/>
                </a:solidFill>
                <a:latin typeface="Arial Narrow" panose="020B0606020202030204" pitchFamily="34" charset="0"/>
              </a:rPr>
              <a:t>, </a:t>
            </a:r>
            <a:r>
              <a:rPr lang="en-US" altLang="es-ES" sz="2400" b="1" dirty="0" err="1">
                <a:solidFill>
                  <a:srgbClr val="17375E"/>
                </a:solidFill>
                <a:latin typeface="Arial Narrow" panose="020B0606020202030204" pitchFamily="34" charset="0"/>
              </a:rPr>
              <a:t>indicar</a:t>
            </a:r>
            <a:r>
              <a:rPr lang="en-US" altLang="es-ES" sz="2400" b="1" dirty="0">
                <a:solidFill>
                  <a:srgbClr val="17375E"/>
                </a:solidFill>
                <a:latin typeface="Arial Narrow" panose="020B0606020202030204" pitchFamily="34" charset="0"/>
              </a:rPr>
              <a:t> con </a:t>
            </a:r>
            <a:r>
              <a:rPr lang="en-US" altLang="es-ES" sz="2400" b="1" dirty="0" err="1">
                <a:solidFill>
                  <a:srgbClr val="17375E"/>
                </a:solidFill>
                <a:latin typeface="Arial Narrow" panose="020B0606020202030204" pitchFamily="34" charset="0"/>
              </a:rPr>
              <a:t>cuelgapuertas</a:t>
            </a:r>
            <a:r>
              <a:rPr lang="en-US" altLang="es-ES" sz="2400" b="1" dirty="0">
                <a:solidFill>
                  <a:srgbClr val="17375E"/>
                </a:solidFill>
                <a:latin typeface="Arial Narrow" panose="020B0606020202030204" pitchFamily="34" charset="0"/>
              </a:rPr>
              <a:t>.</a:t>
            </a:r>
          </a:p>
          <a:p>
            <a:pPr algn="ctr" eaLnBrk="1" hangingPunct="1">
              <a:spcBef>
                <a:spcPct val="0"/>
              </a:spcBef>
              <a:buClrTx/>
              <a:buSzTx/>
              <a:buFontTx/>
              <a:buNone/>
            </a:pPr>
            <a:r>
              <a:rPr lang="en-US" altLang="es-ES" sz="2400" dirty="0">
                <a:solidFill>
                  <a:srgbClr val="17375E"/>
                </a:solidFill>
                <a:latin typeface="Arial Narrow" panose="020B0606020202030204" pitchFamily="34" charset="0"/>
              </a:rPr>
              <a:t>“de 10 a 3 no me </a:t>
            </a:r>
            <a:r>
              <a:rPr lang="en-US" altLang="es-ES" sz="2400" dirty="0" err="1">
                <a:solidFill>
                  <a:srgbClr val="17375E"/>
                </a:solidFill>
                <a:latin typeface="Arial Narrow" panose="020B0606020202030204" pitchFamily="34" charset="0"/>
              </a:rPr>
              <a:t>molestéis</a:t>
            </a:r>
            <a:r>
              <a:rPr lang="en-US" altLang="es-ES" sz="2400" dirty="0">
                <a:solidFill>
                  <a:srgbClr val="17375E"/>
                </a:solidFill>
                <a:latin typeface="Arial Narrow" panose="020B0606020202030204" pitchFamily="34" charset="0"/>
              </a:rPr>
              <a:t>, </a:t>
            </a:r>
            <a:r>
              <a:rPr lang="en-US" altLang="es-ES" sz="2400" dirty="0" err="1">
                <a:solidFill>
                  <a:srgbClr val="17375E"/>
                </a:solidFill>
                <a:latin typeface="Arial Narrow" panose="020B0606020202030204" pitchFamily="34" charset="0"/>
              </a:rPr>
              <a:t>estaré</a:t>
            </a:r>
            <a:r>
              <a:rPr lang="en-US" altLang="es-ES" sz="2400" dirty="0">
                <a:solidFill>
                  <a:srgbClr val="17375E"/>
                </a:solidFill>
                <a:latin typeface="Arial Narrow" panose="020B0606020202030204" pitchFamily="34" charset="0"/>
              </a:rPr>
              <a:t> </a:t>
            </a:r>
            <a:r>
              <a:rPr lang="en-US" altLang="es-ES" sz="2400" dirty="0" err="1">
                <a:solidFill>
                  <a:srgbClr val="17375E"/>
                </a:solidFill>
                <a:latin typeface="Arial Narrow" panose="020B0606020202030204" pitchFamily="34" charset="0"/>
              </a:rPr>
              <a:t>estudiando</a:t>
            </a:r>
            <a:r>
              <a:rPr lang="en-US" altLang="es-ES" sz="2400" dirty="0">
                <a:solidFill>
                  <a:srgbClr val="17375E"/>
                </a:solidFill>
                <a:latin typeface="Arial Narrow" panose="020B0606020202030204" pitchFamily="34" charset="0"/>
              </a:rPr>
              <a:t>”</a:t>
            </a:r>
          </a:p>
        </p:txBody>
      </p:sp>
      <p:sp>
        <p:nvSpPr>
          <p:cNvPr id="9" name="Flecha: cheurón 8">
            <a:extLst>
              <a:ext uri="{FF2B5EF4-FFF2-40B4-BE49-F238E27FC236}">
                <a16:creationId xmlns:a16="http://schemas.microsoft.com/office/drawing/2014/main" id="{FDC1080C-9D1B-4F3E-89D7-3E787BA1D541}"/>
              </a:ext>
            </a:extLst>
          </p:cNvPr>
          <p:cNvSpPr>
            <a:spLocks noChangeArrowheads="1"/>
          </p:cNvSpPr>
          <p:nvPr/>
        </p:nvSpPr>
        <p:spPr bwMode="auto">
          <a:xfrm>
            <a:off x="3648886" y="2847542"/>
            <a:ext cx="504825" cy="1570190"/>
          </a:xfrm>
          <a:prstGeom prst="chevron">
            <a:avLst>
              <a:gd name="adj" fmla="val 49965"/>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spcBef>
                <a:spcPct val="0"/>
              </a:spcBef>
            </a:pPr>
            <a:endParaRPr lang="es-ES" altLang="es-ES" sz="2400">
              <a:solidFill>
                <a:schemeClr val="bg1"/>
              </a:solidFill>
            </a:endParaRPr>
          </a:p>
        </p:txBody>
      </p:sp>
      <p:sp>
        <p:nvSpPr>
          <p:cNvPr id="10" name="Text Box 2">
            <a:extLst>
              <a:ext uri="{FF2B5EF4-FFF2-40B4-BE49-F238E27FC236}">
                <a16:creationId xmlns:a16="http://schemas.microsoft.com/office/drawing/2014/main" id="{75539145-3DA6-4731-9D09-600935C5615A}"/>
              </a:ext>
            </a:extLst>
          </p:cNvPr>
          <p:cNvSpPr txBox="1">
            <a:spLocks noChangeArrowheads="1"/>
          </p:cNvSpPr>
          <p:nvPr/>
        </p:nvSpPr>
        <p:spPr bwMode="auto">
          <a:xfrm>
            <a:off x="3894948" y="4689893"/>
            <a:ext cx="5140325" cy="465138"/>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buSzTx/>
              <a:buFontTx/>
              <a:buNone/>
            </a:pPr>
            <a:r>
              <a:rPr lang="en-US" altLang="es-ES" sz="2400" b="1" dirty="0" err="1">
                <a:solidFill>
                  <a:srgbClr val="17375E"/>
                </a:solidFill>
                <a:latin typeface="Arial Narrow" panose="020B0606020202030204" pitchFamily="34" charset="0"/>
              </a:rPr>
              <a:t>Usa</a:t>
            </a:r>
            <a:r>
              <a:rPr lang="en-US" altLang="es-ES" sz="2400" b="1" dirty="0">
                <a:solidFill>
                  <a:srgbClr val="17375E"/>
                </a:solidFill>
                <a:latin typeface="Arial Narrow" panose="020B0606020202030204" pitchFamily="34" charset="0"/>
              </a:rPr>
              <a:t> </a:t>
            </a:r>
            <a:r>
              <a:rPr lang="en-US" altLang="es-ES" sz="2400" b="1" dirty="0" err="1">
                <a:solidFill>
                  <a:srgbClr val="17375E"/>
                </a:solidFill>
                <a:latin typeface="Arial Narrow" panose="020B0606020202030204" pitchFamily="34" charset="0"/>
              </a:rPr>
              <a:t>bibliotecas</a:t>
            </a:r>
            <a:endParaRPr lang="en-US" altLang="es-ES" sz="2400" b="1" dirty="0">
              <a:solidFill>
                <a:srgbClr val="17375E"/>
              </a:solidFill>
              <a:latin typeface="Arial Narrow" panose="020B0606020202030204" pitchFamily="34" charset="0"/>
            </a:endParaRPr>
          </a:p>
        </p:txBody>
      </p:sp>
      <p:sp>
        <p:nvSpPr>
          <p:cNvPr id="11" name="Flecha: cheurón 10">
            <a:extLst>
              <a:ext uri="{FF2B5EF4-FFF2-40B4-BE49-F238E27FC236}">
                <a16:creationId xmlns:a16="http://schemas.microsoft.com/office/drawing/2014/main" id="{02D9E149-5629-469B-A213-C37140AE547F}"/>
              </a:ext>
            </a:extLst>
          </p:cNvPr>
          <p:cNvSpPr>
            <a:spLocks noChangeArrowheads="1"/>
          </p:cNvSpPr>
          <p:nvPr/>
        </p:nvSpPr>
        <p:spPr bwMode="auto">
          <a:xfrm>
            <a:off x="3648886" y="4689893"/>
            <a:ext cx="504825" cy="465138"/>
          </a:xfrm>
          <a:prstGeom prst="chevron">
            <a:avLst>
              <a:gd name="adj" fmla="val 49965"/>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spcBef>
                <a:spcPct val="0"/>
              </a:spcBef>
            </a:pPr>
            <a:endParaRPr lang="es-ES" altLang="es-ES" sz="2400">
              <a:solidFill>
                <a:schemeClr val="bg1"/>
              </a:solidFill>
            </a:endParaRPr>
          </a:p>
        </p:txBody>
      </p:sp>
      <p:sp>
        <p:nvSpPr>
          <p:cNvPr id="12" name="Text Box 2">
            <a:extLst>
              <a:ext uri="{FF2B5EF4-FFF2-40B4-BE49-F238E27FC236}">
                <a16:creationId xmlns:a16="http://schemas.microsoft.com/office/drawing/2014/main" id="{01220547-F338-4A95-9990-2DC482A2DC70}"/>
              </a:ext>
            </a:extLst>
          </p:cNvPr>
          <p:cNvSpPr txBox="1">
            <a:spLocks noChangeArrowheads="1"/>
          </p:cNvSpPr>
          <p:nvPr/>
        </p:nvSpPr>
        <p:spPr bwMode="auto">
          <a:xfrm>
            <a:off x="3894948" y="5425539"/>
            <a:ext cx="5140325" cy="465138"/>
          </a:xfrm>
          <a:prstGeom prst="rect">
            <a:avLst/>
          </a:prstGeom>
          <a:solidFill>
            <a:srgbClr val="FAD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buSzTx/>
              <a:buFontTx/>
              <a:buNone/>
            </a:pPr>
            <a:r>
              <a:rPr lang="en-US" altLang="es-ES" sz="2400" b="1" dirty="0" err="1">
                <a:solidFill>
                  <a:srgbClr val="17375E"/>
                </a:solidFill>
                <a:latin typeface="Arial Narrow" panose="020B0606020202030204" pitchFamily="34" charset="0"/>
              </a:rPr>
              <a:t>Usa</a:t>
            </a:r>
            <a:r>
              <a:rPr lang="en-US" altLang="es-ES" sz="2400" b="1" dirty="0">
                <a:solidFill>
                  <a:srgbClr val="17375E"/>
                </a:solidFill>
                <a:latin typeface="Arial Narrow" panose="020B0606020202030204" pitchFamily="34" charset="0"/>
              </a:rPr>
              <a:t> agendas </a:t>
            </a:r>
            <a:r>
              <a:rPr lang="en-US" altLang="es-ES" sz="2400" b="1" dirty="0" err="1">
                <a:solidFill>
                  <a:srgbClr val="17375E"/>
                </a:solidFill>
                <a:latin typeface="Arial Narrow" panose="020B0606020202030204" pitchFamily="34" charset="0"/>
              </a:rPr>
              <a:t>visibles</a:t>
            </a:r>
            <a:r>
              <a:rPr lang="en-US" altLang="es-ES" sz="2400" b="1" dirty="0">
                <a:solidFill>
                  <a:srgbClr val="17375E"/>
                </a:solidFill>
                <a:latin typeface="Arial Narrow" panose="020B0606020202030204" pitchFamily="34" charset="0"/>
              </a:rPr>
              <a:t> para </a:t>
            </a:r>
            <a:r>
              <a:rPr lang="en-US" altLang="es-ES" sz="2400" b="1" dirty="0" err="1">
                <a:solidFill>
                  <a:srgbClr val="17375E"/>
                </a:solidFill>
                <a:latin typeface="Arial Narrow" panose="020B0606020202030204" pitchFamily="34" charset="0"/>
              </a:rPr>
              <a:t>todos</a:t>
            </a:r>
            <a:endParaRPr lang="en-US" altLang="es-ES" sz="2400" b="1" dirty="0">
              <a:solidFill>
                <a:srgbClr val="17375E"/>
              </a:solidFill>
              <a:latin typeface="Arial Narrow" panose="020B0606020202030204" pitchFamily="34" charset="0"/>
            </a:endParaRPr>
          </a:p>
        </p:txBody>
      </p:sp>
      <p:sp>
        <p:nvSpPr>
          <p:cNvPr id="13" name="Flecha: cheurón 12">
            <a:extLst>
              <a:ext uri="{FF2B5EF4-FFF2-40B4-BE49-F238E27FC236}">
                <a16:creationId xmlns:a16="http://schemas.microsoft.com/office/drawing/2014/main" id="{C0B75747-889D-4EDB-85DA-C6A7235ADBFF}"/>
              </a:ext>
            </a:extLst>
          </p:cNvPr>
          <p:cNvSpPr>
            <a:spLocks noChangeArrowheads="1"/>
          </p:cNvSpPr>
          <p:nvPr/>
        </p:nvSpPr>
        <p:spPr bwMode="auto">
          <a:xfrm>
            <a:off x="3642535" y="5425539"/>
            <a:ext cx="504825" cy="465138"/>
          </a:xfrm>
          <a:prstGeom prst="chevron">
            <a:avLst>
              <a:gd name="adj" fmla="val 49965"/>
            </a:avLst>
          </a:prstGeom>
          <a:solidFill>
            <a:srgbClr val="E92D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spcBef>
                <a:spcPct val="0"/>
              </a:spcBef>
            </a:pPr>
            <a:endParaRPr lang="es-ES" altLang="es-ES" sz="2400">
              <a:solidFill>
                <a:schemeClr val="bg1"/>
              </a:solidFill>
            </a:endParaRPr>
          </a:p>
        </p:txBody>
      </p:sp>
    </p:spTree>
    <p:extLst>
      <p:ext uri="{BB962C8B-B14F-4D97-AF65-F5344CB8AC3E}">
        <p14:creationId xmlns:p14="http://schemas.microsoft.com/office/powerpoint/2010/main" val="290967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3199033-AA80-4424-B913-E380F77197EE}"/>
              </a:ext>
            </a:extLst>
          </p:cNvPr>
          <p:cNvPicPr>
            <a:picLocks noChangeAspect="1"/>
          </p:cNvPicPr>
          <p:nvPr/>
        </p:nvPicPr>
        <p:blipFill>
          <a:blip r:embed="rId3"/>
          <a:stretch>
            <a:fillRect/>
          </a:stretch>
        </p:blipFill>
        <p:spPr>
          <a:xfrm rot="20546447">
            <a:off x="1336051" y="2512760"/>
            <a:ext cx="4008838" cy="31068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CuadroTexto 5">
            <a:extLst>
              <a:ext uri="{FF2B5EF4-FFF2-40B4-BE49-F238E27FC236}">
                <a16:creationId xmlns:a16="http://schemas.microsoft.com/office/drawing/2014/main" id="{41C364CD-14FB-4680-A88E-5A637064967F}"/>
              </a:ext>
            </a:extLst>
          </p:cNvPr>
          <p:cNvSpPr txBox="1"/>
          <p:nvPr/>
        </p:nvSpPr>
        <p:spPr>
          <a:xfrm>
            <a:off x="3272060" y="706055"/>
            <a:ext cx="5647880" cy="707886"/>
          </a:xfrm>
          <a:prstGeom prst="rect">
            <a:avLst/>
          </a:prstGeom>
          <a:noFill/>
          <a:ln>
            <a:solidFill>
              <a:srgbClr val="31A485"/>
            </a:solidFill>
          </a:ln>
        </p:spPr>
        <p:txBody>
          <a:bodyPr wrap="square" rtlCol="0">
            <a:spAutoFit/>
          </a:bodyPr>
          <a:lstStyle/>
          <a:p>
            <a:pPr algn="ctr"/>
            <a:r>
              <a:rPr lang="es-ES" sz="4000" b="1" dirty="0">
                <a:solidFill>
                  <a:srgbClr val="31A485"/>
                </a:solidFill>
              </a:rPr>
              <a:t>Método </a:t>
            </a:r>
            <a:r>
              <a:rPr lang="es-ES" sz="4000" b="1" dirty="0" err="1">
                <a:solidFill>
                  <a:srgbClr val="31A485"/>
                </a:solidFill>
              </a:rPr>
              <a:t>Seinfeld</a:t>
            </a:r>
            <a:endParaRPr lang="es-ES" sz="4000" dirty="0">
              <a:solidFill>
                <a:srgbClr val="31A485"/>
              </a:solidFill>
            </a:endParaRPr>
          </a:p>
        </p:txBody>
      </p:sp>
      <p:sp>
        <p:nvSpPr>
          <p:cNvPr id="7" name="CuadroTexto 6">
            <a:extLst>
              <a:ext uri="{FF2B5EF4-FFF2-40B4-BE49-F238E27FC236}">
                <a16:creationId xmlns:a16="http://schemas.microsoft.com/office/drawing/2014/main" id="{7C9B34EE-3E18-4D68-855A-9080740A933A}"/>
              </a:ext>
            </a:extLst>
          </p:cNvPr>
          <p:cNvSpPr txBox="1"/>
          <p:nvPr/>
        </p:nvSpPr>
        <p:spPr>
          <a:xfrm>
            <a:off x="6096000" y="1841242"/>
            <a:ext cx="5504320" cy="5016758"/>
          </a:xfrm>
          <a:prstGeom prst="rect">
            <a:avLst/>
          </a:prstGeom>
          <a:noFill/>
        </p:spPr>
        <p:txBody>
          <a:bodyPr wrap="square" rtlCol="0">
            <a:spAutoFit/>
          </a:bodyPr>
          <a:lstStyle/>
          <a:p>
            <a:pPr marL="285750" indent="-285750">
              <a:buClr>
                <a:srgbClr val="002060"/>
              </a:buClr>
              <a:buFont typeface="Arial" panose="020B0604020202020204" pitchFamily="34" charset="0"/>
              <a:buChar char="•"/>
            </a:pPr>
            <a:r>
              <a:rPr lang="es-ES" sz="2800" b="1" dirty="0">
                <a:solidFill>
                  <a:srgbClr val="002060"/>
                </a:solidFill>
              </a:rPr>
              <a:t>Al hábito se llega por repetición de gestos y rutinas.</a:t>
            </a:r>
          </a:p>
          <a:p>
            <a:pPr marL="285750" indent="-285750">
              <a:buClr>
                <a:srgbClr val="002060"/>
              </a:buClr>
              <a:buFont typeface="Arial" panose="020B0604020202020204" pitchFamily="34" charset="0"/>
              <a:buChar char="•"/>
            </a:pPr>
            <a:r>
              <a:rPr lang="es-ES" sz="2400" dirty="0">
                <a:solidFill>
                  <a:srgbClr val="002060"/>
                </a:solidFill>
              </a:rPr>
              <a:t>Dibuja el día que te saltes en </a:t>
            </a:r>
            <a:r>
              <a:rPr lang="es-ES" sz="2400" b="1" dirty="0">
                <a:solidFill>
                  <a:srgbClr val="002060"/>
                </a:solidFill>
              </a:rPr>
              <a:t>ROJO</a:t>
            </a:r>
            <a:r>
              <a:rPr lang="es-ES" sz="2400" dirty="0">
                <a:solidFill>
                  <a:srgbClr val="002060"/>
                </a:solidFill>
              </a:rPr>
              <a:t> Practica </a:t>
            </a:r>
            <a:r>
              <a:rPr lang="es-ES" sz="2400" b="1" u="sng" dirty="0">
                <a:solidFill>
                  <a:srgbClr val="002060"/>
                </a:solidFill>
              </a:rPr>
              <a:t>un solo cambio a la vez</a:t>
            </a:r>
            <a:r>
              <a:rPr lang="es-ES" sz="2400" dirty="0">
                <a:solidFill>
                  <a:srgbClr val="002060"/>
                </a:solidFill>
              </a:rPr>
              <a:t>.</a:t>
            </a:r>
          </a:p>
          <a:p>
            <a:pPr marL="285750" indent="-285750" fontAlgn="base">
              <a:buClr>
                <a:srgbClr val="002060"/>
              </a:buClr>
              <a:buFont typeface="Arial" panose="020B0604020202020204" pitchFamily="34" charset="0"/>
              <a:buChar char="•"/>
            </a:pPr>
            <a:r>
              <a:rPr lang="es-ES" sz="2400" dirty="0">
                <a:solidFill>
                  <a:srgbClr val="002060"/>
                </a:solidFill>
              </a:rPr>
              <a:t>Propón cambios </a:t>
            </a:r>
            <a:r>
              <a:rPr lang="es-ES" sz="2400" b="1" i="1" dirty="0">
                <a:solidFill>
                  <a:srgbClr val="002060"/>
                </a:solidFill>
              </a:rPr>
              <a:t>muy</a:t>
            </a:r>
            <a:r>
              <a:rPr lang="es-ES" sz="2400" b="1" dirty="0">
                <a:solidFill>
                  <a:srgbClr val="002060"/>
                </a:solidFill>
              </a:rPr>
              <a:t> pequeños</a:t>
            </a:r>
          </a:p>
          <a:p>
            <a:pPr marL="285750" indent="-285750" fontAlgn="base">
              <a:buClr>
                <a:srgbClr val="002060"/>
              </a:buClr>
              <a:buFont typeface="Arial" panose="020B0604020202020204" pitchFamily="34" charset="0"/>
              <a:buChar char="•"/>
            </a:pPr>
            <a:r>
              <a:rPr lang="es-ES" sz="2400" dirty="0">
                <a:solidFill>
                  <a:srgbClr val="002060"/>
                </a:solidFill>
              </a:rPr>
              <a:t>Propón cambios </a:t>
            </a:r>
            <a:r>
              <a:rPr lang="es-ES" sz="2400" b="1" i="1" dirty="0">
                <a:solidFill>
                  <a:srgbClr val="002060"/>
                </a:solidFill>
              </a:rPr>
              <a:t>muy</a:t>
            </a:r>
            <a:r>
              <a:rPr lang="es-ES" sz="2400" b="1" dirty="0">
                <a:solidFill>
                  <a:srgbClr val="002060"/>
                </a:solidFill>
              </a:rPr>
              <a:t> concretos </a:t>
            </a:r>
            <a:r>
              <a:rPr lang="es-ES" sz="2400" dirty="0">
                <a:solidFill>
                  <a:srgbClr val="002060"/>
                </a:solidFill>
              </a:rPr>
              <a:t>y palpables. Algo que te permita decir: “he conseguido ESTO”.</a:t>
            </a:r>
          </a:p>
          <a:p>
            <a:pPr marL="285750" indent="-285750" fontAlgn="base">
              <a:buClr>
                <a:srgbClr val="002060"/>
              </a:buClr>
              <a:buFont typeface="Arial" panose="020B0604020202020204" pitchFamily="34" charset="0"/>
              <a:buChar char="•"/>
            </a:pPr>
            <a:r>
              <a:rPr lang="es-ES" sz="2400" b="1" dirty="0">
                <a:solidFill>
                  <a:srgbClr val="002060"/>
                </a:solidFill>
              </a:rPr>
              <a:t>No propongas un nuevo cambio </a:t>
            </a:r>
            <a:r>
              <a:rPr lang="es-ES" sz="2400" dirty="0">
                <a:solidFill>
                  <a:srgbClr val="002060"/>
                </a:solidFill>
              </a:rPr>
              <a:t>hasta que el anterior se haya asentado. </a:t>
            </a:r>
          </a:p>
          <a:p>
            <a:pPr marL="285750" indent="-285750" fontAlgn="base">
              <a:buClr>
                <a:srgbClr val="002060"/>
              </a:buClr>
              <a:buFont typeface="Arial" panose="020B0604020202020204" pitchFamily="34" charset="0"/>
              <a:buChar char="•"/>
            </a:pPr>
            <a:r>
              <a:rPr lang="es-ES" sz="2400" b="1" dirty="0">
                <a:solidFill>
                  <a:srgbClr val="002060"/>
                </a:solidFill>
              </a:rPr>
              <a:t>Mide y evalúa </a:t>
            </a:r>
            <a:r>
              <a:rPr lang="es-ES" sz="2400" dirty="0">
                <a:solidFill>
                  <a:srgbClr val="002060"/>
                </a:solidFill>
              </a:rPr>
              <a:t>los cambios: los avances y los retrocesos.</a:t>
            </a:r>
          </a:p>
          <a:p>
            <a:pPr marL="285750" indent="-285750">
              <a:buFont typeface="Arial" panose="020B0604020202020204" pitchFamily="34" charset="0"/>
              <a:buChar char="•"/>
            </a:pPr>
            <a:endParaRPr lang="es-ES" sz="2400" dirty="0">
              <a:solidFill>
                <a:schemeClr val="bg1"/>
              </a:solidFill>
            </a:endParaRPr>
          </a:p>
        </p:txBody>
      </p:sp>
    </p:spTree>
    <p:extLst>
      <p:ext uri="{BB962C8B-B14F-4D97-AF65-F5344CB8AC3E}">
        <p14:creationId xmlns:p14="http://schemas.microsoft.com/office/powerpoint/2010/main" val="17660340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27DECBA-F262-4A7D-9D44-87111C50A3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8661"/>
            <a:ext cx="12192000" cy="6839339"/>
          </a:xfrm>
        </p:spPr>
      </p:pic>
    </p:spTree>
    <p:extLst>
      <p:ext uri="{BB962C8B-B14F-4D97-AF65-F5344CB8AC3E}">
        <p14:creationId xmlns:p14="http://schemas.microsoft.com/office/powerpoint/2010/main" val="843464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5;p14"/>
          <p:cNvSpPr txBox="1">
            <a:spLocks/>
          </p:cNvSpPr>
          <p:nvPr/>
        </p:nvSpPr>
        <p:spPr>
          <a:xfrm>
            <a:off x="47328" y="-123395"/>
            <a:ext cx="12048661" cy="11432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s-ES" b="1" dirty="0"/>
              <a:t> Técnica </a:t>
            </a:r>
            <a:r>
              <a:rPr lang="es-ES" b="1" dirty="0" err="1"/>
              <a:t>Pomodoro</a:t>
            </a:r>
            <a:endParaRPr lang="es-ES" sz="4267" b="1"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68" y="937261"/>
            <a:ext cx="8811345" cy="5852112"/>
          </a:xfrm>
          <a:prstGeom prst="rect">
            <a:avLst/>
          </a:prstGeom>
        </p:spPr>
      </p:pic>
      <p:sp>
        <p:nvSpPr>
          <p:cNvPr id="6" name="5 CuadroTexto"/>
          <p:cNvSpPr txBox="1"/>
          <p:nvPr/>
        </p:nvSpPr>
        <p:spPr>
          <a:xfrm>
            <a:off x="2543606" y="2180862"/>
            <a:ext cx="6240693" cy="461665"/>
          </a:xfrm>
          <a:prstGeom prst="rect">
            <a:avLst/>
          </a:prstGeom>
          <a:noFill/>
        </p:spPr>
        <p:txBody>
          <a:bodyPr wrap="square" rtlCol="0">
            <a:spAutoFit/>
          </a:bodyPr>
          <a:lstStyle/>
          <a:p>
            <a:r>
              <a:rPr lang="es-ES" sz="2400" dirty="0"/>
              <a:t>Modificar diapositivas “Técnicas de estudio”</a:t>
            </a:r>
          </a:p>
        </p:txBody>
      </p:sp>
      <p:sp>
        <p:nvSpPr>
          <p:cNvPr id="7" name="6 CuadroTexto"/>
          <p:cNvSpPr txBox="1"/>
          <p:nvPr/>
        </p:nvSpPr>
        <p:spPr>
          <a:xfrm>
            <a:off x="1391477" y="2180862"/>
            <a:ext cx="948928" cy="461665"/>
          </a:xfrm>
          <a:prstGeom prst="rect">
            <a:avLst/>
          </a:prstGeom>
          <a:noFill/>
        </p:spPr>
        <p:txBody>
          <a:bodyPr wrap="square" rtlCol="0">
            <a:spAutoFit/>
          </a:bodyPr>
          <a:lstStyle/>
          <a:p>
            <a:r>
              <a:rPr lang="es-ES" sz="2400" dirty="0"/>
              <a:t>21/10</a:t>
            </a:r>
          </a:p>
        </p:txBody>
      </p:sp>
      <p:sp>
        <p:nvSpPr>
          <p:cNvPr id="8" name="7 CuadroTexto"/>
          <p:cNvSpPr txBox="1"/>
          <p:nvPr/>
        </p:nvSpPr>
        <p:spPr>
          <a:xfrm>
            <a:off x="8784299" y="2180862"/>
            <a:ext cx="948928" cy="461665"/>
          </a:xfrm>
          <a:prstGeom prst="rect">
            <a:avLst/>
          </a:prstGeom>
          <a:noFill/>
        </p:spPr>
        <p:txBody>
          <a:bodyPr wrap="square" rtlCol="0">
            <a:spAutoFit/>
          </a:bodyPr>
          <a:lstStyle/>
          <a:p>
            <a:r>
              <a:rPr lang="es-ES" sz="2400" dirty="0"/>
              <a:t>20/10</a:t>
            </a:r>
          </a:p>
        </p:txBody>
      </p:sp>
      <p:sp>
        <p:nvSpPr>
          <p:cNvPr id="9" name="8 CuadroTexto"/>
          <p:cNvSpPr txBox="1"/>
          <p:nvPr/>
        </p:nvSpPr>
        <p:spPr>
          <a:xfrm>
            <a:off x="2543606" y="2756926"/>
            <a:ext cx="5376597" cy="461665"/>
          </a:xfrm>
          <a:prstGeom prst="rect">
            <a:avLst/>
          </a:prstGeom>
          <a:noFill/>
        </p:spPr>
        <p:txBody>
          <a:bodyPr wrap="square" rtlCol="0">
            <a:spAutoFit/>
          </a:bodyPr>
          <a:lstStyle/>
          <a:p>
            <a:r>
              <a:rPr lang="es-ES" sz="2400" dirty="0"/>
              <a:t>Leer protocolos TFM</a:t>
            </a:r>
          </a:p>
        </p:txBody>
      </p:sp>
      <p:sp>
        <p:nvSpPr>
          <p:cNvPr id="10" name="9 CuadroTexto"/>
          <p:cNvSpPr txBox="1"/>
          <p:nvPr/>
        </p:nvSpPr>
        <p:spPr>
          <a:xfrm>
            <a:off x="1391477" y="2756926"/>
            <a:ext cx="948928" cy="461665"/>
          </a:xfrm>
          <a:prstGeom prst="rect">
            <a:avLst/>
          </a:prstGeom>
          <a:noFill/>
        </p:spPr>
        <p:txBody>
          <a:bodyPr wrap="square" rtlCol="0">
            <a:spAutoFit/>
          </a:bodyPr>
          <a:lstStyle/>
          <a:p>
            <a:r>
              <a:rPr lang="es-ES" sz="2400" dirty="0"/>
              <a:t>21/10</a:t>
            </a:r>
          </a:p>
        </p:txBody>
      </p:sp>
      <p:sp>
        <p:nvSpPr>
          <p:cNvPr id="11" name="10 CuadroTexto"/>
          <p:cNvSpPr txBox="1"/>
          <p:nvPr/>
        </p:nvSpPr>
        <p:spPr>
          <a:xfrm>
            <a:off x="8784299" y="2756926"/>
            <a:ext cx="948928" cy="461665"/>
          </a:xfrm>
          <a:prstGeom prst="rect">
            <a:avLst/>
          </a:prstGeom>
          <a:noFill/>
        </p:spPr>
        <p:txBody>
          <a:bodyPr wrap="square" rtlCol="0">
            <a:spAutoFit/>
          </a:bodyPr>
          <a:lstStyle/>
          <a:p>
            <a:r>
              <a:rPr lang="es-ES" sz="2400" dirty="0"/>
              <a:t>22/10</a:t>
            </a:r>
          </a:p>
        </p:txBody>
      </p:sp>
      <p:sp>
        <p:nvSpPr>
          <p:cNvPr id="12" name="11 CuadroTexto"/>
          <p:cNvSpPr txBox="1"/>
          <p:nvPr/>
        </p:nvSpPr>
        <p:spPr>
          <a:xfrm>
            <a:off x="2543606" y="3332990"/>
            <a:ext cx="5376597" cy="461665"/>
          </a:xfrm>
          <a:prstGeom prst="rect">
            <a:avLst/>
          </a:prstGeom>
          <a:noFill/>
        </p:spPr>
        <p:txBody>
          <a:bodyPr wrap="square" rtlCol="0">
            <a:spAutoFit/>
          </a:bodyPr>
          <a:lstStyle/>
          <a:p>
            <a:r>
              <a:rPr lang="es-ES" sz="2400" dirty="0"/>
              <a:t>Estudiar tema 8 Patología</a:t>
            </a:r>
          </a:p>
        </p:txBody>
      </p:sp>
      <p:sp>
        <p:nvSpPr>
          <p:cNvPr id="13" name="12 CuadroTexto"/>
          <p:cNvSpPr txBox="1"/>
          <p:nvPr/>
        </p:nvSpPr>
        <p:spPr>
          <a:xfrm>
            <a:off x="1391477" y="3332990"/>
            <a:ext cx="948928" cy="461665"/>
          </a:xfrm>
          <a:prstGeom prst="rect">
            <a:avLst/>
          </a:prstGeom>
          <a:noFill/>
        </p:spPr>
        <p:txBody>
          <a:bodyPr wrap="square" rtlCol="0">
            <a:spAutoFit/>
          </a:bodyPr>
          <a:lstStyle/>
          <a:p>
            <a:r>
              <a:rPr lang="es-ES" sz="2400" dirty="0"/>
              <a:t>25/10</a:t>
            </a:r>
          </a:p>
        </p:txBody>
      </p:sp>
      <p:sp>
        <p:nvSpPr>
          <p:cNvPr id="15" name="14 CuadroTexto"/>
          <p:cNvSpPr txBox="1"/>
          <p:nvPr/>
        </p:nvSpPr>
        <p:spPr>
          <a:xfrm>
            <a:off x="2543606" y="3909054"/>
            <a:ext cx="5376597" cy="461665"/>
          </a:xfrm>
          <a:prstGeom prst="rect">
            <a:avLst/>
          </a:prstGeom>
          <a:noFill/>
        </p:spPr>
        <p:txBody>
          <a:bodyPr wrap="square" rtlCol="0">
            <a:spAutoFit/>
          </a:bodyPr>
          <a:lstStyle/>
          <a:p>
            <a:r>
              <a:rPr lang="es-ES" sz="2400" dirty="0"/>
              <a:t>Preparar entrenamiento en respiración</a:t>
            </a:r>
          </a:p>
        </p:txBody>
      </p:sp>
      <p:sp>
        <p:nvSpPr>
          <p:cNvPr id="16" name="15 CuadroTexto"/>
          <p:cNvSpPr txBox="1"/>
          <p:nvPr/>
        </p:nvSpPr>
        <p:spPr>
          <a:xfrm>
            <a:off x="1391477" y="3909054"/>
            <a:ext cx="948928" cy="461665"/>
          </a:xfrm>
          <a:prstGeom prst="rect">
            <a:avLst/>
          </a:prstGeom>
          <a:noFill/>
        </p:spPr>
        <p:txBody>
          <a:bodyPr wrap="square" rtlCol="0">
            <a:spAutoFit/>
          </a:bodyPr>
          <a:lstStyle/>
          <a:p>
            <a:r>
              <a:rPr lang="es-ES" sz="2400" dirty="0"/>
              <a:t>21/10</a:t>
            </a:r>
          </a:p>
        </p:txBody>
      </p:sp>
      <p:sp>
        <p:nvSpPr>
          <p:cNvPr id="17" name="16 CuadroTexto"/>
          <p:cNvSpPr txBox="1"/>
          <p:nvPr/>
        </p:nvSpPr>
        <p:spPr>
          <a:xfrm>
            <a:off x="8784299" y="3909054"/>
            <a:ext cx="948928" cy="461665"/>
          </a:xfrm>
          <a:prstGeom prst="rect">
            <a:avLst/>
          </a:prstGeom>
          <a:noFill/>
        </p:spPr>
        <p:txBody>
          <a:bodyPr wrap="square" rtlCol="0">
            <a:spAutoFit/>
          </a:bodyPr>
          <a:lstStyle/>
          <a:p>
            <a:r>
              <a:rPr lang="es-ES" sz="2400" dirty="0"/>
              <a:t>21/10</a:t>
            </a:r>
          </a:p>
        </p:txBody>
      </p:sp>
      <p:sp>
        <p:nvSpPr>
          <p:cNvPr id="18" name="17 CuadroTexto"/>
          <p:cNvSpPr txBox="1"/>
          <p:nvPr/>
        </p:nvSpPr>
        <p:spPr>
          <a:xfrm>
            <a:off x="2543606" y="4485118"/>
            <a:ext cx="5376597" cy="461665"/>
          </a:xfrm>
          <a:prstGeom prst="rect">
            <a:avLst/>
          </a:prstGeom>
          <a:noFill/>
        </p:spPr>
        <p:txBody>
          <a:bodyPr wrap="square" rtlCol="0">
            <a:spAutoFit/>
          </a:bodyPr>
          <a:lstStyle/>
          <a:p>
            <a:r>
              <a:rPr lang="es-ES" sz="2400" dirty="0"/>
              <a:t>Hacer exámenes psicología clínica</a:t>
            </a:r>
          </a:p>
        </p:txBody>
      </p:sp>
      <p:sp>
        <p:nvSpPr>
          <p:cNvPr id="19" name="18 CuadroTexto"/>
          <p:cNvSpPr txBox="1"/>
          <p:nvPr/>
        </p:nvSpPr>
        <p:spPr>
          <a:xfrm>
            <a:off x="1391477" y="4485118"/>
            <a:ext cx="948928" cy="461665"/>
          </a:xfrm>
          <a:prstGeom prst="rect">
            <a:avLst/>
          </a:prstGeom>
          <a:noFill/>
        </p:spPr>
        <p:txBody>
          <a:bodyPr wrap="square" rtlCol="0">
            <a:spAutoFit/>
          </a:bodyPr>
          <a:lstStyle/>
          <a:p>
            <a:r>
              <a:rPr lang="es-ES" sz="2400" dirty="0"/>
              <a:t>29/10</a:t>
            </a:r>
          </a:p>
        </p:txBody>
      </p:sp>
      <p:sp>
        <p:nvSpPr>
          <p:cNvPr id="21" name="20 CuadroTexto"/>
          <p:cNvSpPr txBox="1"/>
          <p:nvPr/>
        </p:nvSpPr>
        <p:spPr>
          <a:xfrm>
            <a:off x="2554784" y="5130866"/>
            <a:ext cx="5376597" cy="461665"/>
          </a:xfrm>
          <a:prstGeom prst="rect">
            <a:avLst/>
          </a:prstGeom>
          <a:noFill/>
        </p:spPr>
        <p:txBody>
          <a:bodyPr wrap="square" rtlCol="0">
            <a:spAutoFit/>
          </a:bodyPr>
          <a:lstStyle/>
          <a:p>
            <a:r>
              <a:rPr lang="es-ES" sz="2400" dirty="0"/>
              <a:t>Redactar introducción teórica Fobia</a:t>
            </a:r>
          </a:p>
        </p:txBody>
      </p:sp>
      <p:sp>
        <p:nvSpPr>
          <p:cNvPr id="22" name="21 CuadroTexto"/>
          <p:cNvSpPr txBox="1"/>
          <p:nvPr/>
        </p:nvSpPr>
        <p:spPr>
          <a:xfrm>
            <a:off x="1402656" y="5130866"/>
            <a:ext cx="948928" cy="461665"/>
          </a:xfrm>
          <a:prstGeom prst="rect">
            <a:avLst/>
          </a:prstGeom>
          <a:noFill/>
        </p:spPr>
        <p:txBody>
          <a:bodyPr wrap="square" rtlCol="0">
            <a:spAutoFit/>
          </a:bodyPr>
          <a:lstStyle/>
          <a:p>
            <a:r>
              <a:rPr lang="es-ES" sz="2400" dirty="0"/>
              <a:t>28/10</a:t>
            </a:r>
          </a:p>
        </p:txBody>
      </p:sp>
      <p:sp>
        <p:nvSpPr>
          <p:cNvPr id="24" name="23 CuadroTexto"/>
          <p:cNvSpPr txBox="1"/>
          <p:nvPr/>
        </p:nvSpPr>
        <p:spPr>
          <a:xfrm>
            <a:off x="2543606" y="5706930"/>
            <a:ext cx="5376597" cy="461665"/>
          </a:xfrm>
          <a:prstGeom prst="rect">
            <a:avLst/>
          </a:prstGeom>
          <a:noFill/>
        </p:spPr>
        <p:txBody>
          <a:bodyPr wrap="square" rtlCol="0">
            <a:spAutoFit/>
          </a:bodyPr>
          <a:lstStyle/>
          <a:p>
            <a:r>
              <a:rPr lang="es-ES" sz="2400" dirty="0"/>
              <a:t>Hacer curso biblioteca</a:t>
            </a:r>
          </a:p>
        </p:txBody>
      </p:sp>
      <p:sp>
        <p:nvSpPr>
          <p:cNvPr id="25" name="24 CuadroTexto"/>
          <p:cNvSpPr txBox="1"/>
          <p:nvPr/>
        </p:nvSpPr>
        <p:spPr>
          <a:xfrm>
            <a:off x="1391477" y="5706930"/>
            <a:ext cx="948928" cy="461665"/>
          </a:xfrm>
          <a:prstGeom prst="rect">
            <a:avLst/>
          </a:prstGeom>
          <a:noFill/>
        </p:spPr>
        <p:txBody>
          <a:bodyPr wrap="square" rtlCol="0">
            <a:spAutoFit/>
          </a:bodyPr>
          <a:lstStyle/>
          <a:p>
            <a:r>
              <a:rPr lang="es-ES" sz="2400" dirty="0"/>
              <a:t>29/10</a:t>
            </a:r>
          </a:p>
        </p:txBody>
      </p:sp>
      <p:sp>
        <p:nvSpPr>
          <p:cNvPr id="27" name="26 CuadroTexto"/>
          <p:cNvSpPr txBox="1"/>
          <p:nvPr/>
        </p:nvSpPr>
        <p:spPr>
          <a:xfrm>
            <a:off x="2543606" y="6282994"/>
            <a:ext cx="5376597" cy="461665"/>
          </a:xfrm>
          <a:prstGeom prst="rect">
            <a:avLst/>
          </a:prstGeom>
          <a:noFill/>
        </p:spPr>
        <p:txBody>
          <a:bodyPr wrap="square" rtlCol="0">
            <a:spAutoFit/>
          </a:bodyPr>
          <a:lstStyle/>
          <a:p>
            <a:r>
              <a:rPr lang="es-ES" sz="2400" dirty="0"/>
              <a:t>Estudiar tema 6 Psicología Clínica Infantil</a:t>
            </a:r>
          </a:p>
        </p:txBody>
      </p:sp>
      <p:sp>
        <p:nvSpPr>
          <p:cNvPr id="28" name="27 CuadroTexto"/>
          <p:cNvSpPr txBox="1"/>
          <p:nvPr/>
        </p:nvSpPr>
        <p:spPr>
          <a:xfrm>
            <a:off x="1391477" y="6282994"/>
            <a:ext cx="948928" cy="461665"/>
          </a:xfrm>
          <a:prstGeom prst="rect">
            <a:avLst/>
          </a:prstGeom>
          <a:noFill/>
        </p:spPr>
        <p:txBody>
          <a:bodyPr wrap="square" rtlCol="0">
            <a:spAutoFit/>
          </a:bodyPr>
          <a:lstStyle/>
          <a:p>
            <a:r>
              <a:rPr lang="es-ES" sz="2400" dirty="0"/>
              <a:t>28/10</a:t>
            </a:r>
          </a:p>
        </p:txBody>
      </p:sp>
    </p:spTree>
    <p:extLst>
      <p:ext uri="{BB962C8B-B14F-4D97-AF65-F5344CB8AC3E}">
        <p14:creationId xmlns:p14="http://schemas.microsoft.com/office/powerpoint/2010/main" val="106950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1000" fill="hold"/>
                                        <p:tgtEl>
                                          <p:spTgt spid="1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anim calcmode="lin" valueType="num">
                                      <p:cBhvr>
                                        <p:cTn id="88" dur="1000" fill="hold"/>
                                        <p:tgtEl>
                                          <p:spTgt spid="21"/>
                                        </p:tgtEl>
                                        <p:attrNameLst>
                                          <p:attrName>ppt_x</p:attrName>
                                        </p:attrNameLst>
                                      </p:cBhvr>
                                      <p:tavLst>
                                        <p:tav tm="0">
                                          <p:val>
                                            <p:strVal val="#ppt_x"/>
                                          </p:val>
                                        </p:tav>
                                        <p:tav tm="100000">
                                          <p:val>
                                            <p:strVal val="#ppt_x"/>
                                          </p:val>
                                        </p:tav>
                                      </p:tavLst>
                                    </p:anim>
                                    <p:anim calcmode="lin" valueType="num">
                                      <p:cBhvr>
                                        <p:cTn id="89" dur="1000" fill="hold"/>
                                        <p:tgtEl>
                                          <p:spTgt spid="2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1000" fill="hold"/>
                                        <p:tgtEl>
                                          <p:spTgt spid="24"/>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1000"/>
                                        <p:tgtEl>
                                          <p:spTgt spid="25"/>
                                        </p:tgtEl>
                                      </p:cBhvr>
                                    </p:animEffect>
                                    <p:anim calcmode="lin" valueType="num">
                                      <p:cBhvr>
                                        <p:cTn id="105" dur="1000" fill="hold"/>
                                        <p:tgtEl>
                                          <p:spTgt spid="25"/>
                                        </p:tgtEl>
                                        <p:attrNameLst>
                                          <p:attrName>ppt_x</p:attrName>
                                        </p:attrNameLst>
                                      </p:cBhvr>
                                      <p:tavLst>
                                        <p:tav tm="0">
                                          <p:val>
                                            <p:strVal val="#ppt_x"/>
                                          </p:val>
                                        </p:tav>
                                        <p:tav tm="100000">
                                          <p:val>
                                            <p:strVal val="#ppt_x"/>
                                          </p:val>
                                        </p:tav>
                                      </p:tavLst>
                                    </p:anim>
                                    <p:anim calcmode="lin" valueType="num">
                                      <p:cBhvr>
                                        <p:cTn id="10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1000"/>
                                        <p:tgtEl>
                                          <p:spTgt spid="27"/>
                                        </p:tgtEl>
                                      </p:cBhvr>
                                    </p:animEffect>
                                    <p:anim calcmode="lin" valueType="num">
                                      <p:cBhvr>
                                        <p:cTn id="112" dur="1000" fill="hold"/>
                                        <p:tgtEl>
                                          <p:spTgt spid="27"/>
                                        </p:tgtEl>
                                        <p:attrNameLst>
                                          <p:attrName>ppt_x</p:attrName>
                                        </p:attrNameLst>
                                      </p:cBhvr>
                                      <p:tavLst>
                                        <p:tav tm="0">
                                          <p:val>
                                            <p:strVal val="#ppt_x"/>
                                          </p:val>
                                        </p:tav>
                                        <p:tav tm="100000">
                                          <p:val>
                                            <p:strVal val="#ppt_x"/>
                                          </p:val>
                                        </p:tav>
                                      </p:tavLst>
                                    </p:anim>
                                    <p:anim calcmode="lin" valueType="num">
                                      <p:cBhvr>
                                        <p:cTn id="113" dur="1000" fill="hold"/>
                                        <p:tgtEl>
                                          <p:spTgt spid="2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1000"/>
                                        <p:tgtEl>
                                          <p:spTgt spid="28"/>
                                        </p:tgtEl>
                                      </p:cBhvr>
                                    </p:animEffect>
                                    <p:anim calcmode="lin" valueType="num">
                                      <p:cBhvr>
                                        <p:cTn id="117" dur="1000" fill="hold"/>
                                        <p:tgtEl>
                                          <p:spTgt spid="28"/>
                                        </p:tgtEl>
                                        <p:attrNameLst>
                                          <p:attrName>ppt_x</p:attrName>
                                        </p:attrNameLst>
                                      </p:cBhvr>
                                      <p:tavLst>
                                        <p:tav tm="0">
                                          <p:val>
                                            <p:strVal val="#ppt_x"/>
                                          </p:val>
                                        </p:tav>
                                        <p:tav tm="100000">
                                          <p:val>
                                            <p:strVal val="#ppt_x"/>
                                          </p:val>
                                        </p:tav>
                                      </p:tavLst>
                                    </p:anim>
                                    <p:anim calcmode="lin" valueType="num">
                                      <p:cBhvr>
                                        <p:cTn id="11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5" grpId="0"/>
      <p:bldP spid="16" grpId="0"/>
      <p:bldP spid="17" grpId="0"/>
      <p:bldP spid="18" grpId="0"/>
      <p:bldP spid="19" grpId="0"/>
      <p:bldP spid="21" grpId="0"/>
      <p:bldP spid="22" grpId="0"/>
      <p:bldP spid="24" grpId="0"/>
      <p:bldP spid="25" grpId="0"/>
      <p:bldP spid="27" grpId="0"/>
      <p:bldP spid="2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872000" y="1892830"/>
            <a:ext cx="372864" cy="461665"/>
          </a:xfrm>
          <a:prstGeom prst="rect">
            <a:avLst/>
          </a:prstGeom>
          <a:noFill/>
        </p:spPr>
        <p:txBody>
          <a:bodyPr wrap="square" rtlCol="0">
            <a:spAutoFit/>
          </a:bodyPr>
          <a:lstStyle/>
          <a:p>
            <a:r>
              <a:rPr lang="es-ES" sz="2400" b="1" dirty="0"/>
              <a:t>1</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488" y="932723"/>
            <a:ext cx="8814555" cy="5859892"/>
          </a:xfrm>
          <a:prstGeom prst="rect">
            <a:avLst/>
          </a:prstGeom>
        </p:spPr>
      </p:pic>
      <p:sp>
        <p:nvSpPr>
          <p:cNvPr id="2" name="1 Rectángulo"/>
          <p:cNvSpPr/>
          <p:nvPr/>
        </p:nvSpPr>
        <p:spPr>
          <a:xfrm>
            <a:off x="1521600" y="1843200"/>
            <a:ext cx="1094400" cy="590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18" name="17 Rectángulo"/>
          <p:cNvSpPr/>
          <p:nvPr/>
        </p:nvSpPr>
        <p:spPr>
          <a:xfrm>
            <a:off x="1521600" y="3702696"/>
            <a:ext cx="1094400" cy="590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5" name="Google Shape;65;p14"/>
          <p:cNvSpPr txBox="1">
            <a:spLocks/>
          </p:cNvSpPr>
          <p:nvPr/>
        </p:nvSpPr>
        <p:spPr>
          <a:xfrm>
            <a:off x="47328" y="-123395"/>
            <a:ext cx="12048661" cy="11432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s-ES" b="1" dirty="0"/>
              <a:t>Técnica </a:t>
            </a:r>
            <a:r>
              <a:rPr lang="es-ES" b="1" dirty="0" err="1"/>
              <a:t>Pomodoro</a:t>
            </a:r>
            <a:endParaRPr lang="es-ES" sz="4267" b="1" dirty="0"/>
          </a:p>
        </p:txBody>
      </p:sp>
      <p:sp>
        <p:nvSpPr>
          <p:cNvPr id="4" name="3 CuadroTexto"/>
          <p:cNvSpPr txBox="1"/>
          <p:nvPr/>
        </p:nvSpPr>
        <p:spPr>
          <a:xfrm>
            <a:off x="8016213" y="836713"/>
            <a:ext cx="576064" cy="461665"/>
          </a:xfrm>
          <a:prstGeom prst="rect">
            <a:avLst/>
          </a:prstGeom>
          <a:noFill/>
        </p:spPr>
        <p:txBody>
          <a:bodyPr wrap="square" rtlCol="0">
            <a:spAutoFit/>
          </a:bodyPr>
          <a:lstStyle/>
          <a:p>
            <a:r>
              <a:rPr lang="es-ES" sz="2400" dirty="0"/>
              <a:t>24</a:t>
            </a:r>
          </a:p>
        </p:txBody>
      </p:sp>
      <p:sp>
        <p:nvSpPr>
          <p:cNvPr id="6" name="5 CuadroTexto"/>
          <p:cNvSpPr txBox="1"/>
          <p:nvPr/>
        </p:nvSpPr>
        <p:spPr>
          <a:xfrm>
            <a:off x="8832000" y="836713"/>
            <a:ext cx="576064" cy="461665"/>
          </a:xfrm>
          <a:prstGeom prst="rect">
            <a:avLst/>
          </a:prstGeom>
          <a:noFill/>
        </p:spPr>
        <p:txBody>
          <a:bodyPr wrap="square" rtlCol="0">
            <a:spAutoFit/>
          </a:bodyPr>
          <a:lstStyle/>
          <a:p>
            <a:r>
              <a:rPr lang="es-ES" sz="2400" dirty="0"/>
              <a:t>10</a:t>
            </a:r>
          </a:p>
        </p:txBody>
      </p:sp>
      <p:sp>
        <p:nvSpPr>
          <p:cNvPr id="7" name="6 CuadroTexto"/>
          <p:cNvSpPr txBox="1"/>
          <p:nvPr/>
        </p:nvSpPr>
        <p:spPr>
          <a:xfrm>
            <a:off x="9552384" y="836713"/>
            <a:ext cx="576064" cy="461665"/>
          </a:xfrm>
          <a:prstGeom prst="rect">
            <a:avLst/>
          </a:prstGeom>
          <a:noFill/>
        </p:spPr>
        <p:txBody>
          <a:bodyPr wrap="square" rtlCol="0">
            <a:spAutoFit/>
          </a:bodyPr>
          <a:lstStyle/>
          <a:p>
            <a:r>
              <a:rPr lang="es-ES" sz="2400" dirty="0"/>
              <a:t>18</a:t>
            </a:r>
          </a:p>
        </p:txBody>
      </p:sp>
      <p:sp>
        <p:nvSpPr>
          <p:cNvPr id="9" name="8 CuadroTexto"/>
          <p:cNvSpPr txBox="1"/>
          <p:nvPr/>
        </p:nvSpPr>
        <p:spPr>
          <a:xfrm>
            <a:off x="2639616" y="1962514"/>
            <a:ext cx="5376597" cy="461665"/>
          </a:xfrm>
          <a:prstGeom prst="rect">
            <a:avLst/>
          </a:prstGeom>
          <a:noFill/>
        </p:spPr>
        <p:txBody>
          <a:bodyPr wrap="square" rtlCol="0">
            <a:spAutoFit/>
          </a:bodyPr>
          <a:lstStyle/>
          <a:p>
            <a:r>
              <a:rPr lang="es-ES" sz="2400" dirty="0"/>
              <a:t>Leer protocolos TFM</a:t>
            </a:r>
          </a:p>
        </p:txBody>
      </p:sp>
      <p:sp>
        <p:nvSpPr>
          <p:cNvPr id="10" name="9 CuadroTexto"/>
          <p:cNvSpPr txBox="1"/>
          <p:nvPr/>
        </p:nvSpPr>
        <p:spPr>
          <a:xfrm>
            <a:off x="2639616" y="2538578"/>
            <a:ext cx="5376597" cy="461665"/>
          </a:xfrm>
          <a:prstGeom prst="rect">
            <a:avLst/>
          </a:prstGeom>
          <a:noFill/>
        </p:spPr>
        <p:txBody>
          <a:bodyPr wrap="square" rtlCol="0">
            <a:spAutoFit/>
          </a:bodyPr>
          <a:lstStyle/>
          <a:p>
            <a:r>
              <a:rPr lang="es-ES" sz="2400" dirty="0"/>
              <a:t>Redactar introducción teórica Fobia</a:t>
            </a:r>
          </a:p>
        </p:txBody>
      </p:sp>
      <p:sp>
        <p:nvSpPr>
          <p:cNvPr id="11" name="10 CuadroTexto"/>
          <p:cNvSpPr txBox="1"/>
          <p:nvPr/>
        </p:nvSpPr>
        <p:spPr>
          <a:xfrm>
            <a:off x="2639616" y="3168001"/>
            <a:ext cx="5376597" cy="461665"/>
          </a:xfrm>
          <a:prstGeom prst="rect">
            <a:avLst/>
          </a:prstGeom>
          <a:noFill/>
        </p:spPr>
        <p:txBody>
          <a:bodyPr wrap="square" rtlCol="0">
            <a:spAutoFit/>
          </a:bodyPr>
          <a:lstStyle/>
          <a:p>
            <a:r>
              <a:rPr lang="es-ES" sz="2400" dirty="0"/>
              <a:t>Hacer exámenes psicología clínica</a:t>
            </a:r>
          </a:p>
        </p:txBody>
      </p:sp>
      <p:sp>
        <p:nvSpPr>
          <p:cNvPr id="13" name="12 CuadroTexto"/>
          <p:cNvSpPr txBox="1"/>
          <p:nvPr/>
        </p:nvSpPr>
        <p:spPr>
          <a:xfrm>
            <a:off x="1871531" y="2544001"/>
            <a:ext cx="372864" cy="461665"/>
          </a:xfrm>
          <a:prstGeom prst="rect">
            <a:avLst/>
          </a:prstGeom>
          <a:noFill/>
        </p:spPr>
        <p:txBody>
          <a:bodyPr wrap="square" rtlCol="0">
            <a:spAutoFit/>
          </a:bodyPr>
          <a:lstStyle/>
          <a:p>
            <a:r>
              <a:rPr lang="es-ES" sz="2400" b="1" dirty="0"/>
              <a:t>2</a:t>
            </a:r>
          </a:p>
        </p:txBody>
      </p:sp>
      <p:sp>
        <p:nvSpPr>
          <p:cNvPr id="14" name="13 CuadroTexto"/>
          <p:cNvSpPr txBox="1"/>
          <p:nvPr/>
        </p:nvSpPr>
        <p:spPr>
          <a:xfrm>
            <a:off x="1871531" y="3168001"/>
            <a:ext cx="372864" cy="461665"/>
          </a:xfrm>
          <a:prstGeom prst="rect">
            <a:avLst/>
          </a:prstGeom>
          <a:noFill/>
        </p:spPr>
        <p:txBody>
          <a:bodyPr wrap="square" rtlCol="0">
            <a:spAutoFit/>
          </a:bodyPr>
          <a:lstStyle/>
          <a:p>
            <a:r>
              <a:rPr lang="es-ES" sz="2400" b="1" dirty="0"/>
              <a:t>3</a:t>
            </a:r>
          </a:p>
        </p:txBody>
      </p:sp>
      <p:sp>
        <p:nvSpPr>
          <p:cNvPr id="16" name="15 Rectángulo"/>
          <p:cNvSpPr/>
          <p:nvPr/>
        </p:nvSpPr>
        <p:spPr>
          <a:xfrm>
            <a:off x="1521600" y="3081600"/>
            <a:ext cx="1094400" cy="590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17" name="16 CuadroTexto"/>
          <p:cNvSpPr txBox="1"/>
          <p:nvPr/>
        </p:nvSpPr>
        <p:spPr>
          <a:xfrm>
            <a:off x="2639616" y="3786717"/>
            <a:ext cx="5376597" cy="461665"/>
          </a:xfrm>
          <a:prstGeom prst="rect">
            <a:avLst/>
          </a:prstGeom>
          <a:noFill/>
        </p:spPr>
        <p:txBody>
          <a:bodyPr wrap="square" rtlCol="0">
            <a:spAutoFit/>
          </a:bodyPr>
          <a:lstStyle/>
          <a:p>
            <a:r>
              <a:rPr lang="es-ES" sz="2400" dirty="0"/>
              <a:t>Hacer parte 3 trabajo grupal</a:t>
            </a:r>
          </a:p>
        </p:txBody>
      </p:sp>
      <p:sp>
        <p:nvSpPr>
          <p:cNvPr id="15" name="14 Rectángulo"/>
          <p:cNvSpPr/>
          <p:nvPr/>
        </p:nvSpPr>
        <p:spPr>
          <a:xfrm>
            <a:off x="1521600" y="2468893"/>
            <a:ext cx="1094400" cy="5904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19" name="18 CuadroTexto"/>
          <p:cNvSpPr txBox="1"/>
          <p:nvPr/>
        </p:nvSpPr>
        <p:spPr>
          <a:xfrm>
            <a:off x="1882709" y="3717033"/>
            <a:ext cx="372864" cy="461665"/>
          </a:xfrm>
          <a:prstGeom prst="rect">
            <a:avLst/>
          </a:prstGeom>
          <a:noFill/>
        </p:spPr>
        <p:txBody>
          <a:bodyPr wrap="square" rtlCol="0">
            <a:spAutoFit/>
          </a:bodyPr>
          <a:lstStyle/>
          <a:p>
            <a:r>
              <a:rPr lang="es-ES" sz="2400" b="1" dirty="0"/>
              <a:t>2</a:t>
            </a:r>
          </a:p>
        </p:txBody>
      </p:sp>
      <p:sp>
        <p:nvSpPr>
          <p:cNvPr id="20" name="19 CuadroTexto"/>
          <p:cNvSpPr txBox="1"/>
          <p:nvPr/>
        </p:nvSpPr>
        <p:spPr>
          <a:xfrm>
            <a:off x="1872000" y="1892830"/>
            <a:ext cx="372864" cy="461665"/>
          </a:xfrm>
          <a:prstGeom prst="rect">
            <a:avLst/>
          </a:prstGeom>
          <a:noFill/>
        </p:spPr>
        <p:txBody>
          <a:bodyPr wrap="square" rtlCol="0">
            <a:spAutoFit/>
          </a:bodyPr>
          <a:lstStyle/>
          <a:p>
            <a:r>
              <a:rPr lang="es-ES" sz="2400" b="1" dirty="0"/>
              <a:t>1</a:t>
            </a:r>
          </a:p>
        </p:txBody>
      </p:sp>
      <p:sp>
        <p:nvSpPr>
          <p:cNvPr id="21" name="20 CuadroTexto"/>
          <p:cNvSpPr txBox="1"/>
          <p:nvPr/>
        </p:nvSpPr>
        <p:spPr>
          <a:xfrm>
            <a:off x="9179520" y="1892830"/>
            <a:ext cx="372864" cy="461665"/>
          </a:xfrm>
          <a:prstGeom prst="rect">
            <a:avLst/>
          </a:prstGeom>
          <a:noFill/>
        </p:spPr>
        <p:txBody>
          <a:bodyPr wrap="square" rtlCol="0">
            <a:spAutoFit/>
          </a:bodyPr>
          <a:lstStyle/>
          <a:p>
            <a:r>
              <a:rPr lang="es-ES" sz="2400" b="1" dirty="0">
                <a:solidFill>
                  <a:srgbClr val="FF0000"/>
                </a:solidFill>
              </a:rPr>
              <a:t>X</a:t>
            </a:r>
          </a:p>
        </p:txBody>
      </p:sp>
      <p:sp>
        <p:nvSpPr>
          <p:cNvPr id="22" name="21 CuadroTexto"/>
          <p:cNvSpPr txBox="1"/>
          <p:nvPr/>
        </p:nvSpPr>
        <p:spPr>
          <a:xfrm>
            <a:off x="8688288" y="3717033"/>
            <a:ext cx="372864" cy="461665"/>
          </a:xfrm>
          <a:prstGeom prst="rect">
            <a:avLst/>
          </a:prstGeom>
          <a:noFill/>
        </p:spPr>
        <p:txBody>
          <a:bodyPr wrap="square" rtlCol="0">
            <a:spAutoFit/>
          </a:bodyPr>
          <a:lstStyle/>
          <a:p>
            <a:r>
              <a:rPr lang="es-ES" sz="2400" b="1" dirty="0">
                <a:solidFill>
                  <a:srgbClr val="FF0000"/>
                </a:solidFill>
              </a:rPr>
              <a:t>X</a:t>
            </a:r>
          </a:p>
        </p:txBody>
      </p:sp>
      <p:sp>
        <p:nvSpPr>
          <p:cNvPr id="23" name="22 CuadroTexto"/>
          <p:cNvSpPr txBox="1"/>
          <p:nvPr/>
        </p:nvSpPr>
        <p:spPr>
          <a:xfrm>
            <a:off x="8976320" y="3717033"/>
            <a:ext cx="372864" cy="461665"/>
          </a:xfrm>
          <a:prstGeom prst="rect">
            <a:avLst/>
          </a:prstGeom>
          <a:noFill/>
        </p:spPr>
        <p:txBody>
          <a:bodyPr wrap="square" rtlCol="0">
            <a:spAutoFit/>
          </a:bodyPr>
          <a:lstStyle/>
          <a:p>
            <a:r>
              <a:rPr lang="es-ES" sz="2400" b="1" dirty="0">
                <a:solidFill>
                  <a:srgbClr val="FF0000"/>
                </a:solidFill>
              </a:rPr>
              <a:t>X</a:t>
            </a:r>
          </a:p>
        </p:txBody>
      </p:sp>
      <p:sp>
        <p:nvSpPr>
          <p:cNvPr id="24" name="23 CuadroTexto"/>
          <p:cNvSpPr txBox="1"/>
          <p:nvPr/>
        </p:nvSpPr>
        <p:spPr>
          <a:xfrm>
            <a:off x="9264352" y="3717033"/>
            <a:ext cx="372864" cy="461665"/>
          </a:xfrm>
          <a:prstGeom prst="rect">
            <a:avLst/>
          </a:prstGeom>
          <a:noFill/>
        </p:spPr>
        <p:txBody>
          <a:bodyPr wrap="square" rtlCol="0">
            <a:spAutoFit/>
          </a:bodyPr>
          <a:lstStyle/>
          <a:p>
            <a:r>
              <a:rPr lang="es-ES" sz="2400" b="1" dirty="0">
                <a:solidFill>
                  <a:srgbClr val="FF0000"/>
                </a:solidFill>
              </a:rPr>
              <a:t>X</a:t>
            </a:r>
          </a:p>
        </p:txBody>
      </p:sp>
      <p:sp>
        <p:nvSpPr>
          <p:cNvPr id="25" name="24 CuadroTexto"/>
          <p:cNvSpPr txBox="1"/>
          <p:nvPr/>
        </p:nvSpPr>
        <p:spPr>
          <a:xfrm>
            <a:off x="8688288" y="2496001"/>
            <a:ext cx="372864" cy="461665"/>
          </a:xfrm>
          <a:prstGeom prst="rect">
            <a:avLst/>
          </a:prstGeom>
          <a:noFill/>
        </p:spPr>
        <p:txBody>
          <a:bodyPr wrap="square" rtlCol="0">
            <a:spAutoFit/>
          </a:bodyPr>
          <a:lstStyle/>
          <a:p>
            <a:r>
              <a:rPr lang="es-ES" sz="2400" b="1" dirty="0">
                <a:solidFill>
                  <a:srgbClr val="FF0000"/>
                </a:solidFill>
              </a:rPr>
              <a:t>X</a:t>
            </a:r>
          </a:p>
        </p:txBody>
      </p:sp>
      <p:sp>
        <p:nvSpPr>
          <p:cNvPr id="26" name="25 CuadroTexto"/>
          <p:cNvSpPr txBox="1"/>
          <p:nvPr/>
        </p:nvSpPr>
        <p:spPr>
          <a:xfrm>
            <a:off x="8987499" y="2496001"/>
            <a:ext cx="372864" cy="461665"/>
          </a:xfrm>
          <a:prstGeom prst="rect">
            <a:avLst/>
          </a:prstGeom>
          <a:noFill/>
        </p:spPr>
        <p:txBody>
          <a:bodyPr wrap="square" rtlCol="0">
            <a:spAutoFit/>
          </a:bodyPr>
          <a:lstStyle/>
          <a:p>
            <a:r>
              <a:rPr lang="es-ES" sz="2400" b="1" dirty="0">
                <a:solidFill>
                  <a:srgbClr val="FF0000"/>
                </a:solidFill>
              </a:rPr>
              <a:t>X</a:t>
            </a:r>
          </a:p>
        </p:txBody>
      </p:sp>
      <p:sp>
        <p:nvSpPr>
          <p:cNvPr id="27" name="26 CuadroTexto"/>
          <p:cNvSpPr txBox="1"/>
          <p:nvPr/>
        </p:nvSpPr>
        <p:spPr>
          <a:xfrm>
            <a:off x="9264352" y="2496001"/>
            <a:ext cx="372864" cy="461665"/>
          </a:xfrm>
          <a:prstGeom prst="rect">
            <a:avLst/>
          </a:prstGeom>
          <a:noFill/>
        </p:spPr>
        <p:txBody>
          <a:bodyPr wrap="square" rtlCol="0">
            <a:spAutoFit/>
          </a:bodyPr>
          <a:lstStyle/>
          <a:p>
            <a:r>
              <a:rPr lang="es-ES" sz="2400" b="1" dirty="0">
                <a:solidFill>
                  <a:srgbClr val="FF0000"/>
                </a:solidFill>
              </a:rPr>
              <a:t>X</a:t>
            </a:r>
          </a:p>
        </p:txBody>
      </p:sp>
      <p:sp>
        <p:nvSpPr>
          <p:cNvPr id="28" name="27 CuadroTexto"/>
          <p:cNvSpPr txBox="1"/>
          <p:nvPr/>
        </p:nvSpPr>
        <p:spPr>
          <a:xfrm>
            <a:off x="9563563" y="2496001"/>
            <a:ext cx="372864" cy="461665"/>
          </a:xfrm>
          <a:prstGeom prst="rect">
            <a:avLst/>
          </a:prstGeom>
          <a:noFill/>
        </p:spPr>
        <p:txBody>
          <a:bodyPr wrap="square" rtlCol="0">
            <a:spAutoFit/>
          </a:bodyPr>
          <a:lstStyle/>
          <a:p>
            <a:r>
              <a:rPr lang="es-ES" sz="2400" b="1" dirty="0">
                <a:solidFill>
                  <a:srgbClr val="FF0000"/>
                </a:solidFill>
              </a:rPr>
              <a:t>X</a:t>
            </a:r>
          </a:p>
        </p:txBody>
      </p:sp>
      <p:sp>
        <p:nvSpPr>
          <p:cNvPr id="29" name="28 CuadroTexto"/>
          <p:cNvSpPr txBox="1"/>
          <p:nvPr/>
        </p:nvSpPr>
        <p:spPr>
          <a:xfrm>
            <a:off x="8688288" y="3128580"/>
            <a:ext cx="372864" cy="461665"/>
          </a:xfrm>
          <a:prstGeom prst="rect">
            <a:avLst/>
          </a:prstGeom>
          <a:noFill/>
        </p:spPr>
        <p:txBody>
          <a:bodyPr wrap="square" rtlCol="0">
            <a:spAutoFit/>
          </a:bodyPr>
          <a:lstStyle/>
          <a:p>
            <a:r>
              <a:rPr lang="es-ES" sz="2400" b="1" dirty="0">
                <a:solidFill>
                  <a:srgbClr val="FF0000"/>
                </a:solidFill>
              </a:rPr>
              <a:t>X</a:t>
            </a:r>
          </a:p>
        </p:txBody>
      </p:sp>
      <p:sp>
        <p:nvSpPr>
          <p:cNvPr id="30" name="29 CuadroTexto"/>
          <p:cNvSpPr txBox="1"/>
          <p:nvPr/>
        </p:nvSpPr>
        <p:spPr>
          <a:xfrm>
            <a:off x="8987499" y="3129601"/>
            <a:ext cx="372864" cy="461665"/>
          </a:xfrm>
          <a:prstGeom prst="rect">
            <a:avLst/>
          </a:prstGeom>
          <a:noFill/>
        </p:spPr>
        <p:txBody>
          <a:bodyPr wrap="square" rtlCol="0">
            <a:spAutoFit/>
          </a:bodyPr>
          <a:lstStyle/>
          <a:p>
            <a:r>
              <a:rPr lang="es-ES" sz="2400" b="1" dirty="0">
                <a:solidFill>
                  <a:srgbClr val="FF0000"/>
                </a:solidFill>
              </a:rPr>
              <a:t>X</a:t>
            </a:r>
          </a:p>
        </p:txBody>
      </p:sp>
      <p:cxnSp>
        <p:nvCxnSpPr>
          <p:cNvPr id="32" name="31 Conector recto"/>
          <p:cNvCxnSpPr/>
          <p:nvPr/>
        </p:nvCxnSpPr>
        <p:spPr>
          <a:xfrm flipV="1">
            <a:off x="2688000" y="2167698"/>
            <a:ext cx="23520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flipV="1">
            <a:off x="2688000" y="4005064"/>
            <a:ext cx="31200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flipV="1">
            <a:off x="2688000" y="2756925"/>
            <a:ext cx="39360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flipV="1">
            <a:off x="2688000" y="3384001"/>
            <a:ext cx="38400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65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circle(in)">
                                      <p:cBhvr>
                                        <p:cTn id="69" dur="1000"/>
                                        <p:tgtEl>
                                          <p:spTgt spid="2"/>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circle(in)">
                                      <p:cBhvr>
                                        <p:cTn id="74" dur="10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circle(in)">
                                      <p:cBhvr>
                                        <p:cTn id="79" dur="10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circle(in)">
                                      <p:cBhvr>
                                        <p:cTn id="91" dur="10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9"/>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1"/>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nodeType="click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additive="base">
                                        <p:cTn id="108" dur="750" fill="hold"/>
                                        <p:tgtEl>
                                          <p:spTgt spid="32"/>
                                        </p:tgtEl>
                                        <p:attrNameLst>
                                          <p:attrName>ppt_x</p:attrName>
                                        </p:attrNameLst>
                                      </p:cBhvr>
                                      <p:tavLst>
                                        <p:tav tm="0">
                                          <p:val>
                                            <p:strVal val="0-#ppt_w/2"/>
                                          </p:val>
                                        </p:tav>
                                        <p:tav tm="100000">
                                          <p:val>
                                            <p:strVal val="#ppt_x"/>
                                          </p:val>
                                        </p:tav>
                                      </p:tavLst>
                                    </p:anim>
                                    <p:anim calcmode="lin" valueType="num">
                                      <p:cBhvr additive="base">
                                        <p:cTn id="109" dur="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22"/>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3"/>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24"/>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2" presetClass="entr" presetSubtype="8" fill="hold" nodeType="click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750" fill="hold"/>
                                        <p:tgtEl>
                                          <p:spTgt spid="34"/>
                                        </p:tgtEl>
                                        <p:attrNameLst>
                                          <p:attrName>ppt_x</p:attrName>
                                        </p:attrNameLst>
                                      </p:cBhvr>
                                      <p:tavLst>
                                        <p:tav tm="0">
                                          <p:val>
                                            <p:strVal val="0-#ppt_w/2"/>
                                          </p:val>
                                        </p:tav>
                                        <p:tav tm="100000">
                                          <p:val>
                                            <p:strVal val="#ppt_x"/>
                                          </p:val>
                                        </p:tav>
                                      </p:tavLst>
                                    </p:anim>
                                    <p:anim calcmode="lin" valueType="num">
                                      <p:cBhvr additive="base">
                                        <p:cTn id="127" dur="75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5"/>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26"/>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27"/>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28"/>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2" presetClass="entr" presetSubtype="8" fill="hold" nodeType="clickEffect">
                                  <p:stCondLst>
                                    <p:cond delay="0"/>
                                  </p:stCondLst>
                                  <p:childTnLst>
                                    <p:set>
                                      <p:cBhvr>
                                        <p:cTn id="147" dur="1" fill="hold">
                                          <p:stCondLst>
                                            <p:cond delay="0"/>
                                          </p:stCondLst>
                                        </p:cTn>
                                        <p:tgtEl>
                                          <p:spTgt spid="35"/>
                                        </p:tgtEl>
                                        <p:attrNameLst>
                                          <p:attrName>style.visibility</p:attrName>
                                        </p:attrNameLst>
                                      </p:cBhvr>
                                      <p:to>
                                        <p:strVal val="visible"/>
                                      </p:to>
                                    </p:set>
                                    <p:anim calcmode="lin" valueType="num">
                                      <p:cBhvr additive="base">
                                        <p:cTn id="148" dur="750" fill="hold"/>
                                        <p:tgtEl>
                                          <p:spTgt spid="35"/>
                                        </p:tgtEl>
                                        <p:attrNameLst>
                                          <p:attrName>ppt_x</p:attrName>
                                        </p:attrNameLst>
                                      </p:cBhvr>
                                      <p:tavLst>
                                        <p:tav tm="0">
                                          <p:val>
                                            <p:strVal val="0-#ppt_w/2"/>
                                          </p:val>
                                        </p:tav>
                                        <p:tav tm="100000">
                                          <p:val>
                                            <p:strVal val="#ppt_x"/>
                                          </p:val>
                                        </p:tav>
                                      </p:tavLst>
                                    </p:anim>
                                    <p:anim calcmode="lin" valueType="num">
                                      <p:cBhvr additive="base">
                                        <p:cTn id="149" dur="75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29"/>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30"/>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2" presetClass="entr" presetSubtype="8" fill="hold" nodeType="clickEffect">
                                  <p:stCondLst>
                                    <p:cond delay="0"/>
                                  </p:stCondLst>
                                  <p:childTnLst>
                                    <p:set>
                                      <p:cBhvr>
                                        <p:cTn id="161" dur="1" fill="hold">
                                          <p:stCondLst>
                                            <p:cond delay="0"/>
                                          </p:stCondLst>
                                        </p:cTn>
                                        <p:tgtEl>
                                          <p:spTgt spid="36"/>
                                        </p:tgtEl>
                                        <p:attrNameLst>
                                          <p:attrName>style.visibility</p:attrName>
                                        </p:attrNameLst>
                                      </p:cBhvr>
                                      <p:to>
                                        <p:strVal val="visible"/>
                                      </p:to>
                                    </p:set>
                                    <p:anim calcmode="lin" valueType="num">
                                      <p:cBhvr additive="base">
                                        <p:cTn id="162" dur="750" fill="hold"/>
                                        <p:tgtEl>
                                          <p:spTgt spid="36"/>
                                        </p:tgtEl>
                                        <p:attrNameLst>
                                          <p:attrName>ppt_x</p:attrName>
                                        </p:attrNameLst>
                                      </p:cBhvr>
                                      <p:tavLst>
                                        <p:tav tm="0">
                                          <p:val>
                                            <p:strVal val="0-#ppt_w/2"/>
                                          </p:val>
                                        </p:tav>
                                        <p:tav tm="100000">
                                          <p:val>
                                            <p:strVal val="#ppt_x"/>
                                          </p:val>
                                        </p:tav>
                                      </p:tavLst>
                                    </p:anim>
                                    <p:anim calcmode="lin" valueType="num">
                                      <p:cBhvr additive="base">
                                        <p:cTn id="163"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18" grpId="0" animBg="1"/>
      <p:bldP spid="4" grpId="0"/>
      <p:bldP spid="6" grpId="0"/>
      <p:bldP spid="7" grpId="0"/>
      <p:bldP spid="9" grpId="0"/>
      <p:bldP spid="10" grpId="0"/>
      <p:bldP spid="11" grpId="0"/>
      <p:bldP spid="13" grpId="0"/>
      <p:bldP spid="14" grpId="0"/>
      <p:bldP spid="16" grpId="0" animBg="1"/>
      <p:bldP spid="17" grpId="0"/>
      <p:bldP spid="15" grpId="0" animBg="1"/>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7E0F2EC-B143-4465-8549-1C66F447158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3200" y="1286839"/>
            <a:ext cx="2256675" cy="1269380"/>
          </a:xfrm>
          <a:prstGeom prst="rect">
            <a:avLst/>
          </a:prstGeom>
        </p:spPr>
      </p:pic>
      <p:sp>
        <p:nvSpPr>
          <p:cNvPr id="6" name="Rectángulo: esquinas redondeadas 5">
            <a:extLst>
              <a:ext uri="{FF2B5EF4-FFF2-40B4-BE49-F238E27FC236}">
                <a16:creationId xmlns:a16="http://schemas.microsoft.com/office/drawing/2014/main" id="{6A742444-7F65-44D0-A82B-410F14084C98}"/>
              </a:ext>
            </a:extLst>
          </p:cNvPr>
          <p:cNvSpPr/>
          <p:nvPr/>
        </p:nvSpPr>
        <p:spPr>
          <a:xfrm>
            <a:off x="2587347" y="1717775"/>
            <a:ext cx="1753747" cy="582089"/>
          </a:xfrm>
          <a:prstGeom prst="roundRect">
            <a:avLst/>
          </a:prstGeom>
          <a:noFill/>
          <a:ln w="12700">
            <a:solidFill>
              <a:srgbClr val="432E64"/>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800" b="1" dirty="0">
                <a:solidFill>
                  <a:srgbClr val="002060"/>
                </a:solidFill>
              </a:rPr>
              <a:t>Forest</a:t>
            </a:r>
            <a:endParaRPr lang="es-ES" sz="3200" b="1" dirty="0">
              <a:solidFill>
                <a:srgbClr val="002060"/>
              </a:solidFill>
            </a:endParaRPr>
          </a:p>
        </p:txBody>
      </p:sp>
      <p:pic>
        <p:nvPicPr>
          <p:cNvPr id="8" name="Imagen 7">
            <a:extLst>
              <a:ext uri="{FF2B5EF4-FFF2-40B4-BE49-F238E27FC236}">
                <a16:creationId xmlns:a16="http://schemas.microsoft.com/office/drawing/2014/main" id="{91261618-1C4D-4313-B5F8-FA0BD8B48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625" y="1294444"/>
            <a:ext cx="1428750" cy="1428750"/>
          </a:xfrm>
          <a:prstGeom prst="rect">
            <a:avLst/>
          </a:prstGeom>
        </p:spPr>
      </p:pic>
      <p:sp>
        <p:nvSpPr>
          <p:cNvPr id="10" name="Rectángulo: esquinas redondeadas 9">
            <a:extLst>
              <a:ext uri="{FF2B5EF4-FFF2-40B4-BE49-F238E27FC236}">
                <a16:creationId xmlns:a16="http://schemas.microsoft.com/office/drawing/2014/main" id="{1B726317-29AC-4B85-9FAC-CC125AC4EB94}"/>
              </a:ext>
            </a:extLst>
          </p:cNvPr>
          <p:cNvSpPr/>
          <p:nvPr/>
        </p:nvSpPr>
        <p:spPr>
          <a:xfrm>
            <a:off x="7039344" y="1630484"/>
            <a:ext cx="2104275" cy="582089"/>
          </a:xfrm>
          <a:prstGeom prst="roundRect">
            <a:avLst/>
          </a:prstGeom>
          <a:noFill/>
          <a:ln w="12700">
            <a:solidFill>
              <a:srgbClr val="432E64"/>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800" b="1" dirty="0">
                <a:solidFill>
                  <a:srgbClr val="002060"/>
                </a:solidFill>
              </a:rPr>
              <a:t>Focus </a:t>
            </a:r>
            <a:r>
              <a:rPr lang="es-ES" sz="2800" b="1" dirty="0" err="1">
                <a:solidFill>
                  <a:srgbClr val="002060"/>
                </a:solidFill>
              </a:rPr>
              <a:t>to</a:t>
            </a:r>
            <a:r>
              <a:rPr lang="es-ES" sz="2800" b="1" dirty="0">
                <a:solidFill>
                  <a:srgbClr val="002060"/>
                </a:solidFill>
              </a:rPr>
              <a:t> do</a:t>
            </a:r>
            <a:endParaRPr lang="es-ES" sz="3200" b="1" dirty="0">
              <a:solidFill>
                <a:srgbClr val="002060"/>
              </a:solidFill>
            </a:endParaRPr>
          </a:p>
        </p:txBody>
      </p:sp>
    </p:spTree>
    <p:extLst>
      <p:ext uri="{BB962C8B-B14F-4D97-AF65-F5344CB8AC3E}">
        <p14:creationId xmlns:p14="http://schemas.microsoft.com/office/powerpoint/2010/main" val="30330260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5;p14">
            <a:extLst>
              <a:ext uri="{FF2B5EF4-FFF2-40B4-BE49-F238E27FC236}">
                <a16:creationId xmlns:a16="http://schemas.microsoft.com/office/drawing/2014/main" id="{ADDCB6DC-D945-44C8-A7E2-414CEE0EC11B}"/>
              </a:ext>
            </a:extLst>
          </p:cNvPr>
          <p:cNvSpPr txBox="1">
            <a:spLocks/>
          </p:cNvSpPr>
          <p:nvPr/>
        </p:nvSpPr>
        <p:spPr>
          <a:xfrm>
            <a:off x="-47618" y="-26537"/>
            <a:ext cx="12047556" cy="1142852"/>
          </a:xfrm>
          <a:prstGeom prst="rect">
            <a:avLst/>
          </a:prstGeom>
          <a:noFill/>
          <a:ln>
            <a:noFill/>
          </a:ln>
        </p:spPr>
        <p:txBody>
          <a:bodyPr spcFirstLastPara="1" lIns="121884" tIns="121884" rIns="121884" bIns="121884"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defRPr/>
            </a:pPr>
            <a:r>
              <a:rPr lang="es-ES" b="1" dirty="0">
                <a:latin typeface="Arial Narrow" panose="020B0606020202030204" pitchFamily="34" charset="0"/>
              </a:rPr>
              <a:t>El método: EL-SER-3</a:t>
            </a:r>
            <a:endParaRPr lang="es-ES" sz="4267" b="1" dirty="0">
              <a:latin typeface="Arial Narrow" panose="020B0606020202030204" pitchFamily="34" charset="0"/>
            </a:endParaRPr>
          </a:p>
        </p:txBody>
      </p:sp>
      <p:sp>
        <p:nvSpPr>
          <p:cNvPr id="31" name="30 CuadroTexto">
            <a:extLst>
              <a:ext uri="{FF2B5EF4-FFF2-40B4-BE49-F238E27FC236}">
                <a16:creationId xmlns:a16="http://schemas.microsoft.com/office/drawing/2014/main" id="{C4C19BCF-1EEC-4287-9BD0-A4C32E1D57F1}"/>
              </a:ext>
            </a:extLst>
          </p:cNvPr>
          <p:cNvSpPr txBox="1"/>
          <p:nvPr/>
        </p:nvSpPr>
        <p:spPr>
          <a:xfrm>
            <a:off x="144445" y="4768676"/>
            <a:ext cx="1919037" cy="503172"/>
          </a:xfrm>
          <a:prstGeom prst="rect">
            <a:avLst/>
          </a:prstGeom>
          <a:noFill/>
        </p:spPr>
        <p:txBody>
          <a:bodyPr>
            <a:spAutoFit/>
          </a:bodyPr>
          <a:lstStyle/>
          <a:p>
            <a:pPr algn="ctr">
              <a:defRPr/>
            </a:pPr>
            <a:r>
              <a:rPr lang="es-ES" sz="2667" b="1" dirty="0">
                <a:solidFill>
                  <a:schemeClr val="accent4">
                    <a:lumMod val="95000"/>
                    <a:lumOff val="5000"/>
                  </a:schemeClr>
                </a:solidFill>
              </a:rPr>
              <a:t>E</a:t>
            </a:r>
            <a:r>
              <a:rPr lang="es-ES" sz="2133" b="1" dirty="0">
                <a:solidFill>
                  <a:schemeClr val="accent4">
                    <a:lumMod val="95000"/>
                    <a:lumOff val="5000"/>
                  </a:schemeClr>
                </a:solidFill>
              </a:rPr>
              <a:t>xploración</a:t>
            </a:r>
            <a:endParaRPr lang="es-ES" b="1" dirty="0">
              <a:solidFill>
                <a:schemeClr val="accent4">
                  <a:lumMod val="95000"/>
                  <a:lumOff val="5000"/>
                </a:schemeClr>
              </a:solidFill>
            </a:endParaRPr>
          </a:p>
        </p:txBody>
      </p:sp>
      <p:sp>
        <p:nvSpPr>
          <p:cNvPr id="32" name="31 CuadroTexto">
            <a:extLst>
              <a:ext uri="{FF2B5EF4-FFF2-40B4-BE49-F238E27FC236}">
                <a16:creationId xmlns:a16="http://schemas.microsoft.com/office/drawing/2014/main" id="{0964B80B-813A-4C8D-AF39-47C17A99EE77}"/>
              </a:ext>
            </a:extLst>
          </p:cNvPr>
          <p:cNvSpPr txBox="1"/>
          <p:nvPr/>
        </p:nvSpPr>
        <p:spPr>
          <a:xfrm>
            <a:off x="2015862" y="4768676"/>
            <a:ext cx="1633325" cy="503172"/>
          </a:xfrm>
          <a:prstGeom prst="rect">
            <a:avLst/>
          </a:prstGeom>
          <a:noFill/>
        </p:spPr>
        <p:txBody>
          <a:bodyPr>
            <a:spAutoFit/>
          </a:bodyPr>
          <a:lstStyle/>
          <a:p>
            <a:pPr algn="ctr">
              <a:defRPr/>
            </a:pPr>
            <a:r>
              <a:rPr lang="es-ES" sz="2667" b="1" dirty="0">
                <a:solidFill>
                  <a:schemeClr val="accent4">
                    <a:lumMod val="95000"/>
                    <a:lumOff val="5000"/>
                  </a:schemeClr>
                </a:solidFill>
              </a:rPr>
              <a:t>L</a:t>
            </a:r>
            <a:r>
              <a:rPr lang="es-ES" sz="2133" b="1" dirty="0">
                <a:solidFill>
                  <a:schemeClr val="accent4">
                    <a:lumMod val="95000"/>
                    <a:lumOff val="5000"/>
                  </a:schemeClr>
                </a:solidFill>
              </a:rPr>
              <a:t>ectura</a:t>
            </a:r>
            <a:endParaRPr lang="es-ES" b="1" dirty="0">
              <a:solidFill>
                <a:schemeClr val="accent4">
                  <a:lumMod val="95000"/>
                  <a:lumOff val="5000"/>
                </a:schemeClr>
              </a:solidFill>
            </a:endParaRPr>
          </a:p>
        </p:txBody>
      </p:sp>
      <p:sp>
        <p:nvSpPr>
          <p:cNvPr id="33" name="32 CuadroTexto">
            <a:extLst>
              <a:ext uri="{FF2B5EF4-FFF2-40B4-BE49-F238E27FC236}">
                <a16:creationId xmlns:a16="http://schemas.microsoft.com/office/drawing/2014/main" id="{F84205FD-4B48-4BE2-B0F5-1D2ABC7988CC}"/>
              </a:ext>
            </a:extLst>
          </p:cNvPr>
          <p:cNvSpPr txBox="1"/>
          <p:nvPr/>
        </p:nvSpPr>
        <p:spPr>
          <a:xfrm>
            <a:off x="3647600" y="4768676"/>
            <a:ext cx="1728563" cy="503172"/>
          </a:xfrm>
          <a:prstGeom prst="rect">
            <a:avLst/>
          </a:prstGeom>
          <a:noFill/>
        </p:spPr>
        <p:txBody>
          <a:bodyPr>
            <a:spAutoFit/>
          </a:bodyPr>
          <a:lstStyle/>
          <a:p>
            <a:pPr algn="ctr">
              <a:defRPr/>
            </a:pPr>
            <a:r>
              <a:rPr lang="es-ES" sz="2667" b="1" dirty="0">
                <a:solidFill>
                  <a:schemeClr val="accent4">
                    <a:lumMod val="95000"/>
                    <a:lumOff val="5000"/>
                  </a:schemeClr>
                </a:solidFill>
              </a:rPr>
              <a:t>S</a:t>
            </a:r>
            <a:r>
              <a:rPr lang="es-ES" sz="2133" b="1" dirty="0">
                <a:solidFill>
                  <a:schemeClr val="accent4">
                    <a:lumMod val="95000"/>
                    <a:lumOff val="5000"/>
                  </a:schemeClr>
                </a:solidFill>
              </a:rPr>
              <a:t>ubrayado</a:t>
            </a:r>
            <a:endParaRPr lang="es-ES" b="1" dirty="0">
              <a:solidFill>
                <a:schemeClr val="accent4">
                  <a:lumMod val="95000"/>
                  <a:lumOff val="5000"/>
                </a:schemeClr>
              </a:solidFill>
            </a:endParaRPr>
          </a:p>
        </p:txBody>
      </p:sp>
      <p:sp>
        <p:nvSpPr>
          <p:cNvPr id="34" name="33 CuadroTexto">
            <a:extLst>
              <a:ext uri="{FF2B5EF4-FFF2-40B4-BE49-F238E27FC236}">
                <a16:creationId xmlns:a16="http://schemas.microsoft.com/office/drawing/2014/main" id="{E600497A-7C3E-4D2C-B6D5-E5B4122827D8}"/>
              </a:ext>
            </a:extLst>
          </p:cNvPr>
          <p:cNvSpPr txBox="1"/>
          <p:nvPr/>
        </p:nvSpPr>
        <p:spPr>
          <a:xfrm>
            <a:off x="5328545" y="4768676"/>
            <a:ext cx="1679356" cy="503172"/>
          </a:xfrm>
          <a:prstGeom prst="rect">
            <a:avLst/>
          </a:prstGeom>
          <a:noFill/>
        </p:spPr>
        <p:txBody>
          <a:bodyPr>
            <a:spAutoFit/>
          </a:bodyPr>
          <a:lstStyle/>
          <a:p>
            <a:pPr algn="ctr">
              <a:defRPr/>
            </a:pPr>
            <a:r>
              <a:rPr lang="es-ES" sz="2667" b="1" dirty="0">
                <a:solidFill>
                  <a:schemeClr val="accent4">
                    <a:lumMod val="95000"/>
                    <a:lumOff val="5000"/>
                  </a:schemeClr>
                </a:solidFill>
              </a:rPr>
              <a:t>E</a:t>
            </a:r>
            <a:r>
              <a:rPr lang="es-ES" sz="2133" b="1" dirty="0">
                <a:solidFill>
                  <a:schemeClr val="accent4">
                    <a:lumMod val="95000"/>
                    <a:lumOff val="5000"/>
                  </a:schemeClr>
                </a:solidFill>
              </a:rPr>
              <a:t>squemas</a:t>
            </a:r>
            <a:endParaRPr lang="es-ES" b="1" dirty="0">
              <a:solidFill>
                <a:schemeClr val="accent4">
                  <a:lumMod val="95000"/>
                  <a:lumOff val="5000"/>
                </a:schemeClr>
              </a:solidFill>
            </a:endParaRPr>
          </a:p>
        </p:txBody>
      </p:sp>
      <p:sp>
        <p:nvSpPr>
          <p:cNvPr id="35" name="34 CuadroTexto">
            <a:extLst>
              <a:ext uri="{FF2B5EF4-FFF2-40B4-BE49-F238E27FC236}">
                <a16:creationId xmlns:a16="http://schemas.microsoft.com/office/drawing/2014/main" id="{12E5E9D9-BD88-42AD-B7F7-7B5FEABD31AA}"/>
              </a:ext>
            </a:extLst>
          </p:cNvPr>
          <p:cNvSpPr txBox="1"/>
          <p:nvPr/>
        </p:nvSpPr>
        <p:spPr>
          <a:xfrm>
            <a:off x="10128519" y="4768676"/>
            <a:ext cx="1631738" cy="503172"/>
          </a:xfrm>
          <a:prstGeom prst="rect">
            <a:avLst/>
          </a:prstGeom>
          <a:noFill/>
        </p:spPr>
        <p:txBody>
          <a:bodyPr>
            <a:spAutoFit/>
          </a:bodyPr>
          <a:lstStyle/>
          <a:p>
            <a:pPr algn="ctr">
              <a:defRPr/>
            </a:pPr>
            <a:r>
              <a:rPr lang="es-ES" sz="2667" b="1" dirty="0">
                <a:solidFill>
                  <a:schemeClr val="accent4">
                    <a:lumMod val="95000"/>
                    <a:lumOff val="5000"/>
                  </a:schemeClr>
                </a:solidFill>
              </a:rPr>
              <a:t>R</a:t>
            </a:r>
            <a:r>
              <a:rPr lang="es-ES" sz="2133" b="1" dirty="0">
                <a:solidFill>
                  <a:schemeClr val="accent4">
                    <a:lumMod val="95000"/>
                    <a:lumOff val="5000"/>
                  </a:schemeClr>
                </a:solidFill>
              </a:rPr>
              <a:t>epaso</a:t>
            </a:r>
            <a:endParaRPr lang="es-ES" b="1" dirty="0">
              <a:solidFill>
                <a:schemeClr val="accent4">
                  <a:lumMod val="95000"/>
                  <a:lumOff val="5000"/>
                </a:schemeClr>
              </a:solidFill>
            </a:endParaRPr>
          </a:p>
        </p:txBody>
      </p:sp>
      <p:sp>
        <p:nvSpPr>
          <p:cNvPr id="36" name="35 CuadroTexto">
            <a:extLst>
              <a:ext uri="{FF2B5EF4-FFF2-40B4-BE49-F238E27FC236}">
                <a16:creationId xmlns:a16="http://schemas.microsoft.com/office/drawing/2014/main" id="{C32BF020-E3A7-47F8-B90D-96C90A9704DC}"/>
              </a:ext>
            </a:extLst>
          </p:cNvPr>
          <p:cNvSpPr txBox="1"/>
          <p:nvPr/>
        </p:nvSpPr>
        <p:spPr>
          <a:xfrm>
            <a:off x="6912662" y="4768676"/>
            <a:ext cx="1631738" cy="503172"/>
          </a:xfrm>
          <a:prstGeom prst="rect">
            <a:avLst/>
          </a:prstGeom>
          <a:noFill/>
        </p:spPr>
        <p:txBody>
          <a:bodyPr>
            <a:spAutoFit/>
          </a:bodyPr>
          <a:lstStyle/>
          <a:p>
            <a:pPr algn="ctr">
              <a:defRPr/>
            </a:pPr>
            <a:r>
              <a:rPr lang="es-ES" sz="2667" b="1" dirty="0">
                <a:solidFill>
                  <a:schemeClr val="accent4">
                    <a:lumMod val="95000"/>
                    <a:lumOff val="5000"/>
                  </a:schemeClr>
                </a:solidFill>
              </a:rPr>
              <a:t>R</a:t>
            </a:r>
            <a:r>
              <a:rPr lang="es-ES" sz="2133" b="1" dirty="0">
                <a:solidFill>
                  <a:schemeClr val="accent4">
                    <a:lumMod val="95000"/>
                    <a:lumOff val="5000"/>
                  </a:schemeClr>
                </a:solidFill>
              </a:rPr>
              <a:t>esumen</a:t>
            </a:r>
            <a:endParaRPr lang="es-ES" b="1" dirty="0">
              <a:solidFill>
                <a:schemeClr val="accent4">
                  <a:lumMod val="95000"/>
                  <a:lumOff val="5000"/>
                </a:schemeClr>
              </a:solidFill>
            </a:endParaRPr>
          </a:p>
        </p:txBody>
      </p:sp>
      <p:sp>
        <p:nvSpPr>
          <p:cNvPr id="37" name="36 CuadroTexto">
            <a:extLst>
              <a:ext uri="{FF2B5EF4-FFF2-40B4-BE49-F238E27FC236}">
                <a16:creationId xmlns:a16="http://schemas.microsoft.com/office/drawing/2014/main" id="{1B611883-8714-40BB-8B53-E3A7A946CAC9}"/>
              </a:ext>
            </a:extLst>
          </p:cNvPr>
          <p:cNvSpPr txBox="1"/>
          <p:nvPr/>
        </p:nvSpPr>
        <p:spPr>
          <a:xfrm>
            <a:off x="8544400" y="4768676"/>
            <a:ext cx="1631738" cy="503172"/>
          </a:xfrm>
          <a:prstGeom prst="rect">
            <a:avLst/>
          </a:prstGeom>
          <a:noFill/>
        </p:spPr>
        <p:txBody>
          <a:bodyPr>
            <a:spAutoFit/>
          </a:bodyPr>
          <a:lstStyle/>
          <a:p>
            <a:pPr algn="ctr">
              <a:defRPr/>
            </a:pPr>
            <a:r>
              <a:rPr lang="es-ES" sz="2667" b="1" dirty="0">
                <a:solidFill>
                  <a:schemeClr val="accent4">
                    <a:lumMod val="95000"/>
                    <a:lumOff val="5000"/>
                  </a:schemeClr>
                </a:solidFill>
              </a:rPr>
              <a:t>R</a:t>
            </a:r>
            <a:r>
              <a:rPr lang="es-ES" sz="2133" b="1" dirty="0">
                <a:solidFill>
                  <a:schemeClr val="accent4">
                    <a:lumMod val="95000"/>
                    <a:lumOff val="5000"/>
                  </a:schemeClr>
                </a:solidFill>
              </a:rPr>
              <a:t>ecuerdo</a:t>
            </a:r>
            <a:endParaRPr lang="es-ES" b="1" dirty="0">
              <a:solidFill>
                <a:schemeClr val="accent4">
                  <a:lumMod val="95000"/>
                  <a:lumOff val="5000"/>
                </a:schemeClr>
              </a:solidFill>
            </a:endParaRPr>
          </a:p>
        </p:txBody>
      </p:sp>
      <p:cxnSp>
        <p:nvCxnSpPr>
          <p:cNvPr id="53" name="52 Conector recto">
            <a:extLst>
              <a:ext uri="{FF2B5EF4-FFF2-40B4-BE49-F238E27FC236}">
                <a16:creationId xmlns:a16="http://schemas.microsoft.com/office/drawing/2014/main" id="{32BCC4A3-8A5C-4894-8E74-6EBCF9C69CAA}"/>
              </a:ext>
            </a:extLst>
          </p:cNvPr>
          <p:cNvCxnSpPr/>
          <p:nvPr/>
        </p:nvCxnSpPr>
        <p:spPr>
          <a:xfrm>
            <a:off x="2063481" y="4768676"/>
            <a:ext cx="0" cy="20190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53 Conector recto">
            <a:extLst>
              <a:ext uri="{FF2B5EF4-FFF2-40B4-BE49-F238E27FC236}">
                <a16:creationId xmlns:a16="http://schemas.microsoft.com/office/drawing/2014/main" id="{E70F98D9-53CD-4B9C-8891-CBC1F256131E}"/>
              </a:ext>
            </a:extLst>
          </p:cNvPr>
          <p:cNvCxnSpPr/>
          <p:nvPr/>
        </p:nvCxnSpPr>
        <p:spPr>
          <a:xfrm>
            <a:off x="3599981" y="4768676"/>
            <a:ext cx="0" cy="20190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54 Conector recto">
            <a:extLst>
              <a:ext uri="{FF2B5EF4-FFF2-40B4-BE49-F238E27FC236}">
                <a16:creationId xmlns:a16="http://schemas.microsoft.com/office/drawing/2014/main" id="{C14BB35F-FEE9-4700-B8C9-7692CD93368E}"/>
              </a:ext>
            </a:extLst>
          </p:cNvPr>
          <p:cNvCxnSpPr/>
          <p:nvPr/>
        </p:nvCxnSpPr>
        <p:spPr>
          <a:xfrm>
            <a:off x="5328544" y="4768676"/>
            <a:ext cx="0" cy="20190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55 Conector recto">
            <a:extLst>
              <a:ext uri="{FF2B5EF4-FFF2-40B4-BE49-F238E27FC236}">
                <a16:creationId xmlns:a16="http://schemas.microsoft.com/office/drawing/2014/main" id="{852A0119-65E1-465B-81DA-0FF48F262971}"/>
              </a:ext>
            </a:extLst>
          </p:cNvPr>
          <p:cNvCxnSpPr/>
          <p:nvPr/>
        </p:nvCxnSpPr>
        <p:spPr>
          <a:xfrm>
            <a:off x="6960281" y="4771851"/>
            <a:ext cx="0" cy="20174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56 Conector recto">
            <a:extLst>
              <a:ext uri="{FF2B5EF4-FFF2-40B4-BE49-F238E27FC236}">
                <a16:creationId xmlns:a16="http://schemas.microsoft.com/office/drawing/2014/main" id="{4FA4BE67-9818-482A-8124-47BFAE9ADBDB}"/>
              </a:ext>
            </a:extLst>
          </p:cNvPr>
          <p:cNvCxnSpPr/>
          <p:nvPr/>
        </p:nvCxnSpPr>
        <p:spPr>
          <a:xfrm>
            <a:off x="8495194" y="4771851"/>
            <a:ext cx="0" cy="20174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57 Conector recto">
            <a:extLst>
              <a:ext uri="{FF2B5EF4-FFF2-40B4-BE49-F238E27FC236}">
                <a16:creationId xmlns:a16="http://schemas.microsoft.com/office/drawing/2014/main" id="{75CFEA2A-14E0-4BBB-B363-1812CEC107F4}"/>
              </a:ext>
            </a:extLst>
          </p:cNvPr>
          <p:cNvCxnSpPr/>
          <p:nvPr/>
        </p:nvCxnSpPr>
        <p:spPr>
          <a:xfrm>
            <a:off x="10223757" y="4771851"/>
            <a:ext cx="0" cy="20174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58 Conector recto">
            <a:extLst>
              <a:ext uri="{FF2B5EF4-FFF2-40B4-BE49-F238E27FC236}">
                <a16:creationId xmlns:a16="http://schemas.microsoft.com/office/drawing/2014/main" id="{23F61662-416C-4425-933C-7264D9C73269}"/>
              </a:ext>
            </a:extLst>
          </p:cNvPr>
          <p:cNvCxnSpPr/>
          <p:nvPr/>
        </p:nvCxnSpPr>
        <p:spPr>
          <a:xfrm>
            <a:off x="144444" y="4771851"/>
            <a:ext cx="0" cy="20174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59 Conector recto">
            <a:extLst>
              <a:ext uri="{FF2B5EF4-FFF2-40B4-BE49-F238E27FC236}">
                <a16:creationId xmlns:a16="http://schemas.microsoft.com/office/drawing/2014/main" id="{FEE80922-47E3-4044-97DE-CF5B974F3E22}"/>
              </a:ext>
            </a:extLst>
          </p:cNvPr>
          <p:cNvCxnSpPr/>
          <p:nvPr/>
        </p:nvCxnSpPr>
        <p:spPr>
          <a:xfrm>
            <a:off x="11663431" y="4771851"/>
            <a:ext cx="0" cy="20174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60 CuadroTexto">
            <a:extLst>
              <a:ext uri="{FF2B5EF4-FFF2-40B4-BE49-F238E27FC236}">
                <a16:creationId xmlns:a16="http://schemas.microsoft.com/office/drawing/2014/main" id="{E7A8BBCF-0B96-45DF-A28C-95A7EF321F38}"/>
              </a:ext>
            </a:extLst>
          </p:cNvPr>
          <p:cNvSpPr txBox="1">
            <a:spLocks noChangeArrowheads="1"/>
          </p:cNvSpPr>
          <p:nvPr/>
        </p:nvSpPr>
        <p:spPr bwMode="auto">
          <a:xfrm>
            <a:off x="144445" y="5527402"/>
            <a:ext cx="1919037" cy="36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altLang="es-ES">
                <a:latin typeface="Arial Narrow" panose="020B0606020202030204" pitchFamily="34" charset="0"/>
              </a:rPr>
              <a:t>Visión de conjunto</a:t>
            </a:r>
            <a:endParaRPr lang="es-ES" altLang="es-ES" sz="1400">
              <a:latin typeface="Arial Narrow" panose="020B0606020202030204" pitchFamily="34" charset="0"/>
            </a:endParaRPr>
          </a:p>
        </p:txBody>
      </p:sp>
      <p:sp>
        <p:nvSpPr>
          <p:cNvPr id="64" name="63 CuadroTexto">
            <a:extLst>
              <a:ext uri="{FF2B5EF4-FFF2-40B4-BE49-F238E27FC236}">
                <a16:creationId xmlns:a16="http://schemas.microsoft.com/office/drawing/2014/main" id="{C0FD3C37-F076-42B8-83FB-C869A35201AB}"/>
              </a:ext>
            </a:extLst>
          </p:cNvPr>
          <p:cNvSpPr txBox="1">
            <a:spLocks noChangeArrowheads="1"/>
          </p:cNvSpPr>
          <p:nvPr/>
        </p:nvSpPr>
        <p:spPr bwMode="auto">
          <a:xfrm>
            <a:off x="2185704" y="5419466"/>
            <a:ext cx="1260311" cy="112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ES" altLang="es-ES" b="1">
                <a:latin typeface="Arial Narrow" panose="020B0606020202030204" pitchFamily="34" charset="0"/>
              </a:rPr>
              <a:t>1.</a:t>
            </a:r>
            <a:r>
              <a:rPr lang="es-ES" altLang="es-ES">
                <a:latin typeface="Arial Narrow" panose="020B0606020202030204" pitchFamily="34" charset="0"/>
              </a:rPr>
              <a:t> Prelectura</a:t>
            </a:r>
            <a:endParaRPr lang="es-ES" altLang="es-ES" b="1">
              <a:latin typeface="Arial Narrow" panose="020B0606020202030204" pitchFamily="34" charset="0"/>
            </a:endParaRPr>
          </a:p>
          <a:p>
            <a:pPr algn="ctr">
              <a:spcBef>
                <a:spcPts val="1600"/>
              </a:spcBef>
            </a:pPr>
            <a:r>
              <a:rPr lang="es-ES" altLang="es-ES" b="1">
                <a:latin typeface="Arial Narrow" panose="020B0606020202030204" pitchFamily="34" charset="0"/>
              </a:rPr>
              <a:t>2.</a:t>
            </a:r>
            <a:r>
              <a:rPr lang="es-ES" altLang="es-ES">
                <a:latin typeface="Arial Narrow" panose="020B0606020202030204" pitchFamily="34" charset="0"/>
              </a:rPr>
              <a:t> Lectura </a:t>
            </a:r>
          </a:p>
          <a:p>
            <a:pPr algn="ctr"/>
            <a:r>
              <a:rPr lang="es-ES" altLang="es-ES">
                <a:latin typeface="Arial Narrow" panose="020B0606020202030204" pitchFamily="34" charset="0"/>
              </a:rPr>
              <a:t>comprensiva</a:t>
            </a:r>
            <a:endParaRPr lang="es-ES" altLang="es-ES" sz="1400">
              <a:latin typeface="Arial Narrow" panose="020B0606020202030204" pitchFamily="34" charset="0"/>
            </a:endParaRPr>
          </a:p>
        </p:txBody>
      </p:sp>
      <p:sp>
        <p:nvSpPr>
          <p:cNvPr id="66" name="65 CuadroTexto">
            <a:extLst>
              <a:ext uri="{FF2B5EF4-FFF2-40B4-BE49-F238E27FC236}">
                <a16:creationId xmlns:a16="http://schemas.microsoft.com/office/drawing/2014/main" id="{0C651248-DCCA-43BB-BD76-5A94BDF94DA5}"/>
              </a:ext>
            </a:extLst>
          </p:cNvPr>
          <p:cNvSpPr txBox="1"/>
          <p:nvPr/>
        </p:nvSpPr>
        <p:spPr>
          <a:xfrm>
            <a:off x="3504743" y="5443276"/>
            <a:ext cx="1919038" cy="850789"/>
          </a:xfrm>
          <a:prstGeom prst="rect">
            <a:avLst/>
          </a:prstGeom>
          <a:noFill/>
        </p:spPr>
        <p:txBody>
          <a:bodyPr>
            <a:spAutoFit/>
          </a:bodyPr>
          <a:lstStyle/>
          <a:p>
            <a:pPr algn="ctr">
              <a:defRPr/>
            </a:pPr>
            <a:r>
              <a:rPr lang="es-ES" dirty="0">
                <a:latin typeface="Arial Narrow" panose="020B0606020202030204" pitchFamily="34" charset="0"/>
              </a:rPr>
              <a:t>Uso de colores</a:t>
            </a:r>
          </a:p>
          <a:p>
            <a:pPr algn="ctr">
              <a:spcBef>
                <a:spcPts val="1600"/>
              </a:spcBef>
              <a:defRPr/>
            </a:pPr>
            <a:r>
              <a:rPr lang="es-ES" dirty="0">
                <a:latin typeface="Arial Narrow" panose="020B0606020202030204" pitchFamily="34" charset="0"/>
              </a:rPr>
              <a:t>Diferenciar ideas</a:t>
            </a:r>
            <a:endParaRPr lang="es-ES" sz="1467" dirty="0">
              <a:latin typeface="Arial Narrow" panose="020B0606020202030204" pitchFamily="34" charset="0"/>
            </a:endParaRPr>
          </a:p>
        </p:txBody>
      </p:sp>
      <p:sp>
        <p:nvSpPr>
          <p:cNvPr id="67" name="66 CuadroTexto">
            <a:extLst>
              <a:ext uri="{FF2B5EF4-FFF2-40B4-BE49-F238E27FC236}">
                <a16:creationId xmlns:a16="http://schemas.microsoft.com/office/drawing/2014/main" id="{95BCE858-E359-4D50-985A-EAB118CC9930}"/>
              </a:ext>
            </a:extLst>
          </p:cNvPr>
          <p:cNvSpPr txBox="1"/>
          <p:nvPr/>
        </p:nvSpPr>
        <p:spPr>
          <a:xfrm>
            <a:off x="5376163" y="5513117"/>
            <a:ext cx="1487293" cy="923805"/>
          </a:xfrm>
          <a:prstGeom prst="rect">
            <a:avLst/>
          </a:prstGeom>
          <a:noFill/>
        </p:spPr>
        <p:txBody>
          <a:bodyPr>
            <a:spAutoFit/>
          </a:bodyPr>
          <a:lstStyle/>
          <a:p>
            <a:pPr algn="ctr">
              <a:defRPr/>
            </a:pPr>
            <a:r>
              <a:rPr lang="es-ES" dirty="0">
                <a:latin typeface="Arial Narrow" panose="020B0606020202030204" pitchFamily="34" charset="0"/>
              </a:rPr>
              <a:t>Estructurar todas las </a:t>
            </a:r>
          </a:p>
          <a:p>
            <a:pPr algn="ctr">
              <a:defRPr/>
            </a:pPr>
            <a:r>
              <a:rPr lang="es-ES" dirty="0">
                <a:latin typeface="Arial Narrow" panose="020B0606020202030204" pitchFamily="34" charset="0"/>
              </a:rPr>
              <a:t>ideas</a:t>
            </a:r>
            <a:endParaRPr lang="es-ES" sz="1467" dirty="0">
              <a:latin typeface="Arial Narrow" panose="020B0606020202030204" pitchFamily="34" charset="0"/>
            </a:endParaRPr>
          </a:p>
        </p:txBody>
      </p:sp>
      <p:sp>
        <p:nvSpPr>
          <p:cNvPr id="68" name="67 CuadroTexto">
            <a:extLst>
              <a:ext uri="{FF2B5EF4-FFF2-40B4-BE49-F238E27FC236}">
                <a16:creationId xmlns:a16="http://schemas.microsoft.com/office/drawing/2014/main" id="{430B0D8C-AAFD-4D65-8B9B-8335958F9476}"/>
              </a:ext>
            </a:extLst>
          </p:cNvPr>
          <p:cNvSpPr txBox="1"/>
          <p:nvPr/>
        </p:nvSpPr>
        <p:spPr>
          <a:xfrm>
            <a:off x="6768219" y="5538514"/>
            <a:ext cx="1919038" cy="923805"/>
          </a:xfrm>
          <a:prstGeom prst="rect">
            <a:avLst/>
          </a:prstGeom>
          <a:noFill/>
        </p:spPr>
        <p:txBody>
          <a:bodyPr>
            <a:spAutoFit/>
          </a:bodyPr>
          <a:lstStyle/>
          <a:p>
            <a:pPr algn="ctr">
              <a:defRPr/>
            </a:pPr>
            <a:r>
              <a:rPr lang="es-ES" dirty="0">
                <a:latin typeface="Arial Narrow" panose="020B0606020202030204" pitchFamily="34" charset="0"/>
              </a:rPr>
              <a:t>Condensar </a:t>
            </a:r>
          </a:p>
          <a:p>
            <a:pPr algn="ctr">
              <a:defRPr/>
            </a:pPr>
            <a:r>
              <a:rPr lang="es-ES" dirty="0">
                <a:latin typeface="Arial Narrow" panose="020B0606020202030204" pitchFamily="34" charset="0"/>
              </a:rPr>
              <a:t>de forma</a:t>
            </a:r>
          </a:p>
          <a:p>
            <a:pPr algn="ctr">
              <a:defRPr/>
            </a:pPr>
            <a:r>
              <a:rPr lang="es-ES" dirty="0">
                <a:latin typeface="Arial Narrow" panose="020B0606020202030204" pitchFamily="34" charset="0"/>
              </a:rPr>
              <a:t>breve</a:t>
            </a:r>
            <a:endParaRPr lang="es-ES" sz="1467" dirty="0">
              <a:latin typeface="Arial Narrow" panose="020B0606020202030204" pitchFamily="34" charset="0"/>
            </a:endParaRPr>
          </a:p>
        </p:txBody>
      </p:sp>
      <p:sp>
        <p:nvSpPr>
          <p:cNvPr id="69" name="68 CuadroTexto">
            <a:extLst>
              <a:ext uri="{FF2B5EF4-FFF2-40B4-BE49-F238E27FC236}">
                <a16:creationId xmlns:a16="http://schemas.microsoft.com/office/drawing/2014/main" id="{D184423D-D026-41EB-B4B7-95AD5ABD4AE8}"/>
              </a:ext>
            </a:extLst>
          </p:cNvPr>
          <p:cNvSpPr txBox="1"/>
          <p:nvPr/>
        </p:nvSpPr>
        <p:spPr>
          <a:xfrm>
            <a:off x="8399956" y="5538513"/>
            <a:ext cx="1919038" cy="646028"/>
          </a:xfrm>
          <a:prstGeom prst="rect">
            <a:avLst/>
          </a:prstGeom>
          <a:noFill/>
        </p:spPr>
        <p:txBody>
          <a:bodyPr>
            <a:spAutoFit/>
          </a:bodyPr>
          <a:lstStyle/>
          <a:p>
            <a:pPr algn="ctr">
              <a:defRPr/>
            </a:pPr>
            <a:r>
              <a:rPr lang="es-ES" dirty="0">
                <a:latin typeface="Arial Narrow" panose="020B0606020202030204" pitchFamily="34" charset="0"/>
              </a:rPr>
              <a:t>Recitar lo que hemos aprendido</a:t>
            </a:r>
            <a:endParaRPr lang="es-ES" sz="1467" dirty="0">
              <a:latin typeface="Arial Narrow" panose="020B0606020202030204" pitchFamily="34" charset="0"/>
            </a:endParaRPr>
          </a:p>
        </p:txBody>
      </p:sp>
      <p:sp>
        <p:nvSpPr>
          <p:cNvPr id="70" name="69 CuadroTexto">
            <a:extLst>
              <a:ext uri="{FF2B5EF4-FFF2-40B4-BE49-F238E27FC236}">
                <a16:creationId xmlns:a16="http://schemas.microsoft.com/office/drawing/2014/main" id="{ADDE4BDE-720E-4D44-9636-B187B33720A6}"/>
              </a:ext>
            </a:extLst>
          </p:cNvPr>
          <p:cNvSpPr txBox="1">
            <a:spLocks noChangeArrowheads="1"/>
          </p:cNvSpPr>
          <p:nvPr/>
        </p:nvSpPr>
        <p:spPr bwMode="auto">
          <a:xfrm>
            <a:off x="9984075" y="5609941"/>
            <a:ext cx="1919038" cy="64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altLang="es-ES">
                <a:latin typeface="Arial Narrow" panose="020B0606020202030204" pitchFamily="34" charset="0"/>
              </a:rPr>
              <a:t>Reforzar los contenidos</a:t>
            </a:r>
          </a:p>
        </p:txBody>
      </p:sp>
      <p:grpSp>
        <p:nvGrpSpPr>
          <p:cNvPr id="90" name="Diagram group">
            <a:extLst>
              <a:ext uri="{FF2B5EF4-FFF2-40B4-BE49-F238E27FC236}">
                <a16:creationId xmlns:a16="http://schemas.microsoft.com/office/drawing/2014/main" id="{6C468BA8-818A-4D9A-98F9-141CB6B3740C}"/>
              </a:ext>
            </a:extLst>
          </p:cNvPr>
          <p:cNvGrpSpPr/>
          <p:nvPr/>
        </p:nvGrpSpPr>
        <p:grpSpPr>
          <a:xfrm>
            <a:off x="432321" y="2616062"/>
            <a:ext cx="2111725" cy="1151850"/>
            <a:chOff x="892" y="1821854"/>
            <a:chExt cx="1050726" cy="420290"/>
          </a:xfrm>
          <a:effectLst>
            <a:outerShdw blurRad="50800" dist="127000" dir="5460000" algn="ctr" rotWithShape="0">
              <a:prstClr val="black">
                <a:alpha val="40000"/>
              </a:prstClr>
            </a:outerShdw>
          </a:effectLst>
          <a:scene3d>
            <a:camera prst="perspectiveRelaxed" fov="7200000">
              <a:rot lat="18360000" lon="0" rev="0"/>
            </a:camera>
            <a:lightRig rig="threePt" dir="t"/>
          </a:scene3d>
        </p:grpSpPr>
        <p:grpSp>
          <p:nvGrpSpPr>
            <p:cNvPr id="91" name="90 Grupo">
              <a:extLst>
                <a:ext uri="{FF2B5EF4-FFF2-40B4-BE49-F238E27FC236}">
                  <a16:creationId xmlns:a16="http://schemas.microsoft.com/office/drawing/2014/main" id="{3F516131-4088-44AC-AED1-DF1E12A44FD4}"/>
                </a:ext>
              </a:extLst>
            </p:cNvPr>
            <p:cNvGrpSpPr/>
            <p:nvPr/>
          </p:nvGrpSpPr>
          <p:grpSpPr>
            <a:xfrm>
              <a:off x="892" y="1821854"/>
              <a:ext cx="1050726" cy="420290"/>
              <a:chOff x="892" y="1821854"/>
              <a:chExt cx="1050726" cy="420290"/>
            </a:xfrm>
          </p:grpSpPr>
          <p:sp>
            <p:nvSpPr>
              <p:cNvPr id="92" name="91 Pentágono">
                <a:extLst>
                  <a:ext uri="{FF2B5EF4-FFF2-40B4-BE49-F238E27FC236}">
                    <a16:creationId xmlns:a16="http://schemas.microsoft.com/office/drawing/2014/main" id="{9BD2529C-A243-4E7C-9961-4866521F74F8}"/>
                  </a:ext>
                </a:extLst>
              </p:cNvPr>
              <p:cNvSpPr/>
              <p:nvPr/>
            </p:nvSpPr>
            <p:spPr>
              <a:xfrm>
                <a:off x="892" y="1821854"/>
                <a:ext cx="1050726" cy="420290"/>
              </a:xfrm>
              <a:prstGeom prst="homePlate">
                <a:avLst/>
              </a:prstGeom>
              <a:solidFill>
                <a:schemeClr val="accent6">
                  <a:lumMod val="60000"/>
                  <a:lumOff val="40000"/>
                </a:schemeClr>
              </a:solidFill>
              <a:ln>
                <a:noFill/>
              </a:ln>
              <a:sp3d extrusionH="190500">
                <a:bevelT w="114300" prst="artDeco"/>
              </a:sp3d>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3" name="Pentágono 4">
                <a:extLst>
                  <a:ext uri="{FF2B5EF4-FFF2-40B4-BE49-F238E27FC236}">
                    <a16:creationId xmlns:a16="http://schemas.microsoft.com/office/drawing/2014/main" id="{51FC9757-C5F1-4465-BE63-277BB5337457}"/>
                  </a:ext>
                </a:extLst>
              </p:cNvPr>
              <p:cNvSpPr/>
              <p:nvPr/>
            </p:nvSpPr>
            <p:spPr>
              <a:xfrm>
                <a:off x="892" y="1821854"/>
                <a:ext cx="945654" cy="420290"/>
              </a:xfrm>
              <a:prstGeom prst="rect">
                <a:avLst/>
              </a:prstGeom>
              <a:solidFill>
                <a:schemeClr val="accent6">
                  <a:lumMod val="60000"/>
                  <a:lumOff val="40000"/>
                </a:schemeClr>
              </a:solidFill>
              <a:sp3d extrusionH="190500">
                <a:bevelT w="114300" prst="artDeco"/>
              </a:sp3d>
            </p:spPr>
            <p:style>
              <a:lnRef idx="0">
                <a:scrgbClr r="0" g="0" b="0"/>
              </a:lnRef>
              <a:fillRef idx="0">
                <a:scrgbClr r="0" g="0" b="0"/>
              </a:fillRef>
              <a:effectRef idx="0">
                <a:scrgbClr r="0" g="0" b="0"/>
              </a:effectRef>
              <a:fontRef idx="minor">
                <a:schemeClr val="lt1"/>
              </a:fontRef>
            </p:style>
            <p:txBody>
              <a:bodyPr lIns="149333" tIns="74666" rIns="37334" bIns="74666" spcCol="1270" anchor="ctr"/>
              <a:lstStyle/>
              <a:p>
                <a:pPr algn="ctr" defTabSz="1244445">
                  <a:lnSpc>
                    <a:spcPct val="90000"/>
                  </a:lnSpc>
                  <a:spcAft>
                    <a:spcPct val="35000"/>
                  </a:spcAft>
                  <a:defRPr/>
                </a:pPr>
                <a:r>
                  <a:rPr lang="es-ES" sz="3733" b="1" dirty="0">
                    <a:solidFill>
                      <a:schemeClr val="tx1"/>
                    </a:solidFill>
                    <a:latin typeface="Latha" panose="020B0604020202020204" pitchFamily="34" charset="0"/>
                    <a:cs typeface="Latha" panose="020B0604020202020204" pitchFamily="34" charset="0"/>
                  </a:rPr>
                  <a:t>1</a:t>
                </a:r>
                <a:endParaRPr lang="es-ES" sz="2800" b="1" dirty="0">
                  <a:solidFill>
                    <a:schemeClr val="tx1"/>
                  </a:solidFill>
                  <a:latin typeface="Latha" panose="020B0604020202020204" pitchFamily="34" charset="0"/>
                  <a:cs typeface="Latha" panose="020B0604020202020204" pitchFamily="34" charset="0"/>
                </a:endParaRPr>
              </a:p>
            </p:txBody>
          </p:sp>
        </p:grpSp>
      </p:grpSp>
      <p:grpSp>
        <p:nvGrpSpPr>
          <p:cNvPr id="94" name="Diagram group">
            <a:extLst>
              <a:ext uri="{FF2B5EF4-FFF2-40B4-BE49-F238E27FC236}">
                <a16:creationId xmlns:a16="http://schemas.microsoft.com/office/drawing/2014/main" id="{DB528241-021E-4A42-B010-F4AA90D3CF22}"/>
              </a:ext>
            </a:extLst>
          </p:cNvPr>
          <p:cNvGrpSpPr/>
          <p:nvPr/>
        </p:nvGrpSpPr>
        <p:grpSpPr>
          <a:xfrm>
            <a:off x="1872081" y="2616062"/>
            <a:ext cx="2111725" cy="1151850"/>
            <a:chOff x="841474" y="1821854"/>
            <a:chExt cx="1050726" cy="420290"/>
          </a:xfrm>
          <a:solidFill>
            <a:schemeClr val="accent6">
              <a:lumMod val="60000"/>
              <a:lumOff val="40000"/>
            </a:schemeClr>
          </a:solidFill>
          <a:effectLst>
            <a:outerShdw blurRad="50800" dist="457200" dir="4500000" algn="ctr" rotWithShape="0">
              <a:prstClr val="black">
                <a:alpha val="40000"/>
              </a:prstClr>
            </a:outerShdw>
          </a:effectLst>
          <a:scene3d>
            <a:camera prst="perspectiveRelaxed" fov="2700000"/>
            <a:lightRig rig="threePt" dir="t"/>
          </a:scene3d>
        </p:grpSpPr>
        <p:grpSp>
          <p:nvGrpSpPr>
            <p:cNvPr id="95" name="94 Grupo">
              <a:extLst>
                <a:ext uri="{FF2B5EF4-FFF2-40B4-BE49-F238E27FC236}">
                  <a16:creationId xmlns:a16="http://schemas.microsoft.com/office/drawing/2014/main" id="{655FF167-B156-40B1-94BD-ECCE34B9A377}"/>
                </a:ext>
              </a:extLst>
            </p:cNvPr>
            <p:cNvGrpSpPr/>
            <p:nvPr/>
          </p:nvGrpSpPr>
          <p:grpSpPr>
            <a:xfrm>
              <a:off x="841474" y="1821854"/>
              <a:ext cx="1050726" cy="420290"/>
              <a:chOff x="841474" y="1821854"/>
              <a:chExt cx="1050726" cy="420290"/>
            </a:xfrm>
            <a:grpFill/>
          </p:grpSpPr>
          <p:sp>
            <p:nvSpPr>
              <p:cNvPr id="96" name="95 Cheurón">
                <a:extLst>
                  <a:ext uri="{FF2B5EF4-FFF2-40B4-BE49-F238E27FC236}">
                    <a16:creationId xmlns:a16="http://schemas.microsoft.com/office/drawing/2014/main" id="{08700CAC-5052-4C73-8F21-C747CCC9A56F}"/>
                  </a:ext>
                </a:extLst>
              </p:cNvPr>
              <p:cNvSpPr/>
              <p:nvPr/>
            </p:nvSpPr>
            <p:spPr>
              <a:xfrm>
                <a:off x="841474" y="1821854"/>
                <a:ext cx="1050726" cy="420290"/>
              </a:xfrm>
              <a:prstGeom prst="chevron">
                <a:avLst/>
              </a:prstGeom>
              <a:grpFill/>
              <a:ln>
                <a:noFill/>
              </a:ln>
              <a:sp3d z="254000" extrusionH="190500">
                <a:bevelT w="114300" prst="artDeco"/>
              </a:sp3d>
            </p:spPr>
            <p:style>
              <a:lnRef idx="2">
                <a:scrgbClr r="0" g="0" b="0"/>
              </a:lnRef>
              <a:fillRef idx="1">
                <a:schemeClr val="accent4">
                  <a:hueOff val="584697"/>
                  <a:satOff val="1421"/>
                  <a:lumOff val="2320"/>
                  <a:alphaOff val="0"/>
                </a:schemeClr>
              </a:fillRef>
              <a:effectRef idx="0">
                <a:schemeClr val="accent4">
                  <a:hueOff val="584697"/>
                  <a:satOff val="1421"/>
                  <a:lumOff val="2320"/>
                  <a:alphaOff val="0"/>
                </a:schemeClr>
              </a:effectRef>
              <a:fontRef idx="minor">
                <a:schemeClr val="lt1"/>
              </a:fontRef>
            </p:style>
          </p:sp>
          <p:sp>
            <p:nvSpPr>
              <p:cNvPr id="97" name="Cheurón 4">
                <a:extLst>
                  <a:ext uri="{FF2B5EF4-FFF2-40B4-BE49-F238E27FC236}">
                    <a16:creationId xmlns:a16="http://schemas.microsoft.com/office/drawing/2014/main" id="{0F80D781-7BE3-4D45-BBE1-05FAD1696DB5}"/>
                  </a:ext>
                </a:extLst>
              </p:cNvPr>
              <p:cNvSpPr/>
              <p:nvPr/>
            </p:nvSpPr>
            <p:spPr>
              <a:xfrm>
                <a:off x="1051619" y="1821854"/>
                <a:ext cx="630436" cy="420290"/>
              </a:xfrm>
              <a:prstGeom prst="rect">
                <a:avLst/>
              </a:prstGeom>
              <a:grpFill/>
              <a:sp3d z="254000" extrusionH="190500">
                <a:bevelT w="114300" prst="artDeco"/>
              </a:sp3d>
            </p:spPr>
            <p:style>
              <a:lnRef idx="0">
                <a:scrgbClr r="0" g="0" b="0"/>
              </a:lnRef>
              <a:fillRef idx="0">
                <a:scrgbClr r="0" g="0" b="0"/>
              </a:fillRef>
              <a:effectRef idx="0">
                <a:scrgbClr r="0" g="0" b="0"/>
              </a:effectRef>
              <a:fontRef idx="minor">
                <a:schemeClr val="lt1"/>
              </a:fontRef>
            </p:style>
            <p:txBody>
              <a:bodyPr lIns="117333" tIns="78222" rIns="39111" bIns="78222" spcCol="1270" anchor="ctr"/>
              <a:lstStyle/>
              <a:p>
                <a:pPr algn="ctr" defTabSz="1303704">
                  <a:lnSpc>
                    <a:spcPct val="90000"/>
                  </a:lnSpc>
                  <a:spcAft>
                    <a:spcPct val="35000"/>
                  </a:spcAft>
                  <a:defRPr/>
                </a:pPr>
                <a:r>
                  <a:rPr lang="es-ES" sz="3733" b="1" dirty="0">
                    <a:solidFill>
                      <a:schemeClr val="tx1"/>
                    </a:solidFill>
                    <a:latin typeface="Latha" panose="020B0604020202020204" pitchFamily="34" charset="0"/>
                    <a:cs typeface="Latha" panose="020B0604020202020204" pitchFamily="34" charset="0"/>
                  </a:rPr>
                  <a:t>2</a:t>
                </a:r>
                <a:endParaRPr lang="es-ES" sz="2933" b="1" dirty="0">
                  <a:solidFill>
                    <a:schemeClr val="tx1"/>
                  </a:solidFill>
                  <a:latin typeface="Latha" panose="020B0604020202020204" pitchFamily="34" charset="0"/>
                  <a:cs typeface="Latha" panose="020B0604020202020204" pitchFamily="34" charset="0"/>
                </a:endParaRPr>
              </a:p>
            </p:txBody>
          </p:sp>
        </p:grpSp>
      </p:grpSp>
      <p:grpSp>
        <p:nvGrpSpPr>
          <p:cNvPr id="98" name="Diagram group">
            <a:extLst>
              <a:ext uri="{FF2B5EF4-FFF2-40B4-BE49-F238E27FC236}">
                <a16:creationId xmlns:a16="http://schemas.microsoft.com/office/drawing/2014/main" id="{17243E8B-7DD4-4432-BA27-C8E5ACE44CD2}"/>
              </a:ext>
            </a:extLst>
          </p:cNvPr>
          <p:cNvGrpSpPr/>
          <p:nvPr/>
        </p:nvGrpSpPr>
        <p:grpSpPr>
          <a:xfrm>
            <a:off x="3408286" y="2616062"/>
            <a:ext cx="2111725" cy="1151850"/>
            <a:chOff x="1682055" y="1821854"/>
            <a:chExt cx="1050726" cy="420290"/>
          </a:xfrm>
          <a:solidFill>
            <a:schemeClr val="accent6">
              <a:lumMod val="60000"/>
              <a:lumOff val="40000"/>
            </a:schemeClr>
          </a:solidFill>
          <a:effectLst>
            <a:outerShdw blurRad="50800" dist="495300" dir="4200000" algn="ctr" rotWithShape="0">
              <a:prstClr val="black">
                <a:alpha val="40000"/>
              </a:prstClr>
            </a:outerShdw>
          </a:effectLst>
          <a:scene3d>
            <a:camera prst="perspectiveRelaxed" fov="2700000"/>
            <a:lightRig rig="threePt" dir="t"/>
          </a:scene3d>
        </p:grpSpPr>
        <p:grpSp>
          <p:nvGrpSpPr>
            <p:cNvPr id="99" name="98 Grupo">
              <a:extLst>
                <a:ext uri="{FF2B5EF4-FFF2-40B4-BE49-F238E27FC236}">
                  <a16:creationId xmlns:a16="http://schemas.microsoft.com/office/drawing/2014/main" id="{49347B46-1802-410C-A710-433480AF790E}"/>
                </a:ext>
              </a:extLst>
            </p:cNvPr>
            <p:cNvGrpSpPr/>
            <p:nvPr/>
          </p:nvGrpSpPr>
          <p:grpSpPr>
            <a:xfrm>
              <a:off x="1682055" y="1821854"/>
              <a:ext cx="1050726" cy="420290"/>
              <a:chOff x="1682055" y="1821854"/>
              <a:chExt cx="1050726" cy="420290"/>
            </a:xfrm>
            <a:grpFill/>
          </p:grpSpPr>
          <p:sp>
            <p:nvSpPr>
              <p:cNvPr id="100" name="99 Cheurón">
                <a:extLst>
                  <a:ext uri="{FF2B5EF4-FFF2-40B4-BE49-F238E27FC236}">
                    <a16:creationId xmlns:a16="http://schemas.microsoft.com/office/drawing/2014/main" id="{6B58B983-C771-418A-895D-AE27F76EC556}"/>
                  </a:ext>
                </a:extLst>
              </p:cNvPr>
              <p:cNvSpPr/>
              <p:nvPr/>
            </p:nvSpPr>
            <p:spPr>
              <a:xfrm>
                <a:off x="1682055" y="1821854"/>
                <a:ext cx="1050726" cy="420290"/>
              </a:xfrm>
              <a:prstGeom prst="chevron">
                <a:avLst/>
              </a:prstGeom>
              <a:grpFill/>
              <a:ln>
                <a:noFill/>
              </a:ln>
              <a:sp3d z="508000" extrusionH="190500">
                <a:bevelT w="114300" prst="artDeco"/>
              </a:sp3d>
            </p:spPr>
            <p:style>
              <a:lnRef idx="2">
                <a:scrgbClr r="0" g="0" b="0"/>
              </a:lnRef>
              <a:fillRef idx="1">
                <a:schemeClr val="accent4">
                  <a:hueOff val="1169395"/>
                  <a:satOff val="2842"/>
                  <a:lumOff val="4641"/>
                  <a:alphaOff val="0"/>
                </a:schemeClr>
              </a:fillRef>
              <a:effectRef idx="0">
                <a:schemeClr val="accent4">
                  <a:hueOff val="1169395"/>
                  <a:satOff val="2842"/>
                  <a:lumOff val="4641"/>
                  <a:alphaOff val="0"/>
                </a:schemeClr>
              </a:effectRef>
              <a:fontRef idx="minor">
                <a:schemeClr val="lt1"/>
              </a:fontRef>
            </p:style>
          </p:sp>
          <p:sp>
            <p:nvSpPr>
              <p:cNvPr id="101" name="Cheurón 4">
                <a:extLst>
                  <a:ext uri="{FF2B5EF4-FFF2-40B4-BE49-F238E27FC236}">
                    <a16:creationId xmlns:a16="http://schemas.microsoft.com/office/drawing/2014/main" id="{848DBEAA-6FB7-4112-AA36-0D5039897D40}"/>
                  </a:ext>
                </a:extLst>
              </p:cNvPr>
              <p:cNvSpPr/>
              <p:nvPr/>
            </p:nvSpPr>
            <p:spPr>
              <a:xfrm>
                <a:off x="1892200" y="1821854"/>
                <a:ext cx="630436" cy="420290"/>
              </a:xfrm>
              <a:prstGeom prst="rect">
                <a:avLst/>
              </a:prstGeom>
              <a:grpFill/>
              <a:sp3d z="508000" extrusionH="190500">
                <a:bevelT w="114300" prst="artDeco"/>
              </a:sp3d>
            </p:spPr>
            <p:style>
              <a:lnRef idx="0">
                <a:scrgbClr r="0" g="0" b="0"/>
              </a:lnRef>
              <a:fillRef idx="0">
                <a:scrgbClr r="0" g="0" b="0"/>
              </a:fillRef>
              <a:effectRef idx="0">
                <a:scrgbClr r="0" g="0" b="0"/>
              </a:effectRef>
              <a:fontRef idx="minor">
                <a:schemeClr val="lt1"/>
              </a:fontRef>
            </p:style>
            <p:txBody>
              <a:bodyPr lIns="117333" tIns="78222" rIns="39111" bIns="78222" spcCol="1270" anchor="ctr"/>
              <a:lstStyle/>
              <a:p>
                <a:pPr algn="ctr" defTabSz="1303704">
                  <a:lnSpc>
                    <a:spcPct val="90000"/>
                  </a:lnSpc>
                  <a:spcAft>
                    <a:spcPct val="35000"/>
                  </a:spcAft>
                  <a:defRPr/>
                </a:pPr>
                <a:r>
                  <a:rPr lang="es-ES" sz="3733" b="1" dirty="0">
                    <a:solidFill>
                      <a:schemeClr val="tx1"/>
                    </a:solidFill>
                    <a:latin typeface="Latha" panose="020B0604020202020204" pitchFamily="34" charset="0"/>
                    <a:cs typeface="Latha" panose="020B0604020202020204" pitchFamily="34" charset="0"/>
                  </a:rPr>
                  <a:t>3</a:t>
                </a:r>
              </a:p>
            </p:txBody>
          </p:sp>
        </p:grpSp>
      </p:grpSp>
      <p:grpSp>
        <p:nvGrpSpPr>
          <p:cNvPr id="102" name="Diagram group">
            <a:extLst>
              <a:ext uri="{FF2B5EF4-FFF2-40B4-BE49-F238E27FC236}">
                <a16:creationId xmlns:a16="http://schemas.microsoft.com/office/drawing/2014/main" id="{22E629F4-AF79-433C-B135-B756A2FCDDF9}"/>
              </a:ext>
            </a:extLst>
          </p:cNvPr>
          <p:cNvGrpSpPr/>
          <p:nvPr/>
        </p:nvGrpSpPr>
        <p:grpSpPr>
          <a:xfrm>
            <a:off x="4944022" y="2616062"/>
            <a:ext cx="2111725" cy="1151850"/>
            <a:chOff x="2522636" y="1821854"/>
            <a:chExt cx="1050726" cy="420290"/>
          </a:xfrm>
          <a:solidFill>
            <a:schemeClr val="accent6">
              <a:lumMod val="60000"/>
              <a:lumOff val="40000"/>
            </a:schemeClr>
          </a:solidFill>
          <a:effectLst>
            <a:outerShdw blurRad="50800" dist="520700" dir="3780000" algn="ctr" rotWithShape="0">
              <a:prstClr val="black">
                <a:alpha val="40000"/>
              </a:prstClr>
            </a:outerShdw>
          </a:effectLst>
          <a:scene3d>
            <a:camera prst="perspectiveRelaxed" fov="2700000"/>
            <a:lightRig rig="threePt" dir="t"/>
          </a:scene3d>
        </p:grpSpPr>
        <p:grpSp>
          <p:nvGrpSpPr>
            <p:cNvPr id="103" name="102 Grupo">
              <a:extLst>
                <a:ext uri="{FF2B5EF4-FFF2-40B4-BE49-F238E27FC236}">
                  <a16:creationId xmlns:a16="http://schemas.microsoft.com/office/drawing/2014/main" id="{67EA3192-1A48-4162-808C-78FE28614872}"/>
                </a:ext>
              </a:extLst>
            </p:cNvPr>
            <p:cNvGrpSpPr/>
            <p:nvPr/>
          </p:nvGrpSpPr>
          <p:grpSpPr>
            <a:xfrm>
              <a:off x="2522636" y="1821854"/>
              <a:ext cx="1050726" cy="420290"/>
              <a:chOff x="2522636" y="1821854"/>
              <a:chExt cx="1050726" cy="420290"/>
            </a:xfrm>
            <a:grpFill/>
          </p:grpSpPr>
          <p:sp>
            <p:nvSpPr>
              <p:cNvPr id="104" name="103 Cheurón">
                <a:extLst>
                  <a:ext uri="{FF2B5EF4-FFF2-40B4-BE49-F238E27FC236}">
                    <a16:creationId xmlns:a16="http://schemas.microsoft.com/office/drawing/2014/main" id="{F9086D44-F08F-45D0-A134-8BCD16548FF7}"/>
                  </a:ext>
                </a:extLst>
              </p:cNvPr>
              <p:cNvSpPr/>
              <p:nvPr/>
            </p:nvSpPr>
            <p:spPr>
              <a:xfrm>
                <a:off x="2522636" y="1821854"/>
                <a:ext cx="1050726" cy="420290"/>
              </a:xfrm>
              <a:prstGeom prst="chevron">
                <a:avLst/>
              </a:prstGeom>
              <a:grpFill/>
              <a:ln>
                <a:noFill/>
              </a:ln>
              <a:sp3d z="762000" extrusionH="190500">
                <a:bevelT w="114300" prst="artDeco"/>
              </a:sp3d>
            </p:spPr>
            <p:style>
              <a:lnRef idx="2">
                <a:scrgbClr r="0" g="0" b="0"/>
              </a:lnRef>
              <a:fillRef idx="1">
                <a:schemeClr val="accent4">
                  <a:hueOff val="1754092"/>
                  <a:satOff val="4262"/>
                  <a:lumOff val="6961"/>
                  <a:alphaOff val="0"/>
                </a:schemeClr>
              </a:fillRef>
              <a:effectRef idx="0">
                <a:schemeClr val="accent4">
                  <a:hueOff val="1754092"/>
                  <a:satOff val="4262"/>
                  <a:lumOff val="6961"/>
                  <a:alphaOff val="0"/>
                </a:schemeClr>
              </a:effectRef>
              <a:fontRef idx="minor">
                <a:schemeClr val="lt1"/>
              </a:fontRef>
            </p:style>
          </p:sp>
          <p:sp>
            <p:nvSpPr>
              <p:cNvPr id="105" name="Cheurón 4">
                <a:extLst>
                  <a:ext uri="{FF2B5EF4-FFF2-40B4-BE49-F238E27FC236}">
                    <a16:creationId xmlns:a16="http://schemas.microsoft.com/office/drawing/2014/main" id="{FC09A75E-B650-4617-BDD1-4E1286838411}"/>
                  </a:ext>
                </a:extLst>
              </p:cNvPr>
              <p:cNvSpPr/>
              <p:nvPr/>
            </p:nvSpPr>
            <p:spPr>
              <a:xfrm>
                <a:off x="2732781" y="1821854"/>
                <a:ext cx="630436" cy="420290"/>
              </a:xfrm>
              <a:prstGeom prst="rect">
                <a:avLst/>
              </a:prstGeom>
              <a:grpFill/>
              <a:sp3d z="762000" extrusionH="190500">
                <a:bevelT w="114300" prst="artDeco"/>
              </a:sp3d>
            </p:spPr>
            <p:style>
              <a:lnRef idx="0">
                <a:scrgbClr r="0" g="0" b="0"/>
              </a:lnRef>
              <a:fillRef idx="0">
                <a:scrgbClr r="0" g="0" b="0"/>
              </a:fillRef>
              <a:effectRef idx="0">
                <a:scrgbClr r="0" g="0" b="0"/>
              </a:effectRef>
              <a:fontRef idx="minor">
                <a:schemeClr val="lt1"/>
              </a:fontRef>
            </p:style>
            <p:txBody>
              <a:bodyPr lIns="117333" tIns="78222" rIns="39111" bIns="78222" spcCol="1270" anchor="ctr"/>
              <a:lstStyle/>
              <a:p>
                <a:pPr algn="ctr" defTabSz="1303704">
                  <a:lnSpc>
                    <a:spcPct val="90000"/>
                  </a:lnSpc>
                  <a:spcAft>
                    <a:spcPct val="35000"/>
                  </a:spcAft>
                  <a:defRPr/>
                </a:pPr>
                <a:r>
                  <a:rPr lang="es-ES" sz="3733" b="1" dirty="0">
                    <a:solidFill>
                      <a:schemeClr val="tx1"/>
                    </a:solidFill>
                    <a:latin typeface="Latha" panose="020B0604020202020204" pitchFamily="34" charset="0"/>
                    <a:cs typeface="Latha" panose="020B0604020202020204" pitchFamily="34" charset="0"/>
                  </a:rPr>
                  <a:t>4</a:t>
                </a:r>
              </a:p>
            </p:txBody>
          </p:sp>
        </p:grpSp>
      </p:grpSp>
      <p:grpSp>
        <p:nvGrpSpPr>
          <p:cNvPr id="106" name="Diagram group">
            <a:extLst>
              <a:ext uri="{FF2B5EF4-FFF2-40B4-BE49-F238E27FC236}">
                <a16:creationId xmlns:a16="http://schemas.microsoft.com/office/drawing/2014/main" id="{A36B16AE-40BF-4A8C-B1D9-786772A19614}"/>
              </a:ext>
            </a:extLst>
          </p:cNvPr>
          <p:cNvGrpSpPr/>
          <p:nvPr/>
        </p:nvGrpSpPr>
        <p:grpSpPr>
          <a:xfrm>
            <a:off x="6479993" y="2616062"/>
            <a:ext cx="2111725" cy="1151850"/>
            <a:chOff x="3363217" y="1821854"/>
            <a:chExt cx="1050726" cy="420290"/>
          </a:xfrm>
          <a:solidFill>
            <a:schemeClr val="accent2">
              <a:lumMod val="60000"/>
              <a:lumOff val="40000"/>
            </a:schemeClr>
          </a:solidFill>
          <a:effectLst>
            <a:outerShdw blurRad="50800" dist="546100" dir="3480000" algn="ctr" rotWithShape="0">
              <a:prstClr val="black">
                <a:alpha val="40000"/>
              </a:prstClr>
            </a:outerShdw>
          </a:effectLst>
          <a:scene3d>
            <a:camera prst="perspectiveRelaxed" fov="2700000"/>
            <a:lightRig rig="threePt" dir="t"/>
          </a:scene3d>
        </p:grpSpPr>
        <p:grpSp>
          <p:nvGrpSpPr>
            <p:cNvPr id="107" name="106 Grupo">
              <a:extLst>
                <a:ext uri="{FF2B5EF4-FFF2-40B4-BE49-F238E27FC236}">
                  <a16:creationId xmlns:a16="http://schemas.microsoft.com/office/drawing/2014/main" id="{EDF3F9E1-8E06-42DC-A2CD-771C6112B987}"/>
                </a:ext>
              </a:extLst>
            </p:cNvPr>
            <p:cNvGrpSpPr/>
            <p:nvPr/>
          </p:nvGrpSpPr>
          <p:grpSpPr>
            <a:xfrm>
              <a:off x="3363217" y="1821854"/>
              <a:ext cx="1050726" cy="420290"/>
              <a:chOff x="3363217" y="1821854"/>
              <a:chExt cx="1050726" cy="420290"/>
            </a:xfrm>
            <a:grpFill/>
          </p:grpSpPr>
          <p:sp>
            <p:nvSpPr>
              <p:cNvPr id="108" name="107 Cheurón">
                <a:extLst>
                  <a:ext uri="{FF2B5EF4-FFF2-40B4-BE49-F238E27FC236}">
                    <a16:creationId xmlns:a16="http://schemas.microsoft.com/office/drawing/2014/main" id="{58BBBC71-04FD-4F4E-AF6C-EC9F03E0E80A}"/>
                  </a:ext>
                </a:extLst>
              </p:cNvPr>
              <p:cNvSpPr/>
              <p:nvPr/>
            </p:nvSpPr>
            <p:spPr>
              <a:xfrm>
                <a:off x="3363217" y="1821854"/>
                <a:ext cx="1050726" cy="420290"/>
              </a:xfrm>
              <a:prstGeom prst="chevron">
                <a:avLst/>
              </a:prstGeom>
              <a:grpFill/>
              <a:ln>
                <a:noFill/>
              </a:ln>
              <a:sp3d z="1016000" extrusionH="190500">
                <a:bevelT w="114300" prst="artDeco"/>
              </a:sp3d>
            </p:spPr>
            <p:style>
              <a:lnRef idx="2">
                <a:scrgbClr r="0" g="0" b="0"/>
              </a:lnRef>
              <a:fillRef idx="1">
                <a:schemeClr val="accent4">
                  <a:hueOff val="2338790"/>
                  <a:satOff val="5683"/>
                  <a:lumOff val="9281"/>
                  <a:alphaOff val="0"/>
                </a:schemeClr>
              </a:fillRef>
              <a:effectRef idx="0">
                <a:schemeClr val="accent4">
                  <a:hueOff val="2338790"/>
                  <a:satOff val="5683"/>
                  <a:lumOff val="9281"/>
                  <a:alphaOff val="0"/>
                </a:schemeClr>
              </a:effectRef>
              <a:fontRef idx="minor">
                <a:schemeClr val="lt1"/>
              </a:fontRef>
            </p:style>
          </p:sp>
          <p:sp>
            <p:nvSpPr>
              <p:cNvPr id="109" name="Cheurón 4">
                <a:extLst>
                  <a:ext uri="{FF2B5EF4-FFF2-40B4-BE49-F238E27FC236}">
                    <a16:creationId xmlns:a16="http://schemas.microsoft.com/office/drawing/2014/main" id="{58882422-8CA5-4A5A-9E7F-B5CD32DDEE07}"/>
                  </a:ext>
                </a:extLst>
              </p:cNvPr>
              <p:cNvSpPr/>
              <p:nvPr/>
            </p:nvSpPr>
            <p:spPr>
              <a:xfrm>
                <a:off x="3573362" y="1821854"/>
                <a:ext cx="630436" cy="420290"/>
              </a:xfrm>
              <a:prstGeom prst="rect">
                <a:avLst/>
              </a:prstGeom>
              <a:noFill/>
              <a:sp3d z="1016000" extrusionH="190500">
                <a:bevelT w="114300" prst="artDeco"/>
              </a:sp3d>
            </p:spPr>
            <p:style>
              <a:lnRef idx="0">
                <a:scrgbClr r="0" g="0" b="0"/>
              </a:lnRef>
              <a:fillRef idx="0">
                <a:scrgbClr r="0" g="0" b="0"/>
              </a:fillRef>
              <a:effectRef idx="0">
                <a:scrgbClr r="0" g="0" b="0"/>
              </a:effectRef>
              <a:fontRef idx="minor">
                <a:schemeClr val="lt1"/>
              </a:fontRef>
            </p:style>
            <p:txBody>
              <a:bodyPr lIns="117333" tIns="78222" rIns="39111" bIns="78222" spcCol="1270" anchor="ctr"/>
              <a:lstStyle/>
              <a:p>
                <a:pPr algn="ctr" defTabSz="1303704">
                  <a:lnSpc>
                    <a:spcPct val="90000"/>
                  </a:lnSpc>
                  <a:spcAft>
                    <a:spcPct val="35000"/>
                  </a:spcAft>
                  <a:defRPr/>
                </a:pPr>
                <a:r>
                  <a:rPr lang="es-ES" sz="3733" b="1" dirty="0">
                    <a:solidFill>
                      <a:schemeClr val="tx1"/>
                    </a:solidFill>
                    <a:latin typeface="Latha" panose="020B0604020202020204" pitchFamily="34" charset="0"/>
                    <a:cs typeface="Latha" panose="020B0604020202020204" pitchFamily="34" charset="0"/>
                  </a:rPr>
                  <a:t>5</a:t>
                </a:r>
                <a:endParaRPr lang="es-ES" sz="2933" b="1" dirty="0">
                  <a:solidFill>
                    <a:schemeClr val="tx1"/>
                  </a:solidFill>
                  <a:latin typeface="Latha" panose="020B0604020202020204" pitchFamily="34" charset="0"/>
                  <a:cs typeface="Latha" panose="020B0604020202020204" pitchFamily="34" charset="0"/>
                </a:endParaRPr>
              </a:p>
            </p:txBody>
          </p:sp>
        </p:grpSp>
      </p:grpSp>
      <p:grpSp>
        <p:nvGrpSpPr>
          <p:cNvPr id="110" name="Diagram group">
            <a:extLst>
              <a:ext uri="{FF2B5EF4-FFF2-40B4-BE49-F238E27FC236}">
                <a16:creationId xmlns:a16="http://schemas.microsoft.com/office/drawing/2014/main" id="{BB57C820-EBFD-434D-A4E6-AD0B7FFB3806}"/>
              </a:ext>
            </a:extLst>
          </p:cNvPr>
          <p:cNvGrpSpPr/>
          <p:nvPr/>
        </p:nvGrpSpPr>
        <p:grpSpPr>
          <a:xfrm>
            <a:off x="8015963" y="2616062"/>
            <a:ext cx="2111725" cy="1151850"/>
            <a:chOff x="4203799" y="1821854"/>
            <a:chExt cx="1050726" cy="420290"/>
          </a:xfrm>
          <a:effectLst>
            <a:outerShdw blurRad="50800" dist="571500" dir="3180000" algn="ctr" rotWithShape="0">
              <a:prstClr val="black">
                <a:alpha val="40000"/>
              </a:prstClr>
            </a:outerShdw>
          </a:effectLst>
          <a:scene3d>
            <a:camera prst="perspectiveRelaxed" fov="2700000"/>
            <a:lightRig rig="threePt" dir="t"/>
          </a:scene3d>
        </p:grpSpPr>
        <p:grpSp>
          <p:nvGrpSpPr>
            <p:cNvPr id="111" name="110 Grupo">
              <a:extLst>
                <a:ext uri="{FF2B5EF4-FFF2-40B4-BE49-F238E27FC236}">
                  <a16:creationId xmlns:a16="http://schemas.microsoft.com/office/drawing/2014/main" id="{CC24BEDE-A8B8-4345-8C09-76271808767C}"/>
                </a:ext>
              </a:extLst>
            </p:cNvPr>
            <p:cNvGrpSpPr/>
            <p:nvPr/>
          </p:nvGrpSpPr>
          <p:grpSpPr>
            <a:xfrm>
              <a:off x="4203799" y="1821854"/>
              <a:ext cx="1050726" cy="420290"/>
              <a:chOff x="4203799" y="1821854"/>
              <a:chExt cx="1050726" cy="420290"/>
            </a:xfrm>
          </p:grpSpPr>
          <p:sp>
            <p:nvSpPr>
              <p:cNvPr id="112" name="111 Cheurón">
                <a:extLst>
                  <a:ext uri="{FF2B5EF4-FFF2-40B4-BE49-F238E27FC236}">
                    <a16:creationId xmlns:a16="http://schemas.microsoft.com/office/drawing/2014/main" id="{75E3DA27-F16C-43C4-90E9-ACD8443CFA30}"/>
                  </a:ext>
                </a:extLst>
              </p:cNvPr>
              <p:cNvSpPr/>
              <p:nvPr/>
            </p:nvSpPr>
            <p:spPr>
              <a:xfrm>
                <a:off x="4203799" y="1821854"/>
                <a:ext cx="1050726" cy="420290"/>
              </a:xfrm>
              <a:prstGeom prst="chevron">
                <a:avLst/>
              </a:prstGeom>
              <a:solidFill>
                <a:schemeClr val="accent6">
                  <a:lumMod val="60000"/>
                  <a:lumOff val="40000"/>
                </a:schemeClr>
              </a:solidFill>
              <a:ln>
                <a:noFill/>
              </a:ln>
              <a:sp3d z="1270000" extrusionH="190500">
                <a:bevelT w="114300" prst="artDeco"/>
              </a:sp3d>
            </p:spPr>
            <p:style>
              <a:lnRef idx="2">
                <a:scrgbClr r="0" g="0" b="0"/>
              </a:lnRef>
              <a:fillRef idx="1">
                <a:schemeClr val="accent4">
                  <a:hueOff val="2923487"/>
                  <a:satOff val="7104"/>
                  <a:lumOff val="11602"/>
                  <a:alphaOff val="0"/>
                </a:schemeClr>
              </a:fillRef>
              <a:effectRef idx="0">
                <a:schemeClr val="accent4">
                  <a:hueOff val="2923487"/>
                  <a:satOff val="7104"/>
                  <a:lumOff val="11602"/>
                  <a:alphaOff val="0"/>
                </a:schemeClr>
              </a:effectRef>
              <a:fontRef idx="minor">
                <a:schemeClr val="lt1"/>
              </a:fontRef>
            </p:style>
          </p:sp>
          <p:sp>
            <p:nvSpPr>
              <p:cNvPr id="113" name="Cheurón 4">
                <a:extLst>
                  <a:ext uri="{FF2B5EF4-FFF2-40B4-BE49-F238E27FC236}">
                    <a16:creationId xmlns:a16="http://schemas.microsoft.com/office/drawing/2014/main" id="{A0144A4E-DF75-4CBF-AED5-40AEA961B1EA}"/>
                  </a:ext>
                </a:extLst>
              </p:cNvPr>
              <p:cNvSpPr/>
              <p:nvPr/>
            </p:nvSpPr>
            <p:spPr>
              <a:xfrm>
                <a:off x="4413944" y="1821854"/>
                <a:ext cx="630436" cy="420290"/>
              </a:xfrm>
              <a:prstGeom prst="rect">
                <a:avLst/>
              </a:prstGeom>
              <a:noFill/>
              <a:sp3d z="1270000" extrusionH="190500">
                <a:bevelT w="114300" prst="artDeco"/>
              </a:sp3d>
            </p:spPr>
            <p:style>
              <a:lnRef idx="0">
                <a:scrgbClr r="0" g="0" b="0"/>
              </a:lnRef>
              <a:fillRef idx="0">
                <a:scrgbClr r="0" g="0" b="0"/>
              </a:fillRef>
              <a:effectRef idx="0">
                <a:scrgbClr r="0" g="0" b="0"/>
              </a:effectRef>
              <a:fontRef idx="minor">
                <a:schemeClr val="lt1"/>
              </a:fontRef>
            </p:style>
            <p:txBody>
              <a:bodyPr lIns="74666" tIns="49778" rIns="24889" bIns="49778" spcCol="1270" anchor="ctr"/>
              <a:lstStyle/>
              <a:p>
                <a:pPr algn="ctr" defTabSz="829630">
                  <a:lnSpc>
                    <a:spcPct val="90000"/>
                  </a:lnSpc>
                  <a:spcAft>
                    <a:spcPct val="35000"/>
                  </a:spcAft>
                  <a:defRPr/>
                </a:pPr>
                <a:r>
                  <a:rPr lang="es-ES" sz="3733" b="1" dirty="0">
                    <a:solidFill>
                      <a:schemeClr val="tx1"/>
                    </a:solidFill>
                    <a:latin typeface="Latha" panose="020B0604020202020204" pitchFamily="34" charset="0"/>
                    <a:cs typeface="Latha" panose="020B0604020202020204" pitchFamily="34" charset="0"/>
                  </a:rPr>
                  <a:t>6</a:t>
                </a:r>
              </a:p>
            </p:txBody>
          </p:sp>
        </p:grpSp>
      </p:grpSp>
      <p:grpSp>
        <p:nvGrpSpPr>
          <p:cNvPr id="114" name="Diagram group">
            <a:extLst>
              <a:ext uri="{FF2B5EF4-FFF2-40B4-BE49-F238E27FC236}">
                <a16:creationId xmlns:a16="http://schemas.microsoft.com/office/drawing/2014/main" id="{74EA0E81-D9DB-48A7-84D4-979197CDAB32}"/>
              </a:ext>
            </a:extLst>
          </p:cNvPr>
          <p:cNvGrpSpPr/>
          <p:nvPr/>
        </p:nvGrpSpPr>
        <p:grpSpPr>
          <a:xfrm>
            <a:off x="9551934" y="2615934"/>
            <a:ext cx="2111725" cy="1151850"/>
            <a:chOff x="5044380" y="1821854"/>
            <a:chExt cx="1050726" cy="420290"/>
          </a:xfrm>
          <a:effectLst>
            <a:outerShdw blurRad="50800" dist="584200" dir="3060000" algn="ctr" rotWithShape="0">
              <a:prstClr val="black">
                <a:alpha val="40000"/>
              </a:prstClr>
            </a:outerShdw>
          </a:effectLst>
          <a:scene3d>
            <a:camera prst="perspectiveRelaxed" fov="2700000"/>
            <a:lightRig rig="threePt" dir="t"/>
          </a:scene3d>
        </p:grpSpPr>
        <p:grpSp>
          <p:nvGrpSpPr>
            <p:cNvPr id="115" name="114 Grupo">
              <a:extLst>
                <a:ext uri="{FF2B5EF4-FFF2-40B4-BE49-F238E27FC236}">
                  <a16:creationId xmlns:a16="http://schemas.microsoft.com/office/drawing/2014/main" id="{6BB02CB0-0194-4CE9-B05D-1182493DE958}"/>
                </a:ext>
              </a:extLst>
            </p:cNvPr>
            <p:cNvGrpSpPr/>
            <p:nvPr/>
          </p:nvGrpSpPr>
          <p:grpSpPr>
            <a:xfrm>
              <a:off x="5044380" y="1821854"/>
              <a:ext cx="1050726" cy="420290"/>
              <a:chOff x="5044380" y="1821854"/>
              <a:chExt cx="1050726" cy="420290"/>
            </a:xfrm>
          </p:grpSpPr>
          <p:sp>
            <p:nvSpPr>
              <p:cNvPr id="116" name="115 Cheurón">
                <a:extLst>
                  <a:ext uri="{FF2B5EF4-FFF2-40B4-BE49-F238E27FC236}">
                    <a16:creationId xmlns:a16="http://schemas.microsoft.com/office/drawing/2014/main" id="{BC4BC2A6-8345-4CC4-BEA7-1B944C4813BB}"/>
                  </a:ext>
                </a:extLst>
              </p:cNvPr>
              <p:cNvSpPr/>
              <p:nvPr/>
            </p:nvSpPr>
            <p:spPr>
              <a:xfrm>
                <a:off x="5044380" y="1821854"/>
                <a:ext cx="1050726" cy="420290"/>
              </a:xfrm>
              <a:prstGeom prst="chevron">
                <a:avLst/>
              </a:prstGeom>
              <a:solidFill>
                <a:schemeClr val="accent6">
                  <a:lumMod val="60000"/>
                  <a:lumOff val="40000"/>
                </a:schemeClr>
              </a:solidFill>
              <a:ln>
                <a:noFill/>
              </a:ln>
              <a:sp3d z="1524000" extrusionH="190500">
                <a:bevelT w="114300" prst="artDeco"/>
              </a:sp3d>
            </p:spPr>
            <p:style>
              <a:lnRef idx="2">
                <a:scrgbClr r="0" g="0" b="0"/>
              </a:lnRef>
              <a:fillRef idx="1">
                <a:schemeClr val="accent4">
                  <a:hueOff val="3508185"/>
                  <a:satOff val="8525"/>
                  <a:lumOff val="13922"/>
                  <a:alphaOff val="0"/>
                </a:schemeClr>
              </a:fillRef>
              <a:effectRef idx="0">
                <a:schemeClr val="accent4">
                  <a:hueOff val="3508185"/>
                  <a:satOff val="8525"/>
                  <a:lumOff val="13922"/>
                  <a:alphaOff val="0"/>
                </a:schemeClr>
              </a:effectRef>
              <a:fontRef idx="minor">
                <a:schemeClr val="lt1"/>
              </a:fontRef>
            </p:style>
          </p:sp>
          <p:sp>
            <p:nvSpPr>
              <p:cNvPr id="117" name="Cheurón 4">
                <a:extLst>
                  <a:ext uri="{FF2B5EF4-FFF2-40B4-BE49-F238E27FC236}">
                    <a16:creationId xmlns:a16="http://schemas.microsoft.com/office/drawing/2014/main" id="{90DF3874-9A78-4F79-84FB-21E37704720E}"/>
                  </a:ext>
                </a:extLst>
              </p:cNvPr>
              <p:cNvSpPr/>
              <p:nvPr/>
            </p:nvSpPr>
            <p:spPr>
              <a:xfrm>
                <a:off x="5254525" y="1821854"/>
                <a:ext cx="630436" cy="420290"/>
              </a:xfrm>
              <a:prstGeom prst="rect">
                <a:avLst/>
              </a:prstGeom>
              <a:sp3d z="1524000" extrusionH="190500">
                <a:bevelT w="114300" prst="artDeco"/>
              </a:sp3d>
            </p:spPr>
            <p:style>
              <a:lnRef idx="0">
                <a:scrgbClr r="0" g="0" b="0"/>
              </a:lnRef>
              <a:fillRef idx="0">
                <a:scrgbClr r="0" g="0" b="0"/>
              </a:fillRef>
              <a:effectRef idx="0">
                <a:scrgbClr r="0" g="0" b="0"/>
              </a:effectRef>
              <a:fontRef idx="minor">
                <a:schemeClr val="lt1"/>
              </a:fontRef>
            </p:style>
            <p:txBody>
              <a:bodyPr lIns="74666" tIns="49778" rIns="24889" bIns="49778" spcCol="1270" anchor="ctr"/>
              <a:lstStyle/>
              <a:p>
                <a:pPr algn="ctr" defTabSz="829630">
                  <a:lnSpc>
                    <a:spcPct val="90000"/>
                  </a:lnSpc>
                  <a:spcAft>
                    <a:spcPct val="35000"/>
                  </a:spcAft>
                  <a:defRPr/>
                </a:pPr>
                <a:r>
                  <a:rPr lang="es-ES" sz="3733" b="1" dirty="0">
                    <a:solidFill>
                      <a:schemeClr val="tx1"/>
                    </a:solidFill>
                    <a:latin typeface="Latha" panose="020B0604020202020204" pitchFamily="34" charset="0"/>
                    <a:cs typeface="Latha" panose="020B0604020202020204" pitchFamily="34" charset="0"/>
                  </a:rPr>
                  <a:t>7</a:t>
                </a:r>
                <a:endParaRPr lang="es-ES" sz="1867" b="1" dirty="0">
                  <a:solidFill>
                    <a:schemeClr val="tx1"/>
                  </a:solidFill>
                  <a:latin typeface="Latha" panose="020B0604020202020204" pitchFamily="34" charset="0"/>
                  <a:cs typeface="Latha" panose="020B0604020202020204" pitchFamily="34" charset="0"/>
                </a:endParaRPr>
              </a:p>
            </p:txBody>
          </p:sp>
        </p:grpSp>
      </p:grpSp>
      <p:pic>
        <p:nvPicPr>
          <p:cNvPr id="30" name="29 Imagen">
            <a:extLst>
              <a:ext uri="{FF2B5EF4-FFF2-40B4-BE49-F238E27FC236}">
                <a16:creationId xmlns:a16="http://schemas.microsoft.com/office/drawing/2014/main" id="{7121BFD4-BFF6-4975-BFBC-D6A665A08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312" y="460762"/>
            <a:ext cx="1933323" cy="273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61 CuadroTexto">
            <a:extLst>
              <a:ext uri="{FF2B5EF4-FFF2-40B4-BE49-F238E27FC236}">
                <a16:creationId xmlns:a16="http://schemas.microsoft.com/office/drawing/2014/main" id="{9CE9D6BB-2863-43A4-8ED3-83DBF9B52F98}"/>
              </a:ext>
            </a:extLst>
          </p:cNvPr>
          <p:cNvSpPr txBox="1"/>
          <p:nvPr/>
        </p:nvSpPr>
        <p:spPr>
          <a:xfrm>
            <a:off x="312698" y="4776612"/>
            <a:ext cx="384125" cy="501585"/>
          </a:xfrm>
          <a:prstGeom prst="rect">
            <a:avLst/>
          </a:prstGeom>
          <a:noFill/>
        </p:spPr>
        <p:txBody>
          <a:bodyPr>
            <a:spAutoFit/>
          </a:bodyPr>
          <a:lstStyle/>
          <a:p>
            <a:pPr algn="ctr">
              <a:defRPr/>
            </a:pPr>
            <a:r>
              <a:rPr lang="es-ES" sz="2667" b="1" dirty="0">
                <a:solidFill>
                  <a:srgbClr val="FF0000"/>
                </a:solidFill>
              </a:rPr>
              <a:t>E</a:t>
            </a:r>
            <a:endParaRPr lang="es-ES" b="1" dirty="0"/>
          </a:p>
        </p:txBody>
      </p:sp>
      <p:sp>
        <p:nvSpPr>
          <p:cNvPr id="65" name="64 CuadroTexto">
            <a:extLst>
              <a:ext uri="{FF2B5EF4-FFF2-40B4-BE49-F238E27FC236}">
                <a16:creationId xmlns:a16="http://schemas.microsoft.com/office/drawing/2014/main" id="{65A79EE6-236C-4AE1-8AFC-86AACCD67389}"/>
              </a:ext>
            </a:extLst>
          </p:cNvPr>
          <p:cNvSpPr txBox="1"/>
          <p:nvPr/>
        </p:nvSpPr>
        <p:spPr>
          <a:xfrm>
            <a:off x="2015863" y="4765501"/>
            <a:ext cx="912694" cy="503172"/>
          </a:xfrm>
          <a:prstGeom prst="rect">
            <a:avLst/>
          </a:prstGeom>
          <a:noFill/>
        </p:spPr>
        <p:txBody>
          <a:bodyPr>
            <a:spAutoFit/>
          </a:bodyPr>
          <a:lstStyle/>
          <a:p>
            <a:pPr algn="ctr">
              <a:defRPr/>
            </a:pPr>
            <a:r>
              <a:rPr lang="es-ES" sz="2667" b="1" dirty="0">
                <a:solidFill>
                  <a:srgbClr val="FF0000"/>
                </a:solidFill>
              </a:rPr>
              <a:t>L</a:t>
            </a:r>
            <a:endParaRPr lang="es-ES" b="1" dirty="0"/>
          </a:p>
        </p:txBody>
      </p:sp>
      <p:sp>
        <p:nvSpPr>
          <p:cNvPr id="71" name="70 CuadroTexto">
            <a:extLst>
              <a:ext uri="{FF2B5EF4-FFF2-40B4-BE49-F238E27FC236}">
                <a16:creationId xmlns:a16="http://schemas.microsoft.com/office/drawing/2014/main" id="{04DDF3EC-6A53-4828-8D0F-BFC29DF76902}"/>
              </a:ext>
            </a:extLst>
          </p:cNvPr>
          <p:cNvSpPr txBox="1"/>
          <p:nvPr/>
        </p:nvSpPr>
        <p:spPr>
          <a:xfrm>
            <a:off x="3684109" y="4765501"/>
            <a:ext cx="612695" cy="503172"/>
          </a:xfrm>
          <a:prstGeom prst="rect">
            <a:avLst/>
          </a:prstGeom>
          <a:noFill/>
        </p:spPr>
        <p:txBody>
          <a:bodyPr>
            <a:spAutoFit/>
          </a:bodyPr>
          <a:lstStyle/>
          <a:p>
            <a:pPr algn="ctr">
              <a:defRPr/>
            </a:pPr>
            <a:r>
              <a:rPr lang="es-ES" sz="2667" b="1" dirty="0">
                <a:solidFill>
                  <a:srgbClr val="FF0000"/>
                </a:solidFill>
              </a:rPr>
              <a:t>S</a:t>
            </a:r>
            <a:endParaRPr lang="es-ES" b="1" dirty="0"/>
          </a:p>
        </p:txBody>
      </p:sp>
      <p:sp>
        <p:nvSpPr>
          <p:cNvPr id="72" name="71 CuadroTexto">
            <a:extLst>
              <a:ext uri="{FF2B5EF4-FFF2-40B4-BE49-F238E27FC236}">
                <a16:creationId xmlns:a16="http://schemas.microsoft.com/office/drawing/2014/main" id="{E4A20739-3316-4A2C-A73C-F68100112EAF}"/>
              </a:ext>
            </a:extLst>
          </p:cNvPr>
          <p:cNvSpPr txBox="1"/>
          <p:nvPr/>
        </p:nvSpPr>
        <p:spPr>
          <a:xfrm>
            <a:off x="5411083" y="4765501"/>
            <a:ext cx="468251" cy="503172"/>
          </a:xfrm>
          <a:prstGeom prst="rect">
            <a:avLst/>
          </a:prstGeom>
          <a:noFill/>
        </p:spPr>
        <p:txBody>
          <a:bodyPr>
            <a:spAutoFit/>
          </a:bodyPr>
          <a:lstStyle/>
          <a:p>
            <a:pPr algn="ctr">
              <a:defRPr/>
            </a:pPr>
            <a:r>
              <a:rPr lang="es-ES" sz="2667" b="1" dirty="0">
                <a:solidFill>
                  <a:srgbClr val="FF0000"/>
                </a:solidFill>
              </a:rPr>
              <a:t>E</a:t>
            </a:r>
            <a:endParaRPr lang="es-ES" b="1" dirty="0"/>
          </a:p>
        </p:txBody>
      </p:sp>
      <p:sp>
        <p:nvSpPr>
          <p:cNvPr id="73" name="72 CuadroTexto">
            <a:extLst>
              <a:ext uri="{FF2B5EF4-FFF2-40B4-BE49-F238E27FC236}">
                <a16:creationId xmlns:a16="http://schemas.microsoft.com/office/drawing/2014/main" id="{C09CA9D8-C6B1-4B03-B7D5-50E8DEA44FCD}"/>
              </a:ext>
            </a:extLst>
          </p:cNvPr>
          <p:cNvSpPr txBox="1"/>
          <p:nvPr/>
        </p:nvSpPr>
        <p:spPr>
          <a:xfrm>
            <a:off x="7072979" y="4776612"/>
            <a:ext cx="420633" cy="501585"/>
          </a:xfrm>
          <a:prstGeom prst="rect">
            <a:avLst/>
          </a:prstGeom>
          <a:noFill/>
        </p:spPr>
        <p:txBody>
          <a:bodyPr>
            <a:spAutoFit/>
          </a:bodyPr>
          <a:lstStyle/>
          <a:p>
            <a:pPr algn="ctr">
              <a:defRPr/>
            </a:pPr>
            <a:r>
              <a:rPr lang="es-ES" sz="2667" b="1" dirty="0">
                <a:solidFill>
                  <a:srgbClr val="FF0000"/>
                </a:solidFill>
              </a:rPr>
              <a:t>R</a:t>
            </a:r>
            <a:endParaRPr lang="es-ES" b="1" dirty="0"/>
          </a:p>
        </p:txBody>
      </p:sp>
      <p:sp>
        <p:nvSpPr>
          <p:cNvPr id="74" name="73 CuadroTexto">
            <a:extLst>
              <a:ext uri="{FF2B5EF4-FFF2-40B4-BE49-F238E27FC236}">
                <a16:creationId xmlns:a16="http://schemas.microsoft.com/office/drawing/2014/main" id="{63752B80-EF5C-4E9B-AF6E-54A5CB586C80}"/>
              </a:ext>
            </a:extLst>
          </p:cNvPr>
          <p:cNvSpPr txBox="1"/>
          <p:nvPr/>
        </p:nvSpPr>
        <p:spPr>
          <a:xfrm>
            <a:off x="8698368" y="4765501"/>
            <a:ext cx="422220" cy="503172"/>
          </a:xfrm>
          <a:prstGeom prst="rect">
            <a:avLst/>
          </a:prstGeom>
          <a:noFill/>
        </p:spPr>
        <p:txBody>
          <a:bodyPr>
            <a:spAutoFit/>
          </a:bodyPr>
          <a:lstStyle/>
          <a:p>
            <a:pPr algn="ctr">
              <a:defRPr/>
            </a:pPr>
            <a:r>
              <a:rPr lang="es-ES" sz="2667" b="1" dirty="0">
                <a:solidFill>
                  <a:srgbClr val="FF0000"/>
                </a:solidFill>
              </a:rPr>
              <a:t>R</a:t>
            </a:r>
            <a:endParaRPr lang="es-ES" b="1" dirty="0"/>
          </a:p>
        </p:txBody>
      </p:sp>
      <p:sp>
        <p:nvSpPr>
          <p:cNvPr id="75" name="74 CuadroTexto">
            <a:extLst>
              <a:ext uri="{FF2B5EF4-FFF2-40B4-BE49-F238E27FC236}">
                <a16:creationId xmlns:a16="http://schemas.microsoft.com/office/drawing/2014/main" id="{2BE72190-A239-4DAB-A76D-2F67A5CF38F4}"/>
              </a:ext>
            </a:extLst>
          </p:cNvPr>
          <p:cNvSpPr txBox="1"/>
          <p:nvPr/>
        </p:nvSpPr>
        <p:spPr>
          <a:xfrm>
            <a:off x="10384073" y="4765501"/>
            <a:ext cx="420633" cy="503172"/>
          </a:xfrm>
          <a:prstGeom prst="rect">
            <a:avLst/>
          </a:prstGeom>
          <a:noFill/>
        </p:spPr>
        <p:txBody>
          <a:bodyPr>
            <a:spAutoFit/>
          </a:bodyPr>
          <a:lstStyle/>
          <a:p>
            <a:pPr algn="ctr">
              <a:defRPr/>
            </a:pPr>
            <a:r>
              <a:rPr lang="es-ES" sz="2667" b="1" dirty="0">
                <a:solidFill>
                  <a:srgbClr val="FF0000"/>
                </a:solidFill>
              </a:rPr>
              <a:t>R</a:t>
            </a:r>
            <a:endParaRPr lang="es-ES" b="1" dirty="0"/>
          </a:p>
        </p:txBody>
      </p:sp>
      <p:sp>
        <p:nvSpPr>
          <p:cNvPr id="77" name="76 CuadroTexto">
            <a:extLst>
              <a:ext uri="{FF2B5EF4-FFF2-40B4-BE49-F238E27FC236}">
                <a16:creationId xmlns:a16="http://schemas.microsoft.com/office/drawing/2014/main" id="{25E7FA4F-E496-4F85-82B0-4A6FA2987813}"/>
              </a:ext>
            </a:extLst>
          </p:cNvPr>
          <p:cNvSpPr txBox="1"/>
          <p:nvPr/>
        </p:nvSpPr>
        <p:spPr>
          <a:xfrm>
            <a:off x="6757108" y="4022648"/>
            <a:ext cx="395236" cy="501585"/>
          </a:xfrm>
          <a:prstGeom prst="rect">
            <a:avLst/>
          </a:prstGeom>
          <a:noFill/>
        </p:spPr>
        <p:txBody>
          <a:bodyPr>
            <a:spAutoFit/>
          </a:bodyPr>
          <a:lstStyle/>
          <a:p>
            <a:pPr algn="ctr">
              <a:defRPr/>
            </a:pPr>
            <a:r>
              <a:rPr lang="es-ES" sz="2667" b="1" dirty="0">
                <a:solidFill>
                  <a:srgbClr val="FF0000"/>
                </a:solidFill>
              </a:rPr>
              <a:t>3</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barn(inVertical)">
                                      <p:cBhvr>
                                        <p:cTn id="28" dur="1000"/>
                                        <p:tgtEl>
                                          <p:spTgt spid="6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1000"/>
                                        <p:tgtEl>
                                          <p:spTgt spid="54"/>
                                        </p:tgtEl>
                                      </p:cBhvr>
                                    </p:animEffect>
                                    <p:anim calcmode="lin" valueType="num">
                                      <p:cBhvr>
                                        <p:cTn id="41" dur="1000" fill="hold"/>
                                        <p:tgtEl>
                                          <p:spTgt spid="54"/>
                                        </p:tgtEl>
                                        <p:attrNameLst>
                                          <p:attrName>ppt_x</p:attrName>
                                        </p:attrNameLst>
                                      </p:cBhvr>
                                      <p:tavLst>
                                        <p:tav tm="0">
                                          <p:val>
                                            <p:strVal val="#ppt_x"/>
                                          </p:val>
                                        </p:tav>
                                        <p:tav tm="100000">
                                          <p:val>
                                            <p:strVal val="#ppt_x"/>
                                          </p:val>
                                        </p:tav>
                                      </p:tavLst>
                                    </p:anim>
                                    <p:anim calcmode="lin" valueType="num">
                                      <p:cBhvr>
                                        <p:cTn id="42" dur="1000" fill="hold"/>
                                        <p:tgtEl>
                                          <p:spTgt spid="5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1000"/>
                            </p:stCondLst>
                            <p:childTnLst>
                              <p:par>
                                <p:cTn id="49" presetID="16" presetClass="entr" presetSubtype="21" fill="hold" grpId="0" nodeType="after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barn(inVertical)">
                                      <p:cBhvr>
                                        <p:cTn id="51" dur="1000"/>
                                        <p:tgtEl>
                                          <p:spTgt spid="64"/>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42" presetClass="entr" presetSubtype="0" fill="hold" nodeType="clickEffect">
                                  <p:stCondLst>
                                    <p:cond delay="0"/>
                                  </p:stCondLst>
                                  <p:childTnLst>
                                    <p:set>
                                      <p:cBhvr>
                                        <p:cTn id="57" dur="1" fill="hold">
                                          <p:stCondLst>
                                            <p:cond delay="0"/>
                                          </p:stCondLst>
                                        </p:cTn>
                                        <p:tgtEl>
                                          <p:spTgt spid="98"/>
                                        </p:tgtEl>
                                        <p:attrNameLst>
                                          <p:attrName>style.visibility</p:attrName>
                                        </p:attrNameLst>
                                      </p:cBhvr>
                                      <p:to>
                                        <p:strVal val="visible"/>
                                      </p:to>
                                    </p:set>
                                    <p:animEffect transition="in" filter="fade">
                                      <p:cBhvr>
                                        <p:cTn id="58" dur="1000"/>
                                        <p:tgtEl>
                                          <p:spTgt spid="98"/>
                                        </p:tgtEl>
                                      </p:cBhvr>
                                    </p:animEffect>
                                    <p:anim calcmode="lin" valueType="num">
                                      <p:cBhvr>
                                        <p:cTn id="59" dur="1000" fill="hold"/>
                                        <p:tgtEl>
                                          <p:spTgt spid="98"/>
                                        </p:tgtEl>
                                        <p:attrNameLst>
                                          <p:attrName>ppt_x</p:attrName>
                                        </p:attrNameLst>
                                      </p:cBhvr>
                                      <p:tavLst>
                                        <p:tav tm="0">
                                          <p:val>
                                            <p:strVal val="#ppt_x"/>
                                          </p:val>
                                        </p:tav>
                                        <p:tav tm="100000">
                                          <p:val>
                                            <p:strVal val="#ppt_x"/>
                                          </p:val>
                                        </p:tav>
                                      </p:tavLst>
                                    </p:anim>
                                    <p:anim calcmode="lin" valueType="num">
                                      <p:cBhvr>
                                        <p:cTn id="60" dur="1000" fill="hold"/>
                                        <p:tgtEl>
                                          <p:spTgt spid="9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anim calcmode="lin" valueType="num">
                                      <p:cBhvr>
                                        <p:cTn id="64" dur="1000" fill="hold"/>
                                        <p:tgtEl>
                                          <p:spTgt spid="33"/>
                                        </p:tgtEl>
                                        <p:attrNameLst>
                                          <p:attrName>ppt_x</p:attrName>
                                        </p:attrNameLst>
                                      </p:cBhvr>
                                      <p:tavLst>
                                        <p:tav tm="0">
                                          <p:val>
                                            <p:strVal val="#ppt_x"/>
                                          </p:val>
                                        </p:tav>
                                        <p:tav tm="100000">
                                          <p:val>
                                            <p:strVal val="#ppt_x"/>
                                          </p:val>
                                        </p:tav>
                                      </p:tavLst>
                                    </p:anim>
                                    <p:anim calcmode="lin" valueType="num">
                                      <p:cBhvr>
                                        <p:cTn id="65" dur="1000" fill="hold"/>
                                        <p:tgtEl>
                                          <p:spTgt spid="33"/>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1000"/>
                                        <p:tgtEl>
                                          <p:spTgt spid="55"/>
                                        </p:tgtEl>
                                      </p:cBhvr>
                                    </p:animEffect>
                                    <p:anim calcmode="lin" valueType="num">
                                      <p:cBhvr>
                                        <p:cTn id="69" dur="1000" fill="hold"/>
                                        <p:tgtEl>
                                          <p:spTgt spid="55"/>
                                        </p:tgtEl>
                                        <p:attrNameLst>
                                          <p:attrName>ppt_x</p:attrName>
                                        </p:attrNameLst>
                                      </p:cBhvr>
                                      <p:tavLst>
                                        <p:tav tm="0">
                                          <p:val>
                                            <p:strVal val="#ppt_x"/>
                                          </p:val>
                                        </p:tav>
                                        <p:tav tm="100000">
                                          <p:val>
                                            <p:strVal val="#ppt_x"/>
                                          </p:val>
                                        </p:tav>
                                      </p:tavLst>
                                    </p:anim>
                                    <p:anim calcmode="lin" valueType="num">
                                      <p:cBhvr>
                                        <p:cTn id="70" dur="1000" fill="hold"/>
                                        <p:tgtEl>
                                          <p:spTgt spid="55"/>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1000"/>
                            </p:stCondLst>
                            <p:childTnLst>
                              <p:par>
                                <p:cTn id="72" presetID="16" presetClass="entr" presetSubtype="21"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barn(inVertical)">
                                      <p:cBhvr>
                                        <p:cTn id="74" dur="1000"/>
                                        <p:tgtEl>
                                          <p:spTgt spid="66"/>
                                        </p:tgtEl>
                                      </p:cBhvr>
                                    </p:animEffect>
                                  </p:childTnLst>
                                </p:cTn>
                              </p:par>
                              <p:par>
                                <p:cTn id="75" presetID="1"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42" presetClass="entr" presetSubtype="0" fill="hold" nodeType="click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fade">
                                      <p:cBhvr>
                                        <p:cTn id="81" dur="1000"/>
                                        <p:tgtEl>
                                          <p:spTgt spid="102"/>
                                        </p:tgtEl>
                                      </p:cBhvr>
                                    </p:animEffect>
                                    <p:anim calcmode="lin" valueType="num">
                                      <p:cBhvr>
                                        <p:cTn id="82" dur="1000" fill="hold"/>
                                        <p:tgtEl>
                                          <p:spTgt spid="102"/>
                                        </p:tgtEl>
                                        <p:attrNameLst>
                                          <p:attrName>ppt_x</p:attrName>
                                        </p:attrNameLst>
                                      </p:cBhvr>
                                      <p:tavLst>
                                        <p:tav tm="0">
                                          <p:val>
                                            <p:strVal val="#ppt_x"/>
                                          </p:val>
                                        </p:tav>
                                        <p:tav tm="100000">
                                          <p:val>
                                            <p:strVal val="#ppt_x"/>
                                          </p:val>
                                        </p:tav>
                                      </p:tavLst>
                                    </p:anim>
                                    <p:anim calcmode="lin" valueType="num">
                                      <p:cBhvr>
                                        <p:cTn id="83" dur="1000" fill="hold"/>
                                        <p:tgtEl>
                                          <p:spTgt spid="10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1000"/>
                                        <p:tgtEl>
                                          <p:spTgt spid="34"/>
                                        </p:tgtEl>
                                      </p:cBhvr>
                                    </p:animEffect>
                                    <p:anim calcmode="lin" valueType="num">
                                      <p:cBhvr>
                                        <p:cTn id="87" dur="1000" fill="hold"/>
                                        <p:tgtEl>
                                          <p:spTgt spid="34"/>
                                        </p:tgtEl>
                                        <p:attrNameLst>
                                          <p:attrName>ppt_x</p:attrName>
                                        </p:attrNameLst>
                                      </p:cBhvr>
                                      <p:tavLst>
                                        <p:tav tm="0">
                                          <p:val>
                                            <p:strVal val="#ppt_x"/>
                                          </p:val>
                                        </p:tav>
                                        <p:tav tm="100000">
                                          <p:val>
                                            <p:strVal val="#ppt_x"/>
                                          </p:val>
                                        </p:tav>
                                      </p:tavLst>
                                    </p:anim>
                                    <p:anim calcmode="lin" valueType="num">
                                      <p:cBhvr>
                                        <p:cTn id="88" dur="1000" fill="hold"/>
                                        <p:tgtEl>
                                          <p:spTgt spid="34"/>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anim calcmode="lin" valueType="num">
                                      <p:cBhvr>
                                        <p:cTn id="92" dur="1000" fill="hold"/>
                                        <p:tgtEl>
                                          <p:spTgt spid="56"/>
                                        </p:tgtEl>
                                        <p:attrNameLst>
                                          <p:attrName>ppt_x</p:attrName>
                                        </p:attrNameLst>
                                      </p:cBhvr>
                                      <p:tavLst>
                                        <p:tav tm="0">
                                          <p:val>
                                            <p:strVal val="#ppt_x"/>
                                          </p:val>
                                        </p:tav>
                                        <p:tav tm="100000">
                                          <p:val>
                                            <p:strVal val="#ppt_x"/>
                                          </p:val>
                                        </p:tav>
                                      </p:tavLst>
                                    </p:anim>
                                    <p:anim calcmode="lin" valueType="num">
                                      <p:cBhvr>
                                        <p:cTn id="93" dur="1000" fill="hold"/>
                                        <p:tgtEl>
                                          <p:spTgt spid="56"/>
                                        </p:tgtEl>
                                        <p:attrNameLst>
                                          <p:attrName>ppt_y</p:attrName>
                                        </p:attrNameLst>
                                      </p:cBhvr>
                                      <p:tavLst>
                                        <p:tav tm="0">
                                          <p:val>
                                            <p:strVal val="#ppt_y+.1"/>
                                          </p:val>
                                        </p:tav>
                                        <p:tav tm="100000">
                                          <p:val>
                                            <p:strVal val="#ppt_y"/>
                                          </p:val>
                                        </p:tav>
                                      </p:tavLst>
                                    </p:anim>
                                  </p:childTnLst>
                                </p:cTn>
                              </p:par>
                            </p:childTnLst>
                          </p:cTn>
                        </p:par>
                        <p:par>
                          <p:cTn id="94" fill="hold" nodeType="afterGroup">
                            <p:stCondLst>
                              <p:cond delay="1000"/>
                            </p:stCondLst>
                            <p:childTnLst>
                              <p:par>
                                <p:cTn id="95" presetID="16" presetClass="entr" presetSubtype="21" fill="hold" grpId="0" nodeType="after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arn(inVertical)">
                                      <p:cBhvr>
                                        <p:cTn id="97" dur="1000"/>
                                        <p:tgtEl>
                                          <p:spTgt spid="67"/>
                                        </p:tgtEl>
                                      </p:cBhvr>
                                    </p:animEffect>
                                  </p:childTnLst>
                                </p:cTn>
                              </p:par>
                              <p:par>
                                <p:cTn id="98" presetID="1" presetClass="entr" presetSubtype="0" fill="hold" grpId="0" nodeType="withEffect">
                                  <p:stCondLst>
                                    <p:cond delay="0"/>
                                  </p:stCondLst>
                                  <p:childTnLst>
                                    <p:set>
                                      <p:cBhvr>
                                        <p:cTn id="99" dur="1" fill="hold">
                                          <p:stCondLst>
                                            <p:cond delay="0"/>
                                          </p:stCondLst>
                                        </p:cTn>
                                        <p:tgtEl>
                                          <p:spTgt spid="72"/>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2" presetClass="entr" presetSubtype="0" fill="hold" nodeType="clickEffect">
                                  <p:stCondLst>
                                    <p:cond delay="0"/>
                                  </p:stCondLst>
                                  <p:childTnLst>
                                    <p:set>
                                      <p:cBhvr>
                                        <p:cTn id="103" dur="1" fill="hold">
                                          <p:stCondLst>
                                            <p:cond delay="0"/>
                                          </p:stCondLst>
                                        </p:cTn>
                                        <p:tgtEl>
                                          <p:spTgt spid="106"/>
                                        </p:tgtEl>
                                        <p:attrNameLst>
                                          <p:attrName>style.visibility</p:attrName>
                                        </p:attrNameLst>
                                      </p:cBhvr>
                                      <p:to>
                                        <p:strVal val="visible"/>
                                      </p:to>
                                    </p:set>
                                    <p:animEffect transition="in" filter="fade">
                                      <p:cBhvr>
                                        <p:cTn id="104" dur="1000"/>
                                        <p:tgtEl>
                                          <p:spTgt spid="106"/>
                                        </p:tgtEl>
                                      </p:cBhvr>
                                    </p:animEffect>
                                    <p:anim calcmode="lin" valueType="num">
                                      <p:cBhvr>
                                        <p:cTn id="105" dur="1000" fill="hold"/>
                                        <p:tgtEl>
                                          <p:spTgt spid="106"/>
                                        </p:tgtEl>
                                        <p:attrNameLst>
                                          <p:attrName>ppt_x</p:attrName>
                                        </p:attrNameLst>
                                      </p:cBhvr>
                                      <p:tavLst>
                                        <p:tav tm="0">
                                          <p:val>
                                            <p:strVal val="#ppt_x"/>
                                          </p:val>
                                        </p:tav>
                                        <p:tav tm="100000">
                                          <p:val>
                                            <p:strVal val="#ppt_x"/>
                                          </p:val>
                                        </p:tav>
                                      </p:tavLst>
                                    </p:anim>
                                    <p:anim calcmode="lin" valueType="num">
                                      <p:cBhvr>
                                        <p:cTn id="106" dur="1000" fill="hold"/>
                                        <p:tgtEl>
                                          <p:spTgt spid="10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nodeType="afterGroup">
                            <p:stCondLst>
                              <p:cond delay="1000"/>
                            </p:stCondLst>
                            <p:childTnLst>
                              <p:par>
                                <p:cTn id="118" presetID="16" presetClass="entr" presetSubtype="21" fill="hold" grpId="0" nodeType="after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barn(inVertical)">
                                      <p:cBhvr>
                                        <p:cTn id="120" dur="1000"/>
                                        <p:tgtEl>
                                          <p:spTgt spid="68"/>
                                        </p:tgtEl>
                                      </p:cBhvr>
                                    </p:animEffect>
                                  </p:childTnLst>
                                </p:cTn>
                              </p:par>
                              <p:par>
                                <p:cTn id="121" presetID="1" presetClass="entr" presetSubtype="0" fill="hold" grpId="0" nodeType="withEffect">
                                  <p:stCondLst>
                                    <p:cond delay="0"/>
                                  </p:stCondLst>
                                  <p:childTnLst>
                                    <p:set>
                                      <p:cBhvr>
                                        <p:cTn id="122" dur="1" fill="hold">
                                          <p:stCondLst>
                                            <p:cond delay="0"/>
                                          </p:stCondLst>
                                        </p:cTn>
                                        <p:tgtEl>
                                          <p:spTgt spid="73"/>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2" presetClass="entr" presetSubtype="0" fill="hold" nodeType="clickEffect">
                                  <p:stCondLst>
                                    <p:cond delay="0"/>
                                  </p:stCondLst>
                                  <p:childTnLst>
                                    <p:set>
                                      <p:cBhvr>
                                        <p:cTn id="126" dur="1" fill="hold">
                                          <p:stCondLst>
                                            <p:cond delay="0"/>
                                          </p:stCondLst>
                                        </p:cTn>
                                        <p:tgtEl>
                                          <p:spTgt spid="110"/>
                                        </p:tgtEl>
                                        <p:attrNameLst>
                                          <p:attrName>style.visibility</p:attrName>
                                        </p:attrNameLst>
                                      </p:cBhvr>
                                      <p:to>
                                        <p:strVal val="visible"/>
                                      </p:to>
                                    </p:set>
                                    <p:animEffect transition="in" filter="fade">
                                      <p:cBhvr>
                                        <p:cTn id="127" dur="1000"/>
                                        <p:tgtEl>
                                          <p:spTgt spid="110"/>
                                        </p:tgtEl>
                                      </p:cBhvr>
                                    </p:animEffect>
                                    <p:anim calcmode="lin" valueType="num">
                                      <p:cBhvr>
                                        <p:cTn id="128" dur="1000" fill="hold"/>
                                        <p:tgtEl>
                                          <p:spTgt spid="110"/>
                                        </p:tgtEl>
                                        <p:attrNameLst>
                                          <p:attrName>ppt_x</p:attrName>
                                        </p:attrNameLst>
                                      </p:cBhvr>
                                      <p:tavLst>
                                        <p:tav tm="0">
                                          <p:val>
                                            <p:strVal val="#ppt_x"/>
                                          </p:val>
                                        </p:tav>
                                        <p:tav tm="100000">
                                          <p:val>
                                            <p:strVal val="#ppt_x"/>
                                          </p:val>
                                        </p:tav>
                                      </p:tavLst>
                                    </p:anim>
                                    <p:anim calcmode="lin" valueType="num">
                                      <p:cBhvr>
                                        <p:cTn id="129" dur="1000" fill="hold"/>
                                        <p:tgtEl>
                                          <p:spTgt spid="11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1000"/>
                                        <p:tgtEl>
                                          <p:spTgt spid="37"/>
                                        </p:tgtEl>
                                      </p:cBhvr>
                                    </p:animEffect>
                                    <p:anim calcmode="lin" valueType="num">
                                      <p:cBhvr>
                                        <p:cTn id="133" dur="1000" fill="hold"/>
                                        <p:tgtEl>
                                          <p:spTgt spid="37"/>
                                        </p:tgtEl>
                                        <p:attrNameLst>
                                          <p:attrName>ppt_x</p:attrName>
                                        </p:attrNameLst>
                                      </p:cBhvr>
                                      <p:tavLst>
                                        <p:tav tm="0">
                                          <p:val>
                                            <p:strVal val="#ppt_x"/>
                                          </p:val>
                                        </p:tav>
                                        <p:tav tm="100000">
                                          <p:val>
                                            <p:strVal val="#ppt_x"/>
                                          </p:val>
                                        </p:tav>
                                      </p:tavLst>
                                    </p:anim>
                                    <p:anim calcmode="lin" valueType="num">
                                      <p:cBhvr>
                                        <p:cTn id="134" dur="1000" fill="hold"/>
                                        <p:tgtEl>
                                          <p:spTgt spid="37"/>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nodeType="afterGroup">
                            <p:stCondLst>
                              <p:cond delay="1000"/>
                            </p:stCondLst>
                            <p:childTnLst>
                              <p:par>
                                <p:cTn id="141" presetID="16" presetClass="entr" presetSubtype="21" fill="hold" grpId="0" nodeType="afterEffect">
                                  <p:stCondLst>
                                    <p:cond delay="0"/>
                                  </p:stCondLst>
                                  <p:childTnLst>
                                    <p:set>
                                      <p:cBhvr>
                                        <p:cTn id="142" dur="1" fill="hold">
                                          <p:stCondLst>
                                            <p:cond delay="0"/>
                                          </p:stCondLst>
                                        </p:cTn>
                                        <p:tgtEl>
                                          <p:spTgt spid="69"/>
                                        </p:tgtEl>
                                        <p:attrNameLst>
                                          <p:attrName>style.visibility</p:attrName>
                                        </p:attrNameLst>
                                      </p:cBhvr>
                                      <p:to>
                                        <p:strVal val="visible"/>
                                      </p:to>
                                    </p:set>
                                    <p:animEffect transition="in" filter="barn(inVertical)">
                                      <p:cBhvr>
                                        <p:cTn id="143" dur="1000"/>
                                        <p:tgtEl>
                                          <p:spTgt spid="69"/>
                                        </p:tgtEl>
                                      </p:cBhvr>
                                    </p:animEffect>
                                  </p:childTnLst>
                                </p:cTn>
                              </p:par>
                              <p:par>
                                <p:cTn id="144" presetID="1" presetClass="entr" presetSubtype="0" fill="hold" grpId="0" nodeType="withEffect">
                                  <p:stCondLst>
                                    <p:cond delay="0"/>
                                  </p:stCondLst>
                                  <p:childTnLst>
                                    <p:set>
                                      <p:cBhvr>
                                        <p:cTn id="145" dur="1" fill="hold">
                                          <p:stCondLst>
                                            <p:cond delay="0"/>
                                          </p:stCondLst>
                                        </p:cTn>
                                        <p:tgtEl>
                                          <p:spTgt spid="74"/>
                                        </p:tgtEl>
                                        <p:attrNameLst>
                                          <p:attrName>style.visibility</p:attrName>
                                        </p:attrNameLst>
                                      </p:cBhvr>
                                      <p:to>
                                        <p:strVal val="visible"/>
                                      </p:to>
                                    </p:se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42" presetClass="entr" presetSubtype="0" fill="hold" nodeType="clickEffect">
                                  <p:stCondLst>
                                    <p:cond delay="0"/>
                                  </p:stCondLst>
                                  <p:childTnLst>
                                    <p:set>
                                      <p:cBhvr>
                                        <p:cTn id="149" dur="1" fill="hold">
                                          <p:stCondLst>
                                            <p:cond delay="0"/>
                                          </p:stCondLst>
                                        </p:cTn>
                                        <p:tgtEl>
                                          <p:spTgt spid="114"/>
                                        </p:tgtEl>
                                        <p:attrNameLst>
                                          <p:attrName>style.visibility</p:attrName>
                                        </p:attrNameLst>
                                      </p:cBhvr>
                                      <p:to>
                                        <p:strVal val="visible"/>
                                      </p:to>
                                    </p:set>
                                    <p:animEffect transition="in" filter="fade">
                                      <p:cBhvr>
                                        <p:cTn id="150" dur="1000"/>
                                        <p:tgtEl>
                                          <p:spTgt spid="114"/>
                                        </p:tgtEl>
                                      </p:cBhvr>
                                    </p:animEffect>
                                    <p:anim calcmode="lin" valueType="num">
                                      <p:cBhvr>
                                        <p:cTn id="151" dur="1000" fill="hold"/>
                                        <p:tgtEl>
                                          <p:spTgt spid="114"/>
                                        </p:tgtEl>
                                        <p:attrNameLst>
                                          <p:attrName>ppt_x</p:attrName>
                                        </p:attrNameLst>
                                      </p:cBhvr>
                                      <p:tavLst>
                                        <p:tav tm="0">
                                          <p:val>
                                            <p:strVal val="#ppt_x"/>
                                          </p:val>
                                        </p:tav>
                                        <p:tav tm="100000">
                                          <p:val>
                                            <p:strVal val="#ppt_x"/>
                                          </p:val>
                                        </p:tav>
                                      </p:tavLst>
                                    </p:anim>
                                    <p:anim calcmode="lin" valueType="num">
                                      <p:cBhvr>
                                        <p:cTn id="152" dur="1000" fill="hold"/>
                                        <p:tgtEl>
                                          <p:spTgt spid="114"/>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fade">
                                      <p:cBhvr>
                                        <p:cTn id="155" dur="1000"/>
                                        <p:tgtEl>
                                          <p:spTgt spid="35"/>
                                        </p:tgtEl>
                                      </p:cBhvr>
                                    </p:animEffect>
                                    <p:anim calcmode="lin" valueType="num">
                                      <p:cBhvr>
                                        <p:cTn id="156" dur="1000" fill="hold"/>
                                        <p:tgtEl>
                                          <p:spTgt spid="35"/>
                                        </p:tgtEl>
                                        <p:attrNameLst>
                                          <p:attrName>ppt_x</p:attrName>
                                        </p:attrNameLst>
                                      </p:cBhvr>
                                      <p:tavLst>
                                        <p:tav tm="0">
                                          <p:val>
                                            <p:strVal val="#ppt_x"/>
                                          </p:val>
                                        </p:tav>
                                        <p:tav tm="100000">
                                          <p:val>
                                            <p:strVal val="#ppt_x"/>
                                          </p:val>
                                        </p:tav>
                                      </p:tavLst>
                                    </p:anim>
                                    <p:anim calcmode="lin" valueType="num">
                                      <p:cBhvr>
                                        <p:cTn id="157" dur="1000" fill="hold"/>
                                        <p:tgtEl>
                                          <p:spTgt spid="35"/>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60"/>
                                        </p:tgtEl>
                                        <p:attrNameLst>
                                          <p:attrName>style.visibility</p:attrName>
                                        </p:attrNameLst>
                                      </p:cBhvr>
                                      <p:to>
                                        <p:strVal val="visible"/>
                                      </p:to>
                                    </p:set>
                                    <p:animEffect transition="in" filter="fade">
                                      <p:cBhvr>
                                        <p:cTn id="160" dur="1000"/>
                                        <p:tgtEl>
                                          <p:spTgt spid="60"/>
                                        </p:tgtEl>
                                      </p:cBhvr>
                                    </p:animEffect>
                                    <p:anim calcmode="lin" valueType="num">
                                      <p:cBhvr>
                                        <p:cTn id="161" dur="1000" fill="hold"/>
                                        <p:tgtEl>
                                          <p:spTgt spid="60"/>
                                        </p:tgtEl>
                                        <p:attrNameLst>
                                          <p:attrName>ppt_x</p:attrName>
                                        </p:attrNameLst>
                                      </p:cBhvr>
                                      <p:tavLst>
                                        <p:tav tm="0">
                                          <p:val>
                                            <p:strVal val="#ppt_x"/>
                                          </p:val>
                                        </p:tav>
                                        <p:tav tm="100000">
                                          <p:val>
                                            <p:strVal val="#ppt_x"/>
                                          </p:val>
                                        </p:tav>
                                      </p:tavLst>
                                    </p:anim>
                                    <p:anim calcmode="lin" valueType="num">
                                      <p:cBhvr>
                                        <p:cTn id="162" dur="1000" fill="hold"/>
                                        <p:tgtEl>
                                          <p:spTgt spid="60"/>
                                        </p:tgtEl>
                                        <p:attrNameLst>
                                          <p:attrName>ppt_y</p:attrName>
                                        </p:attrNameLst>
                                      </p:cBhvr>
                                      <p:tavLst>
                                        <p:tav tm="0">
                                          <p:val>
                                            <p:strVal val="#ppt_y+.1"/>
                                          </p:val>
                                        </p:tav>
                                        <p:tav tm="100000">
                                          <p:val>
                                            <p:strVal val="#ppt_y"/>
                                          </p:val>
                                        </p:tav>
                                      </p:tavLst>
                                    </p:anim>
                                  </p:childTnLst>
                                </p:cTn>
                              </p:par>
                            </p:childTnLst>
                          </p:cTn>
                        </p:par>
                        <p:par>
                          <p:cTn id="163" fill="hold" nodeType="afterGroup">
                            <p:stCondLst>
                              <p:cond delay="1000"/>
                            </p:stCondLst>
                            <p:childTnLst>
                              <p:par>
                                <p:cTn id="164" presetID="16" presetClass="entr" presetSubtype="21"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barn(inVertical)">
                                      <p:cBhvr>
                                        <p:cTn id="166" dur="1000"/>
                                        <p:tgtEl>
                                          <p:spTgt spid="70"/>
                                        </p:tgtEl>
                                      </p:cBhvr>
                                    </p:animEffect>
                                  </p:childTnLst>
                                </p:cTn>
                              </p:par>
                              <p:par>
                                <p:cTn id="167" presetID="1" presetClass="entr" presetSubtype="0" fill="hold" grpId="0" nodeType="withEffect">
                                  <p:stCondLst>
                                    <p:cond delay="0"/>
                                  </p:stCondLst>
                                  <p:childTnLst>
                                    <p:set>
                                      <p:cBhvr>
                                        <p:cTn id="168" dur="1" fill="hold">
                                          <p:stCondLst>
                                            <p:cond delay="0"/>
                                          </p:stCondLst>
                                        </p:cTn>
                                        <p:tgtEl>
                                          <p:spTgt spid="75"/>
                                        </p:tgtEl>
                                        <p:attrNameLst>
                                          <p:attrName>style.visibility</p:attrName>
                                        </p:attrNameLst>
                                      </p:cBhvr>
                                      <p:to>
                                        <p:strVal val="visible"/>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42" presetClass="path" presetSubtype="0" accel="50000" decel="50000" fill="hold" grpId="1" nodeType="clickEffect">
                                  <p:stCondLst>
                                    <p:cond delay="0"/>
                                  </p:stCondLst>
                                  <p:childTnLst>
                                    <p:animMotion origin="layout" path="M -3.88889E-6 4.81481E-6 L 0.40903 -0.10926 " pathEditMode="relative" rAng="0" ptsTypes="AA">
                                      <p:cBhvr>
                                        <p:cTn id="172" dur="1500" fill="hold"/>
                                        <p:tgtEl>
                                          <p:spTgt spid="62"/>
                                        </p:tgtEl>
                                        <p:attrNameLst>
                                          <p:attrName>ppt_x</p:attrName>
                                          <p:attrName>ppt_y</p:attrName>
                                        </p:attrNameLst>
                                      </p:cBhvr>
                                      <p:rCtr x="20451" y="-5463"/>
                                    </p:animMotion>
                                  </p:childTnLst>
                                </p:cTn>
                              </p:par>
                            </p:childTnLst>
                          </p:cTn>
                        </p:par>
                        <p:par>
                          <p:cTn id="173" fill="hold" nodeType="afterGroup">
                            <p:stCondLst>
                              <p:cond delay="1500"/>
                            </p:stCondLst>
                            <p:childTnLst>
                              <p:par>
                                <p:cTn id="174" presetID="42" presetClass="path" presetSubtype="0" accel="50000" decel="50000" fill="hold" grpId="1" nodeType="afterEffect">
                                  <p:stCondLst>
                                    <p:cond delay="0"/>
                                  </p:stCondLst>
                                  <p:childTnLst>
                                    <p:animMotion origin="layout" path="M -4.72222E-6 -6.17284E-7 L 0.2698 -0.10802 " pathEditMode="relative" rAng="0" ptsTypes="AA">
                                      <p:cBhvr>
                                        <p:cTn id="175" dur="1500" fill="hold"/>
                                        <p:tgtEl>
                                          <p:spTgt spid="65"/>
                                        </p:tgtEl>
                                        <p:attrNameLst>
                                          <p:attrName>ppt_x</p:attrName>
                                          <p:attrName>ppt_y</p:attrName>
                                        </p:attrNameLst>
                                      </p:cBhvr>
                                      <p:rCtr x="13490" y="-5401"/>
                                    </p:animMotion>
                                  </p:childTnLst>
                                </p:cTn>
                              </p:par>
                            </p:childTnLst>
                          </p:cTn>
                        </p:par>
                        <p:par>
                          <p:cTn id="176" fill="hold" nodeType="afterGroup">
                            <p:stCondLst>
                              <p:cond delay="3000"/>
                            </p:stCondLst>
                            <p:childTnLst>
                              <p:par>
                                <p:cTn id="177" presetID="42" presetClass="path" presetSubtype="0" accel="50000" decel="50000" fill="hold" grpId="1" nodeType="afterEffect">
                                  <p:stCondLst>
                                    <p:cond delay="0"/>
                                  </p:stCondLst>
                                  <p:childTnLst>
                                    <p:animMotion origin="layout" path="M -5.55556E-7 -6.17284E-7 L 0.17882 -0.10802 " pathEditMode="relative" rAng="0" ptsTypes="AA">
                                      <p:cBhvr>
                                        <p:cTn id="178" dur="1500" fill="hold"/>
                                        <p:tgtEl>
                                          <p:spTgt spid="71"/>
                                        </p:tgtEl>
                                        <p:attrNameLst>
                                          <p:attrName>ppt_x</p:attrName>
                                          <p:attrName>ppt_y</p:attrName>
                                        </p:attrNameLst>
                                      </p:cBhvr>
                                      <p:rCtr x="8941" y="-5401"/>
                                    </p:animMotion>
                                  </p:childTnLst>
                                </p:cTn>
                              </p:par>
                            </p:childTnLst>
                          </p:cTn>
                        </p:par>
                        <p:par>
                          <p:cTn id="179" fill="hold" nodeType="afterGroup">
                            <p:stCondLst>
                              <p:cond delay="4500"/>
                            </p:stCondLst>
                            <p:childTnLst>
                              <p:par>
                                <p:cTn id="180" presetID="42" presetClass="path" presetSubtype="0" accel="50000" decel="50000" fill="hold" grpId="1" nodeType="afterEffect">
                                  <p:stCondLst>
                                    <p:cond delay="0"/>
                                  </p:stCondLst>
                                  <p:childTnLst>
                                    <p:animMotion origin="layout" path="M 2.77778E-7 -6.17284E-7 L 0.06545 -0.10802 " pathEditMode="relative" rAng="0" ptsTypes="AA">
                                      <p:cBhvr>
                                        <p:cTn id="181" dur="1500" fill="hold"/>
                                        <p:tgtEl>
                                          <p:spTgt spid="72"/>
                                        </p:tgtEl>
                                        <p:attrNameLst>
                                          <p:attrName>ppt_x</p:attrName>
                                          <p:attrName>ppt_y</p:attrName>
                                        </p:attrNameLst>
                                      </p:cBhvr>
                                      <p:rCtr x="3264" y="-5401"/>
                                    </p:animMotion>
                                  </p:childTnLst>
                                </p:cTn>
                              </p:par>
                            </p:childTnLst>
                          </p:cTn>
                        </p:par>
                        <p:par>
                          <p:cTn id="182" fill="hold" nodeType="afterGroup">
                            <p:stCondLst>
                              <p:cond delay="6000"/>
                            </p:stCondLst>
                            <p:childTnLst>
                              <p:par>
                                <p:cTn id="183" presetID="42" presetClass="path" presetSubtype="0" accel="50000" decel="50000" fill="hold" grpId="1" nodeType="afterEffect">
                                  <p:stCondLst>
                                    <p:cond delay="0"/>
                                  </p:stCondLst>
                                  <p:childTnLst>
                                    <p:animMotion origin="layout" path="M 1.66667E-6 2.09877E-6 L -0.04549 -0.10864 " pathEditMode="relative" rAng="0" ptsTypes="AA">
                                      <p:cBhvr>
                                        <p:cTn id="184" dur="1500" fill="hold"/>
                                        <p:tgtEl>
                                          <p:spTgt spid="73"/>
                                        </p:tgtEl>
                                        <p:attrNameLst>
                                          <p:attrName>ppt_x</p:attrName>
                                          <p:attrName>ppt_y</p:attrName>
                                        </p:attrNameLst>
                                      </p:cBhvr>
                                      <p:rCtr x="-2274" y="-5432"/>
                                    </p:animMotion>
                                  </p:childTnLst>
                                </p:cTn>
                              </p:par>
                            </p:childTnLst>
                          </p:cTn>
                        </p:par>
                        <p:par>
                          <p:cTn id="185" fill="hold" nodeType="afterGroup">
                            <p:stCondLst>
                              <p:cond delay="7500"/>
                            </p:stCondLst>
                            <p:childTnLst>
                              <p:par>
                                <p:cTn id="186" presetID="42" presetClass="path" presetSubtype="0" accel="50000" decel="50000" fill="hold" grpId="1" nodeType="afterEffect">
                                  <p:stCondLst>
                                    <p:cond delay="0"/>
                                  </p:stCondLst>
                                  <p:childTnLst>
                                    <p:animMotion origin="layout" path="M 1.11022E-16 -6.17284E-7 L -0.17778 -0.10802 " pathEditMode="relative" rAng="0" ptsTypes="AA">
                                      <p:cBhvr>
                                        <p:cTn id="187" dur="1500" fill="hold"/>
                                        <p:tgtEl>
                                          <p:spTgt spid="74"/>
                                        </p:tgtEl>
                                        <p:attrNameLst>
                                          <p:attrName>ppt_x</p:attrName>
                                          <p:attrName>ppt_y</p:attrName>
                                        </p:attrNameLst>
                                      </p:cBhvr>
                                      <p:rCtr x="-8889" y="-5401"/>
                                    </p:animMotion>
                                  </p:childTnLst>
                                </p:cTn>
                              </p:par>
                            </p:childTnLst>
                          </p:cTn>
                        </p:par>
                        <p:par>
                          <p:cTn id="188" fill="hold" nodeType="afterGroup">
                            <p:stCondLst>
                              <p:cond delay="9000"/>
                            </p:stCondLst>
                            <p:childTnLst>
                              <p:par>
                                <p:cTn id="189" presetID="42" presetClass="path" presetSubtype="0" accel="50000" decel="50000" fill="hold" grpId="1" nodeType="afterEffect">
                                  <p:stCondLst>
                                    <p:cond delay="0"/>
                                  </p:stCondLst>
                                  <p:childTnLst>
                                    <p:animMotion origin="layout" path="M -2.22222E-6 2.09877E-6 L -0.31875 -0.10864 " pathEditMode="relative" rAng="0" ptsTypes="AA">
                                      <p:cBhvr>
                                        <p:cTn id="190" dur="1500" fill="hold"/>
                                        <p:tgtEl>
                                          <p:spTgt spid="75"/>
                                        </p:tgtEl>
                                        <p:attrNameLst>
                                          <p:attrName>ppt_x</p:attrName>
                                          <p:attrName>ppt_y</p:attrName>
                                        </p:attrNameLst>
                                      </p:cBhvr>
                                      <p:rCtr x="-15937" y="-5432"/>
                                    </p:animMotion>
                                  </p:childTnLst>
                                </p:cTn>
                              </p:par>
                            </p:childTnLst>
                          </p:cTn>
                        </p:par>
                        <p:par>
                          <p:cTn id="191" fill="hold" nodeType="afterGroup">
                            <p:stCondLst>
                              <p:cond delay="10500"/>
                            </p:stCondLst>
                            <p:childTnLst>
                              <p:par>
                                <p:cTn id="192" presetID="1" presetClass="entr" presetSubtype="0" fill="hold" grpId="0" nodeType="afterEffect">
                                  <p:stCondLst>
                                    <p:cond delay="0"/>
                                  </p:stCondLst>
                                  <p:childTnLst>
                                    <p:set>
                                      <p:cBhvr>
                                        <p:cTn id="193" dur="1" fill="hold">
                                          <p:stCondLst>
                                            <p:cond delay="0"/>
                                          </p:stCondLst>
                                        </p:cTn>
                                        <p:tgtEl>
                                          <p:spTgt spid="77"/>
                                        </p:tgtEl>
                                        <p:attrNameLst>
                                          <p:attrName>style.visibility</p:attrName>
                                        </p:attrNameLst>
                                      </p:cBhvr>
                                      <p:to>
                                        <p:strVal val="visible"/>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2" presetClass="entr" presetSubtype="8" fill="hold" nodeType="clickEffect">
                                  <p:stCondLst>
                                    <p:cond delay="0"/>
                                  </p:stCondLst>
                                  <p:childTnLst>
                                    <p:set>
                                      <p:cBhvr>
                                        <p:cTn id="197" dur="1" fill="hold">
                                          <p:stCondLst>
                                            <p:cond delay="0"/>
                                          </p:stCondLst>
                                        </p:cTn>
                                        <p:tgtEl>
                                          <p:spTgt spid="30"/>
                                        </p:tgtEl>
                                        <p:attrNameLst>
                                          <p:attrName>style.visibility</p:attrName>
                                        </p:attrNameLst>
                                      </p:cBhvr>
                                      <p:to>
                                        <p:strVal val="visible"/>
                                      </p:to>
                                    </p:set>
                                    <p:anim calcmode="lin" valueType="num">
                                      <p:cBhvr additive="base">
                                        <p:cTn id="198" dur="1500" fill="hold"/>
                                        <p:tgtEl>
                                          <p:spTgt spid="30"/>
                                        </p:tgtEl>
                                        <p:attrNameLst>
                                          <p:attrName>ppt_x</p:attrName>
                                        </p:attrNameLst>
                                      </p:cBhvr>
                                      <p:tavLst>
                                        <p:tav tm="0">
                                          <p:val>
                                            <p:strVal val="0-#ppt_w/2"/>
                                          </p:val>
                                        </p:tav>
                                        <p:tav tm="100000">
                                          <p:val>
                                            <p:strVal val="#ppt_x"/>
                                          </p:val>
                                        </p:tav>
                                      </p:tavLst>
                                    </p:anim>
                                    <p:anim calcmode="lin" valueType="num">
                                      <p:cBhvr additive="base">
                                        <p:cTn id="199" dur="1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61" grpId="0"/>
      <p:bldP spid="64" grpId="0"/>
      <p:bldP spid="66" grpId="0"/>
      <p:bldP spid="67" grpId="0"/>
      <p:bldP spid="68" grpId="0"/>
      <p:bldP spid="69" grpId="0"/>
      <p:bldP spid="70" grpId="0"/>
      <p:bldP spid="62" grpId="0"/>
      <p:bldP spid="62" grpId="1"/>
      <p:bldP spid="65" grpId="0"/>
      <p:bldP spid="65" grpId="1"/>
      <p:bldP spid="71" grpId="0"/>
      <p:bldP spid="71" grpId="1"/>
      <p:bldP spid="72" grpId="0"/>
      <p:bldP spid="72" grpId="1"/>
      <p:bldP spid="73" grpId="0"/>
      <p:bldP spid="73" grpId="1"/>
      <p:bldP spid="74" grpId="0"/>
      <p:bldP spid="74" grpId="1"/>
      <p:bldP spid="75" grpId="0"/>
      <p:bldP spid="75" grpId="1"/>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AE3D5909-0A0A-4F01-ABE6-5E7B0D42B3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23044" y="1725872"/>
            <a:ext cx="4351338" cy="4351338"/>
          </a:xfrm>
        </p:spPr>
      </p:pic>
      <p:sp>
        <p:nvSpPr>
          <p:cNvPr id="2" name="Título 1">
            <a:extLst>
              <a:ext uri="{FF2B5EF4-FFF2-40B4-BE49-F238E27FC236}">
                <a16:creationId xmlns:a16="http://schemas.microsoft.com/office/drawing/2014/main" id="{5DBE6D95-5DDE-43CC-AF12-FE5DF8C7475F}"/>
              </a:ext>
            </a:extLst>
          </p:cNvPr>
          <p:cNvSpPr>
            <a:spLocks noGrp="1"/>
          </p:cNvSpPr>
          <p:nvPr>
            <p:ph type="title"/>
          </p:nvPr>
        </p:nvSpPr>
        <p:spPr>
          <a:xfrm>
            <a:off x="2933007" y="2575978"/>
            <a:ext cx="10515600" cy="1325563"/>
          </a:xfrm>
        </p:spPr>
        <p:txBody>
          <a:bodyPr/>
          <a:lstStyle/>
          <a:p>
            <a:r>
              <a:rPr lang="es-ES" b="1" dirty="0">
                <a:solidFill>
                  <a:srgbClr val="31A485"/>
                </a:solidFill>
                <a:latin typeface="+mn-lt"/>
              </a:rPr>
              <a:t>24.000 € </a:t>
            </a:r>
            <a:r>
              <a:rPr lang="es-ES" b="1" dirty="0">
                <a:solidFill>
                  <a:srgbClr val="31A485"/>
                </a:solidFill>
              </a:rPr>
              <a:t>al día</a:t>
            </a:r>
          </a:p>
        </p:txBody>
      </p:sp>
    </p:spTree>
    <p:extLst>
      <p:ext uri="{BB962C8B-B14F-4D97-AF65-F5344CB8AC3E}">
        <p14:creationId xmlns:p14="http://schemas.microsoft.com/office/powerpoint/2010/main" val="376101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a:extLst>
              <a:ext uri="{FF2B5EF4-FFF2-40B4-BE49-F238E27FC236}">
                <a16:creationId xmlns:a16="http://schemas.microsoft.com/office/drawing/2014/main" id="{4C963BBA-EE69-48AB-B953-6358A374E155}"/>
              </a:ext>
            </a:extLst>
          </p:cNvPr>
          <p:cNvSpPr txBox="1">
            <a:spLocks noChangeArrowheads="1"/>
          </p:cNvSpPr>
          <p:nvPr/>
        </p:nvSpPr>
        <p:spPr bwMode="auto">
          <a:xfrm>
            <a:off x="1992054" y="1629010"/>
            <a:ext cx="9971346" cy="1202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8" tIns="46794" rIns="89988" bIns="46794">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eaLnBrk="1" hangingPunct="1">
              <a:spcBef>
                <a:spcPct val="0"/>
              </a:spcBef>
              <a:buClrTx/>
            </a:pPr>
            <a:r>
              <a:rPr lang="en-US" altLang="es-ES" sz="3600" b="1" dirty="0">
                <a:solidFill>
                  <a:srgbClr val="17375E"/>
                </a:solidFill>
                <a:latin typeface="Arial Narrow" panose="020B0606020202030204" pitchFamily="34" charset="0"/>
              </a:rPr>
              <a:t>TÉCNICAS DE ESTUDIO</a:t>
            </a:r>
          </a:p>
          <a:p>
            <a:pPr eaLnBrk="1" hangingPunct="1">
              <a:spcBef>
                <a:spcPct val="0"/>
              </a:spcBef>
              <a:buClrTx/>
            </a:pPr>
            <a:r>
              <a:rPr lang="en-US" altLang="es-ES" sz="3600" b="1" dirty="0">
                <a:solidFill>
                  <a:srgbClr val="17375E"/>
                </a:solidFill>
                <a:latin typeface="Arial Narrow" panose="020B0606020202030204" pitchFamily="34" charset="0"/>
              </a:rPr>
              <a:t>		</a:t>
            </a:r>
            <a:r>
              <a:rPr lang="en-US" altLang="es-ES" sz="3600" b="1" dirty="0" err="1">
                <a:solidFill>
                  <a:srgbClr val="17375E"/>
                </a:solidFill>
                <a:latin typeface="Arial Narrow" panose="020B0606020202030204" pitchFamily="34" charset="0"/>
              </a:rPr>
              <a:t>Técnicas</a:t>
            </a:r>
            <a:r>
              <a:rPr lang="en-US" altLang="es-ES" sz="3600" b="1" dirty="0">
                <a:solidFill>
                  <a:srgbClr val="17375E"/>
                </a:solidFill>
                <a:latin typeface="Arial Narrow" panose="020B0606020202030204" pitchFamily="34" charset="0"/>
              </a:rPr>
              <a:t> </a:t>
            </a:r>
            <a:r>
              <a:rPr lang="en-US" altLang="es-ES" sz="3600" b="1" dirty="0" err="1">
                <a:solidFill>
                  <a:srgbClr val="17375E"/>
                </a:solidFill>
                <a:latin typeface="Arial Narrow" panose="020B0606020202030204" pitchFamily="34" charset="0"/>
              </a:rPr>
              <a:t>activas</a:t>
            </a:r>
            <a:endParaRPr lang="en-US" altLang="es-ES" sz="3600" b="1" dirty="0">
              <a:solidFill>
                <a:srgbClr val="17375E"/>
              </a:solidFill>
              <a:latin typeface="Arial Narrow" panose="020B0606020202030204" pitchFamily="34" charset="0"/>
            </a:endParaRPr>
          </a:p>
        </p:txBody>
      </p:sp>
      <p:sp>
        <p:nvSpPr>
          <p:cNvPr id="4099" name="CuadroTexto 1">
            <a:extLst>
              <a:ext uri="{FF2B5EF4-FFF2-40B4-BE49-F238E27FC236}">
                <a16:creationId xmlns:a16="http://schemas.microsoft.com/office/drawing/2014/main" id="{4F719087-0553-4643-AC94-CA66B235173F}"/>
              </a:ext>
            </a:extLst>
          </p:cNvPr>
          <p:cNvSpPr txBox="1">
            <a:spLocks noChangeArrowheads="1"/>
          </p:cNvSpPr>
          <p:nvPr/>
        </p:nvSpPr>
        <p:spPr bwMode="auto">
          <a:xfrm>
            <a:off x="2160240" y="3168757"/>
            <a:ext cx="666187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Calibri" panose="020F0502020204030204" pitchFamily="34" charset="0"/>
                <a:cs typeface="Noto Sans CJK SC Regular" charset="0"/>
              </a:defRPr>
            </a:lvl1pPr>
            <a:lvl2pPr>
              <a:defRPr>
                <a:solidFill>
                  <a:schemeClr val="bg1"/>
                </a:solidFill>
                <a:latin typeface="Calibri" panose="020F0502020204030204" pitchFamily="34" charset="0"/>
                <a:cs typeface="Noto Sans CJK SC Regular" charset="0"/>
              </a:defRPr>
            </a:lvl2pPr>
            <a:lvl3pPr>
              <a:defRPr>
                <a:solidFill>
                  <a:schemeClr val="bg1"/>
                </a:solidFill>
                <a:latin typeface="Calibri" panose="020F0502020204030204" pitchFamily="34" charset="0"/>
                <a:cs typeface="Noto Sans CJK SC Regular" charset="0"/>
              </a:defRPr>
            </a:lvl3pPr>
            <a:lvl4pPr>
              <a:defRPr>
                <a:solidFill>
                  <a:schemeClr val="bg1"/>
                </a:solidFill>
                <a:latin typeface="Calibri" panose="020F0502020204030204" pitchFamily="34" charset="0"/>
                <a:cs typeface="Noto Sans CJK SC Regular" charset="0"/>
              </a:defRPr>
            </a:lvl4pPr>
            <a:lvl5pPr>
              <a:defRPr>
                <a:solidFill>
                  <a:schemeClr val="bg1"/>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9pPr>
          </a:lstStyle>
          <a:p>
            <a:pPr eaLnBrk="1" hangingPunct="1">
              <a:buFontTx/>
              <a:buChar char="-"/>
            </a:pPr>
            <a:r>
              <a:rPr lang="en-US" altLang="es-ES" sz="3200" dirty="0">
                <a:solidFill>
                  <a:srgbClr val="17375E"/>
                </a:solidFill>
                <a:latin typeface="Arial Narrow" panose="020B0606020202030204" pitchFamily="34" charset="0"/>
              </a:rPr>
              <a:t>El </a:t>
            </a:r>
            <a:r>
              <a:rPr lang="en-US" altLang="es-ES" sz="3200" dirty="0" err="1">
                <a:solidFill>
                  <a:srgbClr val="17375E"/>
                </a:solidFill>
                <a:latin typeface="Arial Narrow" panose="020B0606020202030204" pitchFamily="34" charset="0"/>
              </a:rPr>
              <a:t>subrayado</a:t>
            </a:r>
            <a:endParaRPr lang="en-US" altLang="es-ES" sz="3200" dirty="0">
              <a:solidFill>
                <a:srgbClr val="17375E"/>
              </a:solidFill>
              <a:latin typeface="Arial Narrow" panose="020B0606020202030204" pitchFamily="34" charset="0"/>
            </a:endParaRPr>
          </a:p>
          <a:p>
            <a:pPr eaLnBrk="1" hangingPunct="1">
              <a:buFontTx/>
              <a:buChar char="-"/>
            </a:pPr>
            <a:r>
              <a:rPr lang="en-US" altLang="es-ES" sz="3200" dirty="0">
                <a:solidFill>
                  <a:srgbClr val="17375E"/>
                </a:solidFill>
                <a:latin typeface="Arial Narrow" panose="020B0606020202030204" pitchFamily="34" charset="0"/>
              </a:rPr>
              <a:t>El </a:t>
            </a:r>
            <a:r>
              <a:rPr lang="en-US" altLang="es-ES" sz="3200" dirty="0" err="1">
                <a:solidFill>
                  <a:srgbClr val="17375E"/>
                </a:solidFill>
                <a:latin typeface="Arial Narrow" panose="020B0606020202030204" pitchFamily="34" charset="0"/>
              </a:rPr>
              <a:t>esquema</a:t>
            </a:r>
            <a:endParaRPr lang="en-US" altLang="es-ES" sz="3200" dirty="0">
              <a:solidFill>
                <a:srgbClr val="17375E"/>
              </a:solidFill>
              <a:latin typeface="Arial Narrow" panose="020B0606020202030204" pitchFamily="34" charset="0"/>
            </a:endParaRPr>
          </a:p>
          <a:p>
            <a:pPr eaLnBrk="1" hangingPunct="1">
              <a:buFontTx/>
              <a:buChar char="-"/>
            </a:pPr>
            <a:r>
              <a:rPr lang="en-US" altLang="es-ES" sz="3200" dirty="0">
                <a:solidFill>
                  <a:srgbClr val="17375E"/>
                </a:solidFill>
                <a:latin typeface="Arial Narrow" panose="020B0606020202030204" pitchFamily="34" charset="0"/>
              </a:rPr>
              <a:t>Las </a:t>
            </a:r>
            <a:r>
              <a:rPr lang="en-US" altLang="es-ES" sz="3200" dirty="0" err="1">
                <a:solidFill>
                  <a:srgbClr val="17375E"/>
                </a:solidFill>
                <a:latin typeface="Arial Narrow" panose="020B0606020202030204" pitchFamily="34" charset="0"/>
              </a:rPr>
              <a:t>infografías</a:t>
            </a:r>
            <a:endParaRPr lang="en-US" altLang="es-ES" sz="3200" dirty="0">
              <a:solidFill>
                <a:srgbClr val="17375E"/>
              </a:solidFill>
              <a:latin typeface="Arial Narrow" panose="020B0606020202030204" pitchFamily="34" charset="0"/>
            </a:endParaRPr>
          </a:p>
          <a:p>
            <a:pPr eaLnBrk="1" hangingPunct="1">
              <a:buFontTx/>
              <a:buChar char="-"/>
            </a:pPr>
            <a:r>
              <a:rPr lang="en-US" altLang="es-ES" sz="3200" dirty="0">
                <a:solidFill>
                  <a:srgbClr val="17375E"/>
                </a:solidFill>
                <a:latin typeface="Arial Narrow" panose="020B0606020202030204" pitchFamily="34" charset="0"/>
              </a:rPr>
              <a:t>Las </a:t>
            </a:r>
            <a:r>
              <a:rPr lang="en-US" altLang="es-ES" sz="3200" dirty="0" err="1">
                <a:solidFill>
                  <a:srgbClr val="17375E"/>
                </a:solidFill>
                <a:latin typeface="Arial Narrow" panose="020B0606020202030204" pitchFamily="34" charset="0"/>
              </a:rPr>
              <a:t>tarjetas</a:t>
            </a:r>
            <a:endParaRPr lang="en-US" altLang="es-ES" sz="3200" dirty="0">
              <a:solidFill>
                <a:srgbClr val="17375E"/>
              </a:solidFill>
              <a:latin typeface="Arial Narrow" panose="020B0606020202030204" pitchFamily="34" charset="0"/>
            </a:endParaRPr>
          </a:p>
          <a:p>
            <a:pPr eaLnBrk="1" hangingPunct="1">
              <a:buFontTx/>
              <a:buChar char="-"/>
            </a:pPr>
            <a:r>
              <a:rPr lang="en-US" altLang="es-ES" sz="3200" dirty="0">
                <a:solidFill>
                  <a:srgbClr val="17375E"/>
                </a:solidFill>
                <a:latin typeface="Arial Narrow" panose="020B0606020202030204" pitchFamily="34" charset="0"/>
              </a:rPr>
              <a:t>Las </a:t>
            </a:r>
            <a:r>
              <a:rPr lang="en-US" altLang="es-ES" sz="3200" dirty="0" err="1">
                <a:solidFill>
                  <a:srgbClr val="17375E"/>
                </a:solidFill>
                <a:latin typeface="Arial Narrow" panose="020B0606020202030204" pitchFamily="34" charset="0"/>
              </a:rPr>
              <a:t>aplicaciones</a:t>
            </a:r>
            <a:endParaRPr lang="en-US" altLang="es-ES" sz="3200" dirty="0">
              <a:solidFill>
                <a:srgbClr val="17375E"/>
              </a:solidFill>
              <a:latin typeface="Arial Narrow" panose="020B0606020202030204" pitchFamily="34" charset="0"/>
            </a:endParaRPr>
          </a:p>
        </p:txBody>
      </p:sp>
      <p:pic>
        <p:nvPicPr>
          <p:cNvPr id="2" name="Picture 1">
            <a:extLst>
              <a:ext uri="{FF2B5EF4-FFF2-40B4-BE49-F238E27FC236}">
                <a16:creationId xmlns:a16="http://schemas.microsoft.com/office/drawing/2014/main" id="{6C1121A5-2A02-4CAC-BCD6-6679346A2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248059"/>
            <a:ext cx="12190413" cy="198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4FB6DD46-F90F-49AC-81A6-1621E3D18418}"/>
              </a:ext>
            </a:extLst>
          </p:cNvPr>
          <p:cNvSpPr txBox="1">
            <a:spLocks noChangeArrowheads="1"/>
          </p:cNvSpPr>
          <p:nvPr/>
        </p:nvSpPr>
        <p:spPr bwMode="auto">
          <a:xfrm>
            <a:off x="3426967" y="1197266"/>
            <a:ext cx="5336480" cy="587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8" tIns="46794" rIns="89988" bIns="46794">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cs typeface="Noto Sans CJK SC Regular" charset="0"/>
              </a:defRPr>
            </a:lvl9pPr>
          </a:lstStyle>
          <a:p>
            <a:pPr algn="ctr" eaLnBrk="1" hangingPunct="1">
              <a:buSzPct val="100000"/>
            </a:pPr>
            <a:r>
              <a:rPr lang="en-US" altLang="es-ES" sz="3200" b="1">
                <a:solidFill>
                  <a:srgbClr val="17375E"/>
                </a:solidFill>
                <a:latin typeface="Arial Narrow" panose="020B0606020202030204" pitchFamily="34" charset="0"/>
              </a:rPr>
              <a:t>EL USO DE TÉCNICAS ACTIVAS</a:t>
            </a:r>
          </a:p>
        </p:txBody>
      </p:sp>
      <p:grpSp>
        <p:nvGrpSpPr>
          <p:cNvPr id="7" name="13 Grupo">
            <a:extLst>
              <a:ext uri="{FF2B5EF4-FFF2-40B4-BE49-F238E27FC236}">
                <a16:creationId xmlns:a16="http://schemas.microsoft.com/office/drawing/2014/main" id="{8F5EA57D-9FD5-4852-A778-AB470C8F5752}"/>
              </a:ext>
            </a:extLst>
          </p:cNvPr>
          <p:cNvGrpSpPr/>
          <p:nvPr/>
        </p:nvGrpSpPr>
        <p:grpSpPr>
          <a:xfrm>
            <a:off x="2633964" y="2259950"/>
            <a:ext cx="2029751" cy="1217850"/>
            <a:chOff x="916483" y="1984"/>
            <a:chExt cx="2030015" cy="1218009"/>
          </a:xfrm>
          <a:solidFill>
            <a:schemeClr val="accent6">
              <a:lumMod val="40000"/>
              <a:lumOff val="60000"/>
            </a:schemeClr>
          </a:solidFill>
        </p:grpSpPr>
        <p:sp>
          <p:nvSpPr>
            <p:cNvPr id="9" name="29 Rectángulo">
              <a:extLst>
                <a:ext uri="{FF2B5EF4-FFF2-40B4-BE49-F238E27FC236}">
                  <a16:creationId xmlns:a16="http://schemas.microsoft.com/office/drawing/2014/main" id="{DFE97A23-69BD-4E31-94E1-93363C65DC18}"/>
                </a:ext>
              </a:extLst>
            </p:cNvPr>
            <p:cNvSpPr/>
            <p:nvPr/>
          </p:nvSpPr>
          <p:spPr>
            <a:xfrm>
              <a:off x="916483" y="1984"/>
              <a:ext cx="2030015" cy="1218009"/>
            </a:xfrm>
            <a:prstGeom prst="rect">
              <a:avLst/>
            </a:prstGeom>
            <a:grpFill/>
            <a:ln>
              <a:noFill/>
            </a:ln>
          </p:spPr>
          <p:style>
            <a:lnRef idx="3">
              <a:schemeClr val="lt1"/>
            </a:lnRef>
            <a:fillRef idx="1">
              <a:schemeClr val="accent1"/>
            </a:fillRef>
            <a:effectRef idx="1">
              <a:schemeClr val="accent1"/>
            </a:effectRef>
            <a:fontRef idx="minor">
              <a:schemeClr val="lt1"/>
            </a:fontRef>
          </p:style>
        </p:sp>
        <p:sp>
          <p:nvSpPr>
            <p:cNvPr id="10" name="30 Rectángulo">
              <a:extLst>
                <a:ext uri="{FF2B5EF4-FFF2-40B4-BE49-F238E27FC236}">
                  <a16:creationId xmlns:a16="http://schemas.microsoft.com/office/drawing/2014/main" id="{21ADE7C3-1996-45BF-831F-5607DCE4FF08}"/>
                </a:ext>
              </a:extLst>
            </p:cNvPr>
            <p:cNvSpPr/>
            <p:nvPr/>
          </p:nvSpPr>
          <p:spPr>
            <a:xfrm>
              <a:off x="916483" y="1984"/>
              <a:ext cx="2030015" cy="1218009"/>
            </a:xfrm>
            <a:prstGeom prst="rect">
              <a:avLst/>
            </a:prstGeom>
            <a:grpFill/>
            <a:ln>
              <a:noFill/>
            </a:ln>
          </p:spPr>
          <p:style>
            <a:lnRef idx="3">
              <a:schemeClr val="lt1"/>
            </a:lnRef>
            <a:fillRef idx="1">
              <a:schemeClr val="accent1"/>
            </a:fillRef>
            <a:effectRef idx="1">
              <a:schemeClr val="accent1"/>
            </a:effectRef>
            <a:fontRef idx="minor">
              <a:schemeClr val="lt1"/>
            </a:fontRef>
          </p:style>
          <p:txBody>
            <a:bodyPr lIns="80000" tIns="80000" rIns="80000" bIns="80000" spcCol="1270" anchor="ctr"/>
            <a:lstStyle/>
            <a:p>
              <a:pPr algn="ctr" defTabSz="933357">
                <a:lnSpc>
                  <a:spcPct val="90000"/>
                </a:lnSpc>
                <a:spcAft>
                  <a:spcPct val="35000"/>
                </a:spcAft>
                <a:defRPr/>
              </a:pPr>
              <a:r>
                <a:rPr lang="es-ES" sz="2800" dirty="0">
                  <a:effectLst>
                    <a:outerShdw blurRad="38100" dist="38100" dir="2700000" algn="tl">
                      <a:srgbClr val="000000">
                        <a:alpha val="43137"/>
                      </a:srgbClr>
                    </a:outerShdw>
                  </a:effectLst>
                  <a:latin typeface="Arial Narrow" panose="020B0606020202030204" pitchFamily="34" charset="0"/>
                </a:rPr>
                <a:t>Subrayado</a:t>
              </a:r>
            </a:p>
          </p:txBody>
        </p:sp>
      </p:grpSp>
      <p:grpSp>
        <p:nvGrpSpPr>
          <p:cNvPr id="11" name="14 Grupo">
            <a:extLst>
              <a:ext uri="{FF2B5EF4-FFF2-40B4-BE49-F238E27FC236}">
                <a16:creationId xmlns:a16="http://schemas.microsoft.com/office/drawing/2014/main" id="{49B0D4F2-9B4F-433B-817C-36E2CB6ABFEB}"/>
              </a:ext>
            </a:extLst>
          </p:cNvPr>
          <p:cNvGrpSpPr>
            <a:grpSpLocks/>
          </p:cNvGrpSpPr>
          <p:nvPr/>
        </p:nvGrpSpPr>
        <p:grpSpPr bwMode="auto">
          <a:xfrm>
            <a:off x="5206322" y="2260753"/>
            <a:ext cx="2030149" cy="1217454"/>
            <a:chOff x="3149500" y="1984"/>
            <a:chExt cx="2030015" cy="1218009"/>
          </a:xfrm>
        </p:grpSpPr>
        <p:sp>
          <p:nvSpPr>
            <p:cNvPr id="12" name="27 Rectángulo">
              <a:extLst>
                <a:ext uri="{FF2B5EF4-FFF2-40B4-BE49-F238E27FC236}">
                  <a16:creationId xmlns:a16="http://schemas.microsoft.com/office/drawing/2014/main" id="{EADFBD7A-5F64-42E9-8EBD-B1348470BC27}"/>
                </a:ext>
              </a:extLst>
            </p:cNvPr>
            <p:cNvSpPr/>
            <p:nvPr/>
          </p:nvSpPr>
          <p:spPr>
            <a:xfrm>
              <a:off x="3149500" y="1984"/>
              <a:ext cx="2030015" cy="1218009"/>
            </a:xfrm>
            <a:prstGeom prst="rect">
              <a:avLst/>
            </a:prstGeom>
            <a:ln>
              <a:noFill/>
            </a:ln>
          </p:spPr>
          <p:style>
            <a:lnRef idx="3">
              <a:schemeClr val="lt1"/>
            </a:lnRef>
            <a:fillRef idx="1">
              <a:schemeClr val="accent1"/>
            </a:fillRef>
            <a:effectRef idx="1">
              <a:schemeClr val="accent1"/>
            </a:effectRef>
            <a:fontRef idx="minor">
              <a:schemeClr val="lt1"/>
            </a:fontRef>
          </p:style>
        </p:sp>
        <p:sp>
          <p:nvSpPr>
            <p:cNvPr id="13" name="28 Rectángulo">
              <a:extLst>
                <a:ext uri="{FF2B5EF4-FFF2-40B4-BE49-F238E27FC236}">
                  <a16:creationId xmlns:a16="http://schemas.microsoft.com/office/drawing/2014/main" id="{349614B1-2528-44D1-A1CE-78341CBA32EB}"/>
                </a:ext>
              </a:extLst>
            </p:cNvPr>
            <p:cNvSpPr/>
            <p:nvPr/>
          </p:nvSpPr>
          <p:spPr>
            <a:xfrm>
              <a:off x="3149500" y="1984"/>
              <a:ext cx="2030015" cy="1218009"/>
            </a:xfrm>
            <a:prstGeom prst="rect">
              <a:avLst/>
            </a:prstGeom>
            <a:ln>
              <a:noFill/>
            </a:ln>
          </p:spPr>
          <p:style>
            <a:lnRef idx="3">
              <a:schemeClr val="lt1"/>
            </a:lnRef>
            <a:fillRef idx="1">
              <a:schemeClr val="accent1"/>
            </a:fillRef>
            <a:effectRef idx="1">
              <a:schemeClr val="accent1"/>
            </a:effectRef>
            <a:fontRef idx="minor">
              <a:schemeClr val="lt1"/>
            </a:fontRef>
          </p:style>
          <p:txBody>
            <a:bodyPr lIns="80000" tIns="80000" rIns="80000" bIns="80000" spcCol="1270" anchor="ctr"/>
            <a:lstStyle/>
            <a:p>
              <a:pPr algn="ctr" defTabSz="933357">
                <a:lnSpc>
                  <a:spcPct val="90000"/>
                </a:lnSpc>
                <a:spcAft>
                  <a:spcPct val="35000"/>
                </a:spcAft>
                <a:defRPr/>
              </a:pPr>
              <a:r>
                <a:rPr lang="es-ES" sz="2800" dirty="0">
                  <a:effectLst>
                    <a:outerShdw blurRad="38100" dist="38100" dir="2700000" algn="tl">
                      <a:srgbClr val="000000">
                        <a:alpha val="43137"/>
                      </a:srgbClr>
                    </a:outerShdw>
                  </a:effectLst>
                  <a:latin typeface="Arial Narrow" panose="020B0606020202030204" pitchFamily="34" charset="0"/>
                </a:rPr>
                <a:t>Esquemas</a:t>
              </a:r>
            </a:p>
          </p:txBody>
        </p:sp>
      </p:grpSp>
      <p:grpSp>
        <p:nvGrpSpPr>
          <p:cNvPr id="14" name="15 Grupo">
            <a:extLst>
              <a:ext uri="{FF2B5EF4-FFF2-40B4-BE49-F238E27FC236}">
                <a16:creationId xmlns:a16="http://schemas.microsoft.com/office/drawing/2014/main" id="{D90AF3EB-51C1-4501-9CEA-F79E6C3F867E}"/>
              </a:ext>
            </a:extLst>
          </p:cNvPr>
          <p:cNvGrpSpPr/>
          <p:nvPr/>
        </p:nvGrpSpPr>
        <p:grpSpPr>
          <a:xfrm>
            <a:off x="7832247" y="2259949"/>
            <a:ext cx="2029751" cy="1217850"/>
            <a:chOff x="916483" y="1422995"/>
            <a:chExt cx="2030015" cy="1218009"/>
          </a:xfrm>
          <a:solidFill>
            <a:srgbClr val="002060"/>
          </a:solidFill>
        </p:grpSpPr>
        <p:sp>
          <p:nvSpPr>
            <p:cNvPr id="15" name="25 Rectángulo">
              <a:extLst>
                <a:ext uri="{FF2B5EF4-FFF2-40B4-BE49-F238E27FC236}">
                  <a16:creationId xmlns:a16="http://schemas.microsoft.com/office/drawing/2014/main" id="{B5AE7168-AB40-4A39-9714-D7D20EFA7D1F}"/>
                </a:ext>
              </a:extLst>
            </p:cNvPr>
            <p:cNvSpPr/>
            <p:nvPr/>
          </p:nvSpPr>
          <p:spPr>
            <a:xfrm>
              <a:off x="916483" y="1422995"/>
              <a:ext cx="2030015" cy="1218009"/>
            </a:xfrm>
            <a:prstGeom prst="rect">
              <a:avLst/>
            </a:prstGeom>
            <a:grpFill/>
            <a:ln>
              <a:noFill/>
            </a:ln>
          </p:spPr>
          <p:style>
            <a:lnRef idx="3">
              <a:schemeClr val="lt1"/>
            </a:lnRef>
            <a:fillRef idx="1">
              <a:schemeClr val="accent1"/>
            </a:fillRef>
            <a:effectRef idx="1">
              <a:schemeClr val="accent1"/>
            </a:effectRef>
            <a:fontRef idx="minor">
              <a:schemeClr val="lt1"/>
            </a:fontRef>
          </p:style>
        </p:sp>
        <p:sp>
          <p:nvSpPr>
            <p:cNvPr id="16" name="26 Rectángulo">
              <a:extLst>
                <a:ext uri="{FF2B5EF4-FFF2-40B4-BE49-F238E27FC236}">
                  <a16:creationId xmlns:a16="http://schemas.microsoft.com/office/drawing/2014/main" id="{90DE23B3-0649-4BBC-8F74-D7D6AF9C25C4}"/>
                </a:ext>
              </a:extLst>
            </p:cNvPr>
            <p:cNvSpPr/>
            <p:nvPr/>
          </p:nvSpPr>
          <p:spPr>
            <a:xfrm>
              <a:off x="916483" y="1422995"/>
              <a:ext cx="2030015" cy="1218009"/>
            </a:xfrm>
            <a:prstGeom prst="rect">
              <a:avLst/>
            </a:prstGeom>
            <a:grpFill/>
            <a:ln>
              <a:noFill/>
            </a:ln>
          </p:spPr>
          <p:style>
            <a:lnRef idx="3">
              <a:schemeClr val="lt1"/>
            </a:lnRef>
            <a:fillRef idx="1">
              <a:schemeClr val="accent1"/>
            </a:fillRef>
            <a:effectRef idx="1">
              <a:schemeClr val="accent1"/>
            </a:effectRef>
            <a:fontRef idx="minor">
              <a:schemeClr val="lt1"/>
            </a:fontRef>
          </p:style>
          <p:txBody>
            <a:bodyPr lIns="80000" tIns="80000" rIns="80000" bIns="80000" spcCol="1270" anchor="ctr"/>
            <a:lstStyle/>
            <a:p>
              <a:pPr algn="ctr" defTabSz="933357">
                <a:lnSpc>
                  <a:spcPct val="90000"/>
                </a:lnSpc>
                <a:spcAft>
                  <a:spcPct val="35000"/>
                </a:spcAft>
                <a:defRPr/>
              </a:pPr>
              <a:r>
                <a:rPr lang="es-ES" sz="2800" dirty="0">
                  <a:latin typeface="Arial Narrow" panose="020B0606020202030204" pitchFamily="34" charset="0"/>
                </a:rPr>
                <a:t>Infografías</a:t>
              </a:r>
            </a:p>
          </p:txBody>
        </p:sp>
      </p:grpSp>
      <p:grpSp>
        <p:nvGrpSpPr>
          <p:cNvPr id="17" name="16 Grupo">
            <a:extLst>
              <a:ext uri="{FF2B5EF4-FFF2-40B4-BE49-F238E27FC236}">
                <a16:creationId xmlns:a16="http://schemas.microsoft.com/office/drawing/2014/main" id="{8A30AF9F-AAAC-48AE-BAF5-21359CC04D82}"/>
              </a:ext>
            </a:extLst>
          </p:cNvPr>
          <p:cNvGrpSpPr/>
          <p:nvPr/>
        </p:nvGrpSpPr>
        <p:grpSpPr>
          <a:xfrm>
            <a:off x="3648840" y="3867615"/>
            <a:ext cx="2029751" cy="1217850"/>
            <a:chOff x="3149500" y="1422995"/>
            <a:chExt cx="2030015" cy="1218009"/>
          </a:xfrm>
          <a:solidFill>
            <a:srgbClr val="00B0F0"/>
          </a:solidFill>
        </p:grpSpPr>
        <p:sp>
          <p:nvSpPr>
            <p:cNvPr id="18" name="23 Rectángulo">
              <a:extLst>
                <a:ext uri="{FF2B5EF4-FFF2-40B4-BE49-F238E27FC236}">
                  <a16:creationId xmlns:a16="http://schemas.microsoft.com/office/drawing/2014/main" id="{D242C44F-2624-4465-8AEB-9CF4C9BB4822}"/>
                </a:ext>
              </a:extLst>
            </p:cNvPr>
            <p:cNvSpPr/>
            <p:nvPr/>
          </p:nvSpPr>
          <p:spPr>
            <a:xfrm>
              <a:off x="3149500" y="1422995"/>
              <a:ext cx="2030015" cy="1218009"/>
            </a:xfrm>
            <a:prstGeom prst="rect">
              <a:avLst/>
            </a:prstGeom>
            <a:grpFill/>
            <a:ln>
              <a:noFill/>
            </a:ln>
          </p:spPr>
          <p:style>
            <a:lnRef idx="3">
              <a:schemeClr val="lt1"/>
            </a:lnRef>
            <a:fillRef idx="1">
              <a:schemeClr val="accent1"/>
            </a:fillRef>
            <a:effectRef idx="1">
              <a:schemeClr val="accent1"/>
            </a:effectRef>
            <a:fontRef idx="minor">
              <a:schemeClr val="lt1"/>
            </a:fontRef>
          </p:style>
        </p:sp>
        <p:sp>
          <p:nvSpPr>
            <p:cNvPr id="19" name="24 Rectángulo">
              <a:extLst>
                <a:ext uri="{FF2B5EF4-FFF2-40B4-BE49-F238E27FC236}">
                  <a16:creationId xmlns:a16="http://schemas.microsoft.com/office/drawing/2014/main" id="{E6BF4273-DCBD-4757-A746-8B1CB7CD0D78}"/>
                </a:ext>
              </a:extLst>
            </p:cNvPr>
            <p:cNvSpPr/>
            <p:nvPr/>
          </p:nvSpPr>
          <p:spPr>
            <a:xfrm>
              <a:off x="3149500" y="1422995"/>
              <a:ext cx="2030015" cy="1218009"/>
            </a:xfrm>
            <a:prstGeom prst="rect">
              <a:avLst/>
            </a:prstGeom>
            <a:grpFill/>
            <a:ln>
              <a:noFill/>
            </a:ln>
          </p:spPr>
          <p:style>
            <a:lnRef idx="3">
              <a:schemeClr val="lt1"/>
            </a:lnRef>
            <a:fillRef idx="1">
              <a:schemeClr val="accent1"/>
            </a:fillRef>
            <a:effectRef idx="1">
              <a:schemeClr val="accent1"/>
            </a:effectRef>
            <a:fontRef idx="minor">
              <a:schemeClr val="lt1"/>
            </a:fontRef>
          </p:style>
          <p:txBody>
            <a:bodyPr lIns="80000" tIns="80000" rIns="80000" bIns="80000" spcCol="1270" anchor="ctr"/>
            <a:lstStyle/>
            <a:p>
              <a:pPr algn="ctr" defTabSz="933357">
                <a:lnSpc>
                  <a:spcPct val="90000"/>
                </a:lnSpc>
                <a:spcAft>
                  <a:spcPct val="35000"/>
                </a:spcAft>
                <a:defRPr/>
              </a:pPr>
              <a:r>
                <a:rPr lang="es-ES" sz="2800" dirty="0">
                  <a:effectLst>
                    <a:outerShdw blurRad="38100" dist="38100" dir="2700000" algn="tl">
                      <a:srgbClr val="000000">
                        <a:alpha val="43137"/>
                      </a:srgbClr>
                    </a:outerShdw>
                  </a:effectLst>
                  <a:latin typeface="Arial Narrow" panose="020B0606020202030204" pitchFamily="34" charset="0"/>
                </a:rPr>
                <a:t>Tarjetas</a:t>
              </a:r>
            </a:p>
          </p:txBody>
        </p:sp>
      </p:grpSp>
      <p:grpSp>
        <p:nvGrpSpPr>
          <p:cNvPr id="23" name="18 Grupo">
            <a:extLst>
              <a:ext uri="{FF2B5EF4-FFF2-40B4-BE49-F238E27FC236}">
                <a16:creationId xmlns:a16="http://schemas.microsoft.com/office/drawing/2014/main" id="{3A1D3BA1-8813-4ED1-B96B-1D61F73EA185}"/>
              </a:ext>
            </a:extLst>
          </p:cNvPr>
          <p:cNvGrpSpPr/>
          <p:nvPr/>
        </p:nvGrpSpPr>
        <p:grpSpPr>
          <a:xfrm>
            <a:off x="6220057" y="3867615"/>
            <a:ext cx="2029751" cy="1217850"/>
            <a:chOff x="3149500" y="2844006"/>
            <a:chExt cx="2030015" cy="1218009"/>
          </a:xfrm>
          <a:solidFill>
            <a:schemeClr val="accent1">
              <a:lumMod val="50000"/>
            </a:schemeClr>
          </a:solidFill>
        </p:grpSpPr>
        <p:sp>
          <p:nvSpPr>
            <p:cNvPr id="24" name="19 Rectángulo">
              <a:extLst>
                <a:ext uri="{FF2B5EF4-FFF2-40B4-BE49-F238E27FC236}">
                  <a16:creationId xmlns:a16="http://schemas.microsoft.com/office/drawing/2014/main" id="{90179FC7-F4FB-4312-BC58-BED5A1199123}"/>
                </a:ext>
              </a:extLst>
            </p:cNvPr>
            <p:cNvSpPr/>
            <p:nvPr/>
          </p:nvSpPr>
          <p:spPr>
            <a:xfrm>
              <a:off x="3149500" y="2844006"/>
              <a:ext cx="2030015" cy="1218009"/>
            </a:xfrm>
            <a:prstGeom prst="rect">
              <a:avLst/>
            </a:prstGeom>
            <a:grpFill/>
            <a:ln>
              <a:noFill/>
            </a:ln>
          </p:spPr>
          <p:style>
            <a:lnRef idx="3">
              <a:schemeClr val="lt1"/>
            </a:lnRef>
            <a:fillRef idx="1">
              <a:schemeClr val="accent1"/>
            </a:fillRef>
            <a:effectRef idx="1">
              <a:schemeClr val="accent1"/>
            </a:effectRef>
            <a:fontRef idx="minor">
              <a:schemeClr val="lt1"/>
            </a:fontRef>
          </p:style>
        </p:sp>
        <p:sp>
          <p:nvSpPr>
            <p:cNvPr id="25" name="20 Rectángulo">
              <a:extLst>
                <a:ext uri="{FF2B5EF4-FFF2-40B4-BE49-F238E27FC236}">
                  <a16:creationId xmlns:a16="http://schemas.microsoft.com/office/drawing/2014/main" id="{F590005C-DE7A-49FF-88B6-615EF07C3E28}"/>
                </a:ext>
              </a:extLst>
            </p:cNvPr>
            <p:cNvSpPr/>
            <p:nvPr/>
          </p:nvSpPr>
          <p:spPr>
            <a:xfrm>
              <a:off x="3149500" y="2844006"/>
              <a:ext cx="2030015" cy="1218009"/>
            </a:xfrm>
            <a:prstGeom prst="rect">
              <a:avLst/>
            </a:prstGeom>
            <a:grpFill/>
            <a:ln>
              <a:noFill/>
            </a:ln>
          </p:spPr>
          <p:style>
            <a:lnRef idx="3">
              <a:schemeClr val="lt1"/>
            </a:lnRef>
            <a:fillRef idx="1">
              <a:schemeClr val="accent1"/>
            </a:fillRef>
            <a:effectRef idx="1">
              <a:schemeClr val="accent1"/>
            </a:effectRef>
            <a:fontRef idx="minor">
              <a:schemeClr val="lt1"/>
            </a:fontRef>
          </p:style>
          <p:txBody>
            <a:bodyPr lIns="80000" tIns="80000" rIns="80000" bIns="80000" spcCol="1270" anchor="ctr"/>
            <a:lstStyle/>
            <a:p>
              <a:pPr algn="ctr" defTabSz="933357">
                <a:lnSpc>
                  <a:spcPct val="90000"/>
                </a:lnSpc>
                <a:spcAft>
                  <a:spcPct val="35000"/>
                </a:spcAft>
                <a:defRPr/>
              </a:pPr>
              <a:r>
                <a:rPr lang="es-ES" sz="2800" dirty="0">
                  <a:latin typeface="Arial Narrow" panose="020B0606020202030204" pitchFamily="34" charset="0"/>
                </a:rPr>
                <a:t>Uso de app</a:t>
              </a:r>
            </a:p>
            <a:p>
              <a:pPr algn="ctr" defTabSz="933357">
                <a:lnSpc>
                  <a:spcPct val="90000"/>
                </a:lnSpc>
                <a:spcAft>
                  <a:spcPct val="35000"/>
                </a:spcAft>
                <a:defRPr/>
              </a:pPr>
              <a:r>
                <a:rPr lang="es-ES" sz="2800" dirty="0">
                  <a:latin typeface="Arial Narrow" panose="020B0606020202030204" pitchFamily="34" charset="0"/>
                </a:rPr>
                <a:t>(</a:t>
              </a:r>
              <a:r>
                <a:rPr lang="es-ES" sz="2800" dirty="0" err="1">
                  <a:latin typeface="Arial Narrow" panose="020B0606020202030204" pitchFamily="34" charset="0"/>
                </a:rPr>
                <a:t>AnkiDroid</a:t>
              </a:r>
              <a:r>
                <a:rPr lang="es-ES" sz="2800" dirty="0">
                  <a:latin typeface="Arial Narrow" panose="020B0606020202030204" pitchFamily="34" charset="0"/>
                </a:rPr>
                <a:t>)</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6"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90">
                                          <p:stCondLst>
                                            <p:cond delay="0"/>
                                          </p:stCondLst>
                                        </p:cTn>
                                        <p:tgtEl>
                                          <p:spTgt spid="7"/>
                                        </p:tgtEl>
                                      </p:cBhvr>
                                    </p:animEffect>
                                    <p:anim calcmode="lin" valueType="num">
                                      <p:cBhvr>
                                        <p:cTn id="11"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2"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3"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4"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5"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6" dur="13">
                                          <p:stCondLst>
                                            <p:cond delay="325"/>
                                          </p:stCondLst>
                                        </p:cTn>
                                        <p:tgtEl>
                                          <p:spTgt spid="7"/>
                                        </p:tgtEl>
                                      </p:cBhvr>
                                      <p:to x="100000" y="60000"/>
                                    </p:animScale>
                                    <p:animScale>
                                      <p:cBhvr>
                                        <p:cTn id="17" dur="83" decel="50000">
                                          <p:stCondLst>
                                            <p:cond delay="338"/>
                                          </p:stCondLst>
                                        </p:cTn>
                                        <p:tgtEl>
                                          <p:spTgt spid="7"/>
                                        </p:tgtEl>
                                      </p:cBhvr>
                                      <p:to x="100000" y="100000"/>
                                    </p:animScale>
                                    <p:animScale>
                                      <p:cBhvr>
                                        <p:cTn id="18" dur="13">
                                          <p:stCondLst>
                                            <p:cond delay="656"/>
                                          </p:stCondLst>
                                        </p:cTn>
                                        <p:tgtEl>
                                          <p:spTgt spid="7"/>
                                        </p:tgtEl>
                                      </p:cBhvr>
                                      <p:to x="100000" y="80000"/>
                                    </p:animScale>
                                    <p:animScale>
                                      <p:cBhvr>
                                        <p:cTn id="19" dur="83" decel="50000">
                                          <p:stCondLst>
                                            <p:cond delay="669"/>
                                          </p:stCondLst>
                                        </p:cTn>
                                        <p:tgtEl>
                                          <p:spTgt spid="7"/>
                                        </p:tgtEl>
                                      </p:cBhvr>
                                      <p:to x="100000" y="100000"/>
                                    </p:animScale>
                                    <p:animScale>
                                      <p:cBhvr>
                                        <p:cTn id="20" dur="13">
                                          <p:stCondLst>
                                            <p:cond delay="821"/>
                                          </p:stCondLst>
                                        </p:cTn>
                                        <p:tgtEl>
                                          <p:spTgt spid="7"/>
                                        </p:tgtEl>
                                      </p:cBhvr>
                                      <p:to x="100000" y="90000"/>
                                    </p:animScale>
                                    <p:animScale>
                                      <p:cBhvr>
                                        <p:cTn id="21" dur="83" decel="50000">
                                          <p:stCondLst>
                                            <p:cond delay="834"/>
                                          </p:stCondLst>
                                        </p:cTn>
                                        <p:tgtEl>
                                          <p:spTgt spid="7"/>
                                        </p:tgtEl>
                                      </p:cBhvr>
                                      <p:to x="100000" y="100000"/>
                                    </p:animScale>
                                    <p:animScale>
                                      <p:cBhvr>
                                        <p:cTn id="22" dur="13">
                                          <p:stCondLst>
                                            <p:cond delay="904"/>
                                          </p:stCondLst>
                                        </p:cTn>
                                        <p:tgtEl>
                                          <p:spTgt spid="7"/>
                                        </p:tgtEl>
                                      </p:cBhvr>
                                      <p:to x="100000" y="95000"/>
                                    </p:animScale>
                                    <p:animScale>
                                      <p:cBhvr>
                                        <p:cTn id="23" dur="83" decel="50000">
                                          <p:stCondLst>
                                            <p:cond delay="917"/>
                                          </p:stCondLst>
                                        </p:cTn>
                                        <p:tgtEl>
                                          <p:spTgt spid="7"/>
                                        </p:tgtEl>
                                      </p:cBhvr>
                                      <p:to x="100000" y="100000"/>
                                    </p:animScale>
                                  </p:childTnLst>
                                </p:cTn>
                              </p:par>
                            </p:childTnLst>
                          </p:cTn>
                        </p:par>
                        <p:par>
                          <p:cTn id="24" fill="hold" nodeType="afterGroup">
                            <p:stCondLst>
                              <p:cond delay="1000"/>
                            </p:stCondLst>
                            <p:childTnLst>
                              <p:par>
                                <p:cTn id="25" presetID="26"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290">
                                          <p:stCondLst>
                                            <p:cond delay="0"/>
                                          </p:stCondLst>
                                        </p:cTn>
                                        <p:tgtEl>
                                          <p:spTgt spid="11"/>
                                        </p:tgtEl>
                                      </p:cBhvr>
                                    </p:animEffect>
                                    <p:anim calcmode="lin" valueType="num">
                                      <p:cBhvr>
                                        <p:cTn id="28"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33" dur="13">
                                          <p:stCondLst>
                                            <p:cond delay="325"/>
                                          </p:stCondLst>
                                        </p:cTn>
                                        <p:tgtEl>
                                          <p:spTgt spid="11"/>
                                        </p:tgtEl>
                                      </p:cBhvr>
                                      <p:to x="100000" y="60000"/>
                                    </p:animScale>
                                    <p:animScale>
                                      <p:cBhvr>
                                        <p:cTn id="34" dur="83" decel="50000">
                                          <p:stCondLst>
                                            <p:cond delay="338"/>
                                          </p:stCondLst>
                                        </p:cTn>
                                        <p:tgtEl>
                                          <p:spTgt spid="11"/>
                                        </p:tgtEl>
                                      </p:cBhvr>
                                      <p:to x="100000" y="100000"/>
                                    </p:animScale>
                                    <p:animScale>
                                      <p:cBhvr>
                                        <p:cTn id="35" dur="13">
                                          <p:stCondLst>
                                            <p:cond delay="656"/>
                                          </p:stCondLst>
                                        </p:cTn>
                                        <p:tgtEl>
                                          <p:spTgt spid="11"/>
                                        </p:tgtEl>
                                      </p:cBhvr>
                                      <p:to x="100000" y="80000"/>
                                    </p:animScale>
                                    <p:animScale>
                                      <p:cBhvr>
                                        <p:cTn id="36" dur="83" decel="50000">
                                          <p:stCondLst>
                                            <p:cond delay="669"/>
                                          </p:stCondLst>
                                        </p:cTn>
                                        <p:tgtEl>
                                          <p:spTgt spid="11"/>
                                        </p:tgtEl>
                                      </p:cBhvr>
                                      <p:to x="100000" y="100000"/>
                                    </p:animScale>
                                    <p:animScale>
                                      <p:cBhvr>
                                        <p:cTn id="37" dur="13">
                                          <p:stCondLst>
                                            <p:cond delay="821"/>
                                          </p:stCondLst>
                                        </p:cTn>
                                        <p:tgtEl>
                                          <p:spTgt spid="11"/>
                                        </p:tgtEl>
                                      </p:cBhvr>
                                      <p:to x="100000" y="90000"/>
                                    </p:animScale>
                                    <p:animScale>
                                      <p:cBhvr>
                                        <p:cTn id="38" dur="83" decel="50000">
                                          <p:stCondLst>
                                            <p:cond delay="834"/>
                                          </p:stCondLst>
                                        </p:cTn>
                                        <p:tgtEl>
                                          <p:spTgt spid="11"/>
                                        </p:tgtEl>
                                      </p:cBhvr>
                                      <p:to x="100000" y="100000"/>
                                    </p:animScale>
                                    <p:animScale>
                                      <p:cBhvr>
                                        <p:cTn id="39" dur="13">
                                          <p:stCondLst>
                                            <p:cond delay="904"/>
                                          </p:stCondLst>
                                        </p:cTn>
                                        <p:tgtEl>
                                          <p:spTgt spid="11"/>
                                        </p:tgtEl>
                                      </p:cBhvr>
                                      <p:to x="100000" y="95000"/>
                                    </p:animScale>
                                    <p:animScale>
                                      <p:cBhvr>
                                        <p:cTn id="40" dur="83" decel="50000">
                                          <p:stCondLst>
                                            <p:cond delay="917"/>
                                          </p:stCondLst>
                                        </p:cTn>
                                        <p:tgtEl>
                                          <p:spTgt spid="11"/>
                                        </p:tgtEl>
                                      </p:cBhvr>
                                      <p:to x="100000" y="100000"/>
                                    </p:animScale>
                                  </p:childTnLst>
                                </p:cTn>
                              </p:par>
                            </p:childTnLst>
                          </p:cTn>
                        </p:par>
                        <p:par>
                          <p:cTn id="41" fill="hold" nodeType="afterGroup">
                            <p:stCondLst>
                              <p:cond delay="2000"/>
                            </p:stCondLst>
                            <p:childTnLst>
                              <p:par>
                                <p:cTn id="42" presetID="26"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290">
                                          <p:stCondLst>
                                            <p:cond delay="0"/>
                                          </p:stCondLst>
                                        </p:cTn>
                                        <p:tgtEl>
                                          <p:spTgt spid="14"/>
                                        </p:tgtEl>
                                      </p:cBhvr>
                                    </p:animEffect>
                                    <p:anim calcmode="lin" valueType="num">
                                      <p:cBhvr>
                                        <p:cTn id="45"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6"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7"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8"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9"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50" dur="13">
                                          <p:stCondLst>
                                            <p:cond delay="325"/>
                                          </p:stCondLst>
                                        </p:cTn>
                                        <p:tgtEl>
                                          <p:spTgt spid="14"/>
                                        </p:tgtEl>
                                      </p:cBhvr>
                                      <p:to x="100000" y="60000"/>
                                    </p:animScale>
                                    <p:animScale>
                                      <p:cBhvr>
                                        <p:cTn id="51" dur="83" decel="50000">
                                          <p:stCondLst>
                                            <p:cond delay="338"/>
                                          </p:stCondLst>
                                        </p:cTn>
                                        <p:tgtEl>
                                          <p:spTgt spid="14"/>
                                        </p:tgtEl>
                                      </p:cBhvr>
                                      <p:to x="100000" y="100000"/>
                                    </p:animScale>
                                    <p:animScale>
                                      <p:cBhvr>
                                        <p:cTn id="52" dur="13">
                                          <p:stCondLst>
                                            <p:cond delay="656"/>
                                          </p:stCondLst>
                                        </p:cTn>
                                        <p:tgtEl>
                                          <p:spTgt spid="14"/>
                                        </p:tgtEl>
                                      </p:cBhvr>
                                      <p:to x="100000" y="80000"/>
                                    </p:animScale>
                                    <p:animScale>
                                      <p:cBhvr>
                                        <p:cTn id="53" dur="83" decel="50000">
                                          <p:stCondLst>
                                            <p:cond delay="669"/>
                                          </p:stCondLst>
                                        </p:cTn>
                                        <p:tgtEl>
                                          <p:spTgt spid="14"/>
                                        </p:tgtEl>
                                      </p:cBhvr>
                                      <p:to x="100000" y="100000"/>
                                    </p:animScale>
                                    <p:animScale>
                                      <p:cBhvr>
                                        <p:cTn id="54" dur="13">
                                          <p:stCondLst>
                                            <p:cond delay="821"/>
                                          </p:stCondLst>
                                        </p:cTn>
                                        <p:tgtEl>
                                          <p:spTgt spid="14"/>
                                        </p:tgtEl>
                                      </p:cBhvr>
                                      <p:to x="100000" y="90000"/>
                                    </p:animScale>
                                    <p:animScale>
                                      <p:cBhvr>
                                        <p:cTn id="55" dur="83" decel="50000">
                                          <p:stCondLst>
                                            <p:cond delay="834"/>
                                          </p:stCondLst>
                                        </p:cTn>
                                        <p:tgtEl>
                                          <p:spTgt spid="14"/>
                                        </p:tgtEl>
                                      </p:cBhvr>
                                      <p:to x="100000" y="100000"/>
                                    </p:animScale>
                                    <p:animScale>
                                      <p:cBhvr>
                                        <p:cTn id="56" dur="13">
                                          <p:stCondLst>
                                            <p:cond delay="904"/>
                                          </p:stCondLst>
                                        </p:cTn>
                                        <p:tgtEl>
                                          <p:spTgt spid="14"/>
                                        </p:tgtEl>
                                      </p:cBhvr>
                                      <p:to x="100000" y="95000"/>
                                    </p:animScale>
                                    <p:animScale>
                                      <p:cBhvr>
                                        <p:cTn id="57" dur="83" decel="50000">
                                          <p:stCondLst>
                                            <p:cond delay="917"/>
                                          </p:stCondLst>
                                        </p:cTn>
                                        <p:tgtEl>
                                          <p:spTgt spid="14"/>
                                        </p:tgtEl>
                                      </p:cBhvr>
                                      <p:to x="100000" y="100000"/>
                                    </p:animScale>
                                  </p:childTnLst>
                                </p:cTn>
                              </p:par>
                            </p:childTnLst>
                          </p:cTn>
                        </p:par>
                        <p:par>
                          <p:cTn id="58" fill="hold" nodeType="afterGroup">
                            <p:stCondLst>
                              <p:cond delay="3000"/>
                            </p:stCondLst>
                            <p:childTnLst>
                              <p:par>
                                <p:cTn id="59" presetID="26"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290">
                                          <p:stCondLst>
                                            <p:cond delay="0"/>
                                          </p:stCondLst>
                                        </p:cTn>
                                        <p:tgtEl>
                                          <p:spTgt spid="17"/>
                                        </p:tgtEl>
                                      </p:cBhvr>
                                    </p:animEffect>
                                    <p:anim calcmode="lin" valueType="num">
                                      <p:cBhvr>
                                        <p:cTn id="62"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67" dur="13">
                                          <p:stCondLst>
                                            <p:cond delay="325"/>
                                          </p:stCondLst>
                                        </p:cTn>
                                        <p:tgtEl>
                                          <p:spTgt spid="17"/>
                                        </p:tgtEl>
                                      </p:cBhvr>
                                      <p:to x="100000" y="60000"/>
                                    </p:animScale>
                                    <p:animScale>
                                      <p:cBhvr>
                                        <p:cTn id="68" dur="83" decel="50000">
                                          <p:stCondLst>
                                            <p:cond delay="338"/>
                                          </p:stCondLst>
                                        </p:cTn>
                                        <p:tgtEl>
                                          <p:spTgt spid="17"/>
                                        </p:tgtEl>
                                      </p:cBhvr>
                                      <p:to x="100000" y="100000"/>
                                    </p:animScale>
                                    <p:animScale>
                                      <p:cBhvr>
                                        <p:cTn id="69" dur="13">
                                          <p:stCondLst>
                                            <p:cond delay="656"/>
                                          </p:stCondLst>
                                        </p:cTn>
                                        <p:tgtEl>
                                          <p:spTgt spid="17"/>
                                        </p:tgtEl>
                                      </p:cBhvr>
                                      <p:to x="100000" y="80000"/>
                                    </p:animScale>
                                    <p:animScale>
                                      <p:cBhvr>
                                        <p:cTn id="70" dur="83" decel="50000">
                                          <p:stCondLst>
                                            <p:cond delay="669"/>
                                          </p:stCondLst>
                                        </p:cTn>
                                        <p:tgtEl>
                                          <p:spTgt spid="17"/>
                                        </p:tgtEl>
                                      </p:cBhvr>
                                      <p:to x="100000" y="100000"/>
                                    </p:animScale>
                                    <p:animScale>
                                      <p:cBhvr>
                                        <p:cTn id="71" dur="13">
                                          <p:stCondLst>
                                            <p:cond delay="821"/>
                                          </p:stCondLst>
                                        </p:cTn>
                                        <p:tgtEl>
                                          <p:spTgt spid="17"/>
                                        </p:tgtEl>
                                      </p:cBhvr>
                                      <p:to x="100000" y="90000"/>
                                    </p:animScale>
                                    <p:animScale>
                                      <p:cBhvr>
                                        <p:cTn id="72" dur="83" decel="50000">
                                          <p:stCondLst>
                                            <p:cond delay="834"/>
                                          </p:stCondLst>
                                        </p:cTn>
                                        <p:tgtEl>
                                          <p:spTgt spid="17"/>
                                        </p:tgtEl>
                                      </p:cBhvr>
                                      <p:to x="100000" y="100000"/>
                                    </p:animScale>
                                    <p:animScale>
                                      <p:cBhvr>
                                        <p:cTn id="73" dur="13">
                                          <p:stCondLst>
                                            <p:cond delay="904"/>
                                          </p:stCondLst>
                                        </p:cTn>
                                        <p:tgtEl>
                                          <p:spTgt spid="17"/>
                                        </p:tgtEl>
                                      </p:cBhvr>
                                      <p:to x="100000" y="95000"/>
                                    </p:animScale>
                                    <p:animScale>
                                      <p:cBhvr>
                                        <p:cTn id="74" dur="83" decel="50000">
                                          <p:stCondLst>
                                            <p:cond delay="917"/>
                                          </p:stCondLst>
                                        </p:cTn>
                                        <p:tgtEl>
                                          <p:spTgt spid="17"/>
                                        </p:tgtEl>
                                      </p:cBhvr>
                                      <p:to x="100000" y="100000"/>
                                    </p:animScale>
                                  </p:childTnLst>
                                </p:cTn>
                              </p:par>
                            </p:childTnLst>
                          </p:cTn>
                        </p:par>
                        <p:par>
                          <p:cTn id="75" fill="hold" nodeType="afterGroup">
                            <p:stCondLst>
                              <p:cond delay="4000"/>
                            </p:stCondLst>
                            <p:childTnLst>
                              <p:par>
                                <p:cTn id="76" presetID="26" presetClass="entr" presetSubtype="0"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290">
                                          <p:stCondLst>
                                            <p:cond delay="0"/>
                                          </p:stCondLst>
                                        </p:cTn>
                                        <p:tgtEl>
                                          <p:spTgt spid="23"/>
                                        </p:tgtEl>
                                      </p:cBhvr>
                                    </p:animEffect>
                                    <p:anim calcmode="lin" valueType="num">
                                      <p:cBhvr>
                                        <p:cTn id="79"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84" dur="13">
                                          <p:stCondLst>
                                            <p:cond delay="325"/>
                                          </p:stCondLst>
                                        </p:cTn>
                                        <p:tgtEl>
                                          <p:spTgt spid="23"/>
                                        </p:tgtEl>
                                      </p:cBhvr>
                                      <p:to x="100000" y="60000"/>
                                    </p:animScale>
                                    <p:animScale>
                                      <p:cBhvr>
                                        <p:cTn id="85" dur="83" decel="50000">
                                          <p:stCondLst>
                                            <p:cond delay="338"/>
                                          </p:stCondLst>
                                        </p:cTn>
                                        <p:tgtEl>
                                          <p:spTgt spid="23"/>
                                        </p:tgtEl>
                                      </p:cBhvr>
                                      <p:to x="100000" y="100000"/>
                                    </p:animScale>
                                    <p:animScale>
                                      <p:cBhvr>
                                        <p:cTn id="86" dur="13">
                                          <p:stCondLst>
                                            <p:cond delay="656"/>
                                          </p:stCondLst>
                                        </p:cTn>
                                        <p:tgtEl>
                                          <p:spTgt spid="23"/>
                                        </p:tgtEl>
                                      </p:cBhvr>
                                      <p:to x="100000" y="80000"/>
                                    </p:animScale>
                                    <p:animScale>
                                      <p:cBhvr>
                                        <p:cTn id="87" dur="83" decel="50000">
                                          <p:stCondLst>
                                            <p:cond delay="669"/>
                                          </p:stCondLst>
                                        </p:cTn>
                                        <p:tgtEl>
                                          <p:spTgt spid="23"/>
                                        </p:tgtEl>
                                      </p:cBhvr>
                                      <p:to x="100000" y="100000"/>
                                    </p:animScale>
                                    <p:animScale>
                                      <p:cBhvr>
                                        <p:cTn id="88" dur="13">
                                          <p:stCondLst>
                                            <p:cond delay="821"/>
                                          </p:stCondLst>
                                        </p:cTn>
                                        <p:tgtEl>
                                          <p:spTgt spid="23"/>
                                        </p:tgtEl>
                                      </p:cBhvr>
                                      <p:to x="100000" y="90000"/>
                                    </p:animScale>
                                    <p:animScale>
                                      <p:cBhvr>
                                        <p:cTn id="89" dur="83" decel="50000">
                                          <p:stCondLst>
                                            <p:cond delay="834"/>
                                          </p:stCondLst>
                                        </p:cTn>
                                        <p:tgtEl>
                                          <p:spTgt spid="23"/>
                                        </p:tgtEl>
                                      </p:cBhvr>
                                      <p:to x="100000" y="100000"/>
                                    </p:animScale>
                                    <p:animScale>
                                      <p:cBhvr>
                                        <p:cTn id="90" dur="13">
                                          <p:stCondLst>
                                            <p:cond delay="904"/>
                                          </p:stCondLst>
                                        </p:cTn>
                                        <p:tgtEl>
                                          <p:spTgt spid="23"/>
                                        </p:tgtEl>
                                      </p:cBhvr>
                                      <p:to x="100000" y="95000"/>
                                    </p:animScale>
                                    <p:animScale>
                                      <p:cBhvr>
                                        <p:cTn id="91" dur="83" decel="50000">
                                          <p:stCondLst>
                                            <p:cond delay="917"/>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0 Rectángulo">
            <a:extLst>
              <a:ext uri="{FF2B5EF4-FFF2-40B4-BE49-F238E27FC236}">
                <a16:creationId xmlns:a16="http://schemas.microsoft.com/office/drawing/2014/main" id="{AB88F02C-00BB-4500-8677-281045283BBD}"/>
              </a:ext>
            </a:extLst>
          </p:cNvPr>
          <p:cNvSpPr/>
          <p:nvPr/>
        </p:nvSpPr>
        <p:spPr>
          <a:xfrm>
            <a:off x="8341226" y="2740115"/>
            <a:ext cx="2030148" cy="1217454"/>
          </a:xfrm>
          <a:prstGeom prst="rect">
            <a:avLst/>
          </a:prstGeom>
          <a:solidFill>
            <a:schemeClr val="accent5">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lIns="80000" tIns="80000" rIns="80000" bIns="80000" spcCol="1270" anchor="ctr"/>
          <a:lstStyle/>
          <a:p>
            <a:pPr algn="ctr" defTabSz="933357">
              <a:lnSpc>
                <a:spcPct val="90000"/>
              </a:lnSpc>
              <a:spcAft>
                <a:spcPct val="35000"/>
              </a:spcAft>
              <a:defRPr/>
            </a:pPr>
            <a:r>
              <a:rPr lang="es-ES" sz="2800" dirty="0">
                <a:effectLst>
                  <a:outerShdw blurRad="38100" dist="38100" dir="2700000" algn="tl">
                    <a:srgbClr val="000000">
                      <a:alpha val="43137"/>
                    </a:srgbClr>
                  </a:outerShdw>
                </a:effectLst>
                <a:latin typeface="Arial Narrow" panose="020B0606020202030204" pitchFamily="34" charset="0"/>
              </a:rPr>
              <a:t>Subrayado</a:t>
            </a:r>
          </a:p>
        </p:txBody>
      </p:sp>
      <p:sp>
        <p:nvSpPr>
          <p:cNvPr id="6" name="15 Rectángulo">
            <a:extLst>
              <a:ext uri="{FF2B5EF4-FFF2-40B4-BE49-F238E27FC236}">
                <a16:creationId xmlns:a16="http://schemas.microsoft.com/office/drawing/2014/main" id="{23224663-DE09-4E08-93C1-0091C1AAE6AC}"/>
              </a:ext>
            </a:extLst>
          </p:cNvPr>
          <p:cNvSpPr/>
          <p:nvPr/>
        </p:nvSpPr>
        <p:spPr>
          <a:xfrm>
            <a:off x="1830150" y="4728994"/>
            <a:ext cx="1931735" cy="32698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13 Rectángulo">
            <a:extLst>
              <a:ext uri="{FF2B5EF4-FFF2-40B4-BE49-F238E27FC236}">
                <a16:creationId xmlns:a16="http://schemas.microsoft.com/office/drawing/2014/main" id="{F5CE8AED-1A89-42CE-AB29-F67FDEA3D791}"/>
              </a:ext>
            </a:extLst>
          </p:cNvPr>
          <p:cNvSpPr/>
          <p:nvPr/>
        </p:nvSpPr>
        <p:spPr>
          <a:xfrm>
            <a:off x="1844435" y="4278203"/>
            <a:ext cx="1917450" cy="326982"/>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12 Rectángulo">
            <a:extLst>
              <a:ext uri="{FF2B5EF4-FFF2-40B4-BE49-F238E27FC236}">
                <a16:creationId xmlns:a16="http://schemas.microsoft.com/office/drawing/2014/main" id="{0FD235B1-C164-4BED-AFA4-16C09FD91B5E}"/>
              </a:ext>
            </a:extLst>
          </p:cNvPr>
          <p:cNvSpPr/>
          <p:nvPr/>
        </p:nvSpPr>
        <p:spPr>
          <a:xfrm>
            <a:off x="1844435" y="3348049"/>
            <a:ext cx="1711102" cy="3301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9" name="8 Conector recto">
            <a:extLst>
              <a:ext uri="{FF2B5EF4-FFF2-40B4-BE49-F238E27FC236}">
                <a16:creationId xmlns:a16="http://schemas.microsoft.com/office/drawing/2014/main" id="{99FABE60-1574-4B36-859E-38029F957928}"/>
              </a:ext>
            </a:extLst>
          </p:cNvPr>
          <p:cNvCxnSpPr>
            <a:cxnSpLocks/>
          </p:cNvCxnSpPr>
          <p:nvPr/>
        </p:nvCxnSpPr>
        <p:spPr>
          <a:xfrm>
            <a:off x="2466654" y="3173446"/>
            <a:ext cx="1511103" cy="0"/>
          </a:xfrm>
          <a:prstGeom prst="line">
            <a:avLst/>
          </a:prstGeom>
          <a:ln w="38100">
            <a:solidFill>
              <a:srgbClr val="FF99FF"/>
            </a:solidFill>
          </a:ln>
        </p:spPr>
        <p:style>
          <a:lnRef idx="1">
            <a:schemeClr val="accent1"/>
          </a:lnRef>
          <a:fillRef idx="0">
            <a:schemeClr val="accent1"/>
          </a:fillRef>
          <a:effectRef idx="0">
            <a:schemeClr val="accent1"/>
          </a:effectRef>
          <a:fontRef idx="minor">
            <a:schemeClr val="tx1"/>
          </a:fontRef>
        </p:style>
      </p:cxnSp>
      <p:sp>
        <p:nvSpPr>
          <p:cNvPr id="11" name="3 Rectángulo">
            <a:extLst>
              <a:ext uri="{FF2B5EF4-FFF2-40B4-BE49-F238E27FC236}">
                <a16:creationId xmlns:a16="http://schemas.microsoft.com/office/drawing/2014/main" id="{868CEFD5-0BBE-4C0D-B505-BBFD8A80776A}"/>
              </a:ext>
            </a:extLst>
          </p:cNvPr>
          <p:cNvSpPr/>
          <p:nvPr/>
        </p:nvSpPr>
        <p:spPr>
          <a:xfrm>
            <a:off x="2042847" y="2306785"/>
            <a:ext cx="1512690" cy="358728"/>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2 Rectángulo">
            <a:extLst>
              <a:ext uri="{FF2B5EF4-FFF2-40B4-BE49-F238E27FC236}">
                <a16:creationId xmlns:a16="http://schemas.microsoft.com/office/drawing/2014/main" id="{346B3CE5-F0DA-4084-91E3-6F1954B179BE}"/>
              </a:ext>
            </a:extLst>
          </p:cNvPr>
          <p:cNvSpPr/>
          <p:nvPr/>
        </p:nvSpPr>
        <p:spPr>
          <a:xfrm>
            <a:off x="1849197" y="1706787"/>
            <a:ext cx="1511103" cy="403173"/>
          </a:xfrm>
          <a:prstGeom prst="rect">
            <a:avLst/>
          </a:prstGeom>
          <a:noFill/>
          <a:ln w="508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13" name="14 Conector recto">
            <a:extLst>
              <a:ext uri="{FF2B5EF4-FFF2-40B4-BE49-F238E27FC236}">
                <a16:creationId xmlns:a16="http://schemas.microsoft.com/office/drawing/2014/main" id="{A11BB540-1F29-431A-AB1C-23042E24BC43}"/>
              </a:ext>
            </a:extLst>
          </p:cNvPr>
          <p:cNvCxnSpPr/>
          <p:nvPr/>
        </p:nvCxnSpPr>
        <p:spPr>
          <a:xfrm>
            <a:off x="3977757" y="4570264"/>
            <a:ext cx="504759"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14" name="7 CuadroTexto">
            <a:extLst>
              <a:ext uri="{FF2B5EF4-FFF2-40B4-BE49-F238E27FC236}">
                <a16:creationId xmlns:a16="http://schemas.microsoft.com/office/drawing/2014/main" id="{472CA169-E2CB-4E90-A116-FE7EEED6ABA0}"/>
              </a:ext>
            </a:extLst>
          </p:cNvPr>
          <p:cNvSpPr txBox="1">
            <a:spLocks noChangeArrowheads="1"/>
          </p:cNvSpPr>
          <p:nvPr/>
        </p:nvSpPr>
        <p:spPr bwMode="auto">
          <a:xfrm>
            <a:off x="1344438" y="1706787"/>
            <a:ext cx="4031725" cy="344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Calibri" panose="020F0502020204030204" pitchFamily="34" charset="0"/>
                <a:cs typeface="Noto Sans CJK SC Regular" charset="0"/>
              </a:defRPr>
            </a:lvl1pPr>
            <a:lvl2pPr>
              <a:defRPr>
                <a:solidFill>
                  <a:schemeClr val="bg1"/>
                </a:solidFill>
                <a:latin typeface="Calibri" panose="020F0502020204030204" pitchFamily="34" charset="0"/>
                <a:cs typeface="Noto Sans CJK SC Regular" charset="0"/>
              </a:defRPr>
            </a:lvl2pPr>
            <a:lvl3pPr>
              <a:defRPr>
                <a:solidFill>
                  <a:schemeClr val="bg1"/>
                </a:solidFill>
                <a:latin typeface="Calibri" panose="020F0502020204030204" pitchFamily="34" charset="0"/>
                <a:cs typeface="Noto Sans CJK SC Regular" charset="0"/>
              </a:defRPr>
            </a:lvl3pPr>
            <a:lvl4pPr>
              <a:defRPr>
                <a:solidFill>
                  <a:schemeClr val="bg1"/>
                </a:solidFill>
                <a:latin typeface="Calibri" panose="020F0502020204030204" pitchFamily="34" charset="0"/>
                <a:cs typeface="Noto Sans CJK SC Regular" charset="0"/>
              </a:defRPr>
            </a:lvl4pPr>
            <a:lvl5pPr>
              <a:defRPr>
                <a:solidFill>
                  <a:schemeClr val="bg1"/>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9pPr>
          </a:lstStyle>
          <a:p>
            <a:pPr lvl="1" algn="just">
              <a:spcBef>
                <a:spcPts val="600"/>
              </a:spcBef>
              <a:spcAft>
                <a:spcPts val="600"/>
              </a:spcAft>
            </a:pPr>
            <a:r>
              <a:rPr lang="es-ES" altLang="es-ES" sz="2400">
                <a:solidFill>
                  <a:schemeClr val="tx1"/>
                </a:solidFill>
                <a:latin typeface="Arial Narrow" panose="020B0606020202030204" pitchFamily="34" charset="0"/>
              </a:rPr>
              <a:t>TÍTULOS</a:t>
            </a:r>
          </a:p>
          <a:p>
            <a:pPr lvl="1" algn="just">
              <a:spcBef>
                <a:spcPts val="600"/>
              </a:spcBef>
              <a:spcAft>
                <a:spcPts val="600"/>
              </a:spcAft>
            </a:pPr>
            <a:r>
              <a:rPr lang="es-ES" altLang="es-ES" sz="2400">
                <a:solidFill>
                  <a:schemeClr val="tx1"/>
                </a:solidFill>
                <a:latin typeface="Arial Narrow" panose="020B0606020202030204" pitchFamily="34" charset="0"/>
              </a:rPr>
              <a:t>    Epígrafes</a:t>
            </a:r>
          </a:p>
          <a:p>
            <a:pPr lvl="1" algn="just">
              <a:spcBef>
                <a:spcPts val="600"/>
              </a:spcBef>
              <a:spcAft>
                <a:spcPts val="600"/>
              </a:spcAft>
            </a:pPr>
            <a:r>
              <a:rPr lang="es-ES" altLang="es-ES" sz="2400">
                <a:solidFill>
                  <a:schemeClr val="tx1"/>
                </a:solidFill>
                <a:latin typeface="Arial Narrow" panose="020B0606020202030204" pitchFamily="34" charset="0"/>
              </a:rPr>
              <a:t>       Subepígrafes</a:t>
            </a:r>
          </a:p>
          <a:p>
            <a:pPr lvl="1" algn="just">
              <a:spcBef>
                <a:spcPts val="600"/>
              </a:spcBef>
              <a:spcAft>
                <a:spcPts val="600"/>
              </a:spcAft>
            </a:pPr>
            <a:r>
              <a:rPr lang="es-ES" altLang="es-ES" sz="2400">
                <a:solidFill>
                  <a:schemeClr val="tx1"/>
                </a:solidFill>
                <a:latin typeface="Arial Narrow" panose="020B0606020202030204" pitchFamily="34" charset="0"/>
              </a:rPr>
              <a:t>Texto general (lo que me voy a estudiar)</a:t>
            </a:r>
          </a:p>
          <a:p>
            <a:pPr lvl="1" algn="just">
              <a:spcBef>
                <a:spcPts val="600"/>
              </a:spcBef>
              <a:spcAft>
                <a:spcPts val="600"/>
              </a:spcAft>
            </a:pPr>
            <a:r>
              <a:rPr lang="es-ES" altLang="es-ES" sz="2400">
                <a:solidFill>
                  <a:schemeClr val="tx1"/>
                </a:solidFill>
                <a:latin typeface="Arial Narrow" panose="020B0606020202030204" pitchFamily="34" charset="0"/>
              </a:rPr>
              <a:t>Palabras claves y listas</a:t>
            </a:r>
          </a:p>
          <a:p>
            <a:pPr lvl="1" algn="just">
              <a:spcBef>
                <a:spcPts val="600"/>
              </a:spcBef>
              <a:spcAft>
                <a:spcPts val="600"/>
              </a:spcAft>
            </a:pPr>
            <a:r>
              <a:rPr lang="es-ES" altLang="es-ES" sz="2400">
                <a:solidFill>
                  <a:schemeClr val="tx1"/>
                </a:solidFill>
                <a:latin typeface="Arial Narrow" panose="020B0606020202030204" pitchFamily="34" charset="0"/>
              </a:rPr>
              <a:t>Nombres, fechas…</a:t>
            </a:r>
          </a:p>
        </p:txBody>
      </p:sp>
      <p:pic>
        <p:nvPicPr>
          <p:cNvPr id="2" name="Picture 1">
            <a:extLst>
              <a:ext uri="{FF2B5EF4-FFF2-40B4-BE49-F238E27FC236}">
                <a16:creationId xmlns:a16="http://schemas.microsoft.com/office/drawing/2014/main" id="{A696E970-CE75-4C7F-953E-030A37C4A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248059"/>
            <a:ext cx="12190413" cy="198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fade">
                                      <p:cBhvr>
                                        <p:cTn id="24" dur="1000"/>
                                        <p:tgtEl>
                                          <p:spTgt spid="14">
                                            <p:txEl>
                                              <p:pRg st="1" end="1"/>
                                            </p:txEl>
                                          </p:spTgt>
                                        </p:tgtEl>
                                      </p:cBhvr>
                                    </p:animEffect>
                                    <p:anim calcmode="lin" valueType="num">
                                      <p:cBhvr>
                                        <p:cTn id="2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14">
                                            <p:txEl>
                                              <p:pRg st="2" end="2"/>
                                            </p:txEl>
                                          </p:spTgt>
                                        </p:tgtEl>
                                        <p:attrNameLst>
                                          <p:attrName>style.visibility</p:attrName>
                                        </p:attrNameLst>
                                      </p:cBhvr>
                                      <p:to>
                                        <p:strVal val="visible"/>
                                      </p:to>
                                    </p:set>
                                    <p:animEffect transition="in" filter="fade">
                                      <p:cBhvr>
                                        <p:cTn id="36" dur="1000"/>
                                        <p:tgtEl>
                                          <p:spTgt spid="14">
                                            <p:txEl>
                                              <p:pRg st="2" end="2"/>
                                            </p:txEl>
                                          </p:spTgt>
                                        </p:tgtEl>
                                      </p:cBhvr>
                                    </p:animEffect>
                                    <p:anim calcmode="lin" valueType="num">
                                      <p:cBhvr>
                                        <p:cTn id="37"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14">
                                            <p:txEl>
                                              <p:pRg st="3" end="3"/>
                                            </p:txEl>
                                          </p:spTgt>
                                        </p:tgtEl>
                                        <p:attrNameLst>
                                          <p:attrName>style.visibility</p:attrName>
                                        </p:attrNameLst>
                                      </p:cBhvr>
                                      <p:to>
                                        <p:strVal val="visible"/>
                                      </p:to>
                                    </p:set>
                                    <p:animEffect transition="in" filter="fade">
                                      <p:cBhvr>
                                        <p:cTn id="48" dur="1000"/>
                                        <p:tgtEl>
                                          <p:spTgt spid="14">
                                            <p:txEl>
                                              <p:pRg st="3" end="3"/>
                                            </p:txEl>
                                          </p:spTgt>
                                        </p:tgtEl>
                                      </p:cBhvr>
                                    </p:animEffect>
                                    <p:anim calcmode="lin" valueType="num">
                                      <p:cBhvr>
                                        <p:cTn id="4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4">
                                            <p:txEl>
                                              <p:pRg st="4" end="4"/>
                                            </p:txEl>
                                          </p:spTgt>
                                        </p:tgtEl>
                                        <p:attrNameLst>
                                          <p:attrName>style.visibility</p:attrName>
                                        </p:attrNameLst>
                                      </p:cBhvr>
                                      <p:to>
                                        <p:strVal val="visible"/>
                                      </p:to>
                                    </p:set>
                                    <p:animEffect transition="in" filter="fade">
                                      <p:cBhvr>
                                        <p:cTn id="60" dur="1000"/>
                                        <p:tgtEl>
                                          <p:spTgt spid="14">
                                            <p:txEl>
                                              <p:pRg st="4" end="4"/>
                                            </p:txEl>
                                          </p:spTgt>
                                        </p:tgtEl>
                                      </p:cBhvr>
                                    </p:animEffect>
                                    <p:anim calcmode="lin" valueType="num">
                                      <p:cBhvr>
                                        <p:cTn id="61"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barn(inVertical)">
                                      <p:cBhvr>
                                        <p:cTn id="67" dur="500"/>
                                        <p:tgtEl>
                                          <p:spTgt spid="7"/>
                                        </p:tgtEl>
                                      </p:cBhvr>
                                    </p:animEffect>
                                  </p:childTnLst>
                                </p:cTn>
                              </p:par>
                              <p:par>
                                <p:cTn id="68" presetID="16" presetClass="entr" presetSubtype="21"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barn(inVertical)">
                                      <p:cBhvr>
                                        <p:cTn id="70" dur="500"/>
                                        <p:tgtEl>
                                          <p:spTgt spid="1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nodeType="clickEffect">
                                  <p:stCondLst>
                                    <p:cond delay="0"/>
                                  </p:stCondLst>
                                  <p:childTnLst>
                                    <p:set>
                                      <p:cBhvr>
                                        <p:cTn id="74" dur="1" fill="hold">
                                          <p:stCondLst>
                                            <p:cond delay="0"/>
                                          </p:stCondLst>
                                        </p:cTn>
                                        <p:tgtEl>
                                          <p:spTgt spid="14">
                                            <p:txEl>
                                              <p:pRg st="5" end="5"/>
                                            </p:txEl>
                                          </p:spTgt>
                                        </p:tgtEl>
                                        <p:attrNameLst>
                                          <p:attrName>style.visibility</p:attrName>
                                        </p:attrNameLst>
                                      </p:cBhvr>
                                      <p:to>
                                        <p:strVal val="visible"/>
                                      </p:to>
                                    </p:set>
                                    <p:animEffect transition="in" filter="fade">
                                      <p:cBhvr>
                                        <p:cTn id="75" dur="1000"/>
                                        <p:tgtEl>
                                          <p:spTgt spid="14">
                                            <p:txEl>
                                              <p:pRg st="5" end="5"/>
                                            </p:txEl>
                                          </p:spTgt>
                                        </p:tgtEl>
                                      </p:cBhvr>
                                    </p:animEffect>
                                    <p:anim calcmode="lin" valueType="num">
                                      <p:cBhvr>
                                        <p:cTn id="76"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77"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barn(inVertical)">
                                      <p:cBhvr>
                                        <p:cTn id="8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11" grpId="0" animBg="1"/>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5;p14">
            <a:extLst>
              <a:ext uri="{FF2B5EF4-FFF2-40B4-BE49-F238E27FC236}">
                <a16:creationId xmlns:a16="http://schemas.microsoft.com/office/drawing/2014/main" id="{A3DED184-832A-4C58-B3D7-92DEA265AF5C}"/>
              </a:ext>
            </a:extLst>
          </p:cNvPr>
          <p:cNvSpPr txBox="1">
            <a:spLocks/>
          </p:cNvSpPr>
          <p:nvPr/>
        </p:nvSpPr>
        <p:spPr>
          <a:xfrm>
            <a:off x="1522214" y="-161457"/>
            <a:ext cx="9695188" cy="1142851"/>
          </a:xfrm>
          <a:prstGeom prst="rect">
            <a:avLst/>
          </a:prstGeom>
          <a:noFill/>
          <a:ln>
            <a:noFill/>
          </a:ln>
        </p:spPr>
        <p:txBody>
          <a:bodyPr spcFirstLastPara="1" lIns="121884" tIns="121884" rIns="121884" bIns="121884"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defRPr/>
            </a:pPr>
            <a:r>
              <a:rPr lang="es-ES" b="1" dirty="0"/>
              <a:t>Subrayado</a:t>
            </a:r>
            <a:endParaRPr lang="es-ES" sz="4267" b="1" dirty="0"/>
          </a:p>
        </p:txBody>
      </p:sp>
      <p:sp>
        <p:nvSpPr>
          <p:cNvPr id="31" name="30 CuadroTexto">
            <a:extLst>
              <a:ext uri="{FF2B5EF4-FFF2-40B4-BE49-F238E27FC236}">
                <a16:creationId xmlns:a16="http://schemas.microsoft.com/office/drawing/2014/main" id="{CF7FB41F-A2E8-4109-B135-5FB46EA115A1}"/>
              </a:ext>
            </a:extLst>
          </p:cNvPr>
          <p:cNvSpPr txBox="1">
            <a:spLocks noChangeArrowheads="1"/>
          </p:cNvSpPr>
          <p:nvPr/>
        </p:nvSpPr>
        <p:spPr bwMode="auto">
          <a:xfrm>
            <a:off x="288887" y="949648"/>
            <a:ext cx="11998351" cy="5909494"/>
          </a:xfrm>
          <a:prstGeom prst="rect">
            <a:avLst/>
          </a:prstGeom>
          <a:noFill/>
          <a:ln>
            <a:noFill/>
          </a:ln>
        </p:spPr>
        <p:txBody>
          <a:bodyPr>
            <a:spAutoFit/>
          </a:bodyPr>
          <a:lstStyle>
            <a:lvl1pPr>
              <a:buChar char="•"/>
              <a:defRPr sz="1400">
                <a:solidFill>
                  <a:srgbClr val="000000"/>
                </a:solidFill>
                <a:latin typeface="Arial" charset="0"/>
                <a:cs typeface="Arial" charset="0"/>
                <a:sym typeface="Arial" charset="0"/>
              </a:defRPr>
            </a:lvl1pPr>
            <a:lvl2pPr marL="742950" indent="-285750">
              <a:buChar char="–"/>
              <a:defRPr sz="1400">
                <a:solidFill>
                  <a:srgbClr val="000000"/>
                </a:solidFill>
                <a:latin typeface="Arial" charset="0"/>
                <a:cs typeface="Arial" charset="0"/>
                <a:sym typeface="Arial" charset="0"/>
              </a:defRPr>
            </a:lvl2pPr>
            <a:lvl3pPr marL="1143000" indent="-228600">
              <a:buChar char="•"/>
              <a:defRPr sz="1400">
                <a:solidFill>
                  <a:srgbClr val="000000"/>
                </a:solidFill>
                <a:latin typeface="Arial" charset="0"/>
                <a:cs typeface="Arial" charset="0"/>
                <a:sym typeface="Arial" charset="0"/>
              </a:defRPr>
            </a:lvl3pPr>
            <a:lvl4pPr marL="1600200" indent="-228600">
              <a:buChar char="–"/>
              <a:defRPr sz="1400">
                <a:solidFill>
                  <a:srgbClr val="000000"/>
                </a:solidFill>
                <a:latin typeface="Arial" charset="0"/>
                <a:cs typeface="Arial" charset="0"/>
                <a:sym typeface="Arial" charset="0"/>
              </a:defRPr>
            </a:lvl4pPr>
            <a:lvl5pPr marL="2057400" indent="-228600">
              <a:buChar cha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har char="»"/>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har char="»"/>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har char="»"/>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har char="»"/>
              <a:defRPr sz="1400">
                <a:solidFill>
                  <a:srgbClr val="000000"/>
                </a:solidFill>
                <a:latin typeface="Arial" charset="0"/>
                <a:cs typeface="Arial" charset="0"/>
                <a:sym typeface="Arial" charset="0"/>
              </a:defRPr>
            </a:lvl9pPr>
          </a:lstStyle>
          <a:p>
            <a:pPr>
              <a:buFontTx/>
              <a:buNone/>
              <a:defRPr/>
            </a:pPr>
            <a:r>
              <a:rPr lang="es-ES" altLang="es-ES" sz="2400" b="1" dirty="0">
                <a:latin typeface="Lato Light"/>
              </a:rPr>
              <a:t>LOS COMPONENTES DE LA SANGRE</a:t>
            </a:r>
          </a:p>
          <a:p>
            <a:pPr>
              <a:buFontTx/>
              <a:buNone/>
              <a:defRPr/>
            </a:pPr>
            <a:endParaRPr lang="es-ES" altLang="es-ES" sz="1867" dirty="0">
              <a:latin typeface="Lato Light"/>
            </a:endParaRPr>
          </a:p>
          <a:p>
            <a:pPr algn="just">
              <a:lnSpc>
                <a:spcPts val="2667"/>
              </a:lnSpc>
              <a:buNone/>
              <a:defRPr/>
            </a:pPr>
            <a:r>
              <a:rPr lang="es-ES" altLang="es-ES" sz="1867" dirty="0">
                <a:latin typeface="Lato Light"/>
              </a:rPr>
              <a:t>La sangre humana es un líquido denso de color rojo. Está formada por el plasma sanguíneo, los glóbulos rojos, los glóbulos blancos y las plaquetas.</a:t>
            </a:r>
          </a:p>
          <a:p>
            <a:pPr algn="just">
              <a:lnSpc>
                <a:spcPts val="2667"/>
              </a:lnSpc>
              <a:buNone/>
              <a:defRPr/>
            </a:pPr>
            <a:endParaRPr lang="es-ES" altLang="es-ES" sz="1867" dirty="0">
              <a:latin typeface="Lato Light"/>
            </a:endParaRPr>
          </a:p>
          <a:p>
            <a:pPr algn="just">
              <a:lnSpc>
                <a:spcPts val="2667"/>
              </a:lnSpc>
              <a:buNone/>
              <a:defRPr/>
            </a:pPr>
            <a:r>
              <a:rPr lang="es-ES" altLang="es-ES" sz="1867" dirty="0">
                <a:latin typeface="Lato Light"/>
              </a:rPr>
              <a:t>El plasma sanguíneo es un líquido constituido por un 90 por 100 de agua y un 10 por 100 de otras sustancias, como azúcares, proteínas, grasas, sales minerales, etc.</a:t>
            </a:r>
          </a:p>
          <a:p>
            <a:pPr algn="just">
              <a:lnSpc>
                <a:spcPts val="2667"/>
              </a:lnSpc>
              <a:buNone/>
              <a:defRPr/>
            </a:pPr>
            <a:endParaRPr lang="es-ES" altLang="es-ES" sz="1867" dirty="0">
              <a:latin typeface="Lato Light"/>
            </a:endParaRPr>
          </a:p>
          <a:p>
            <a:pPr algn="just">
              <a:lnSpc>
                <a:spcPts val="2667"/>
              </a:lnSpc>
              <a:buNone/>
              <a:defRPr/>
            </a:pPr>
            <a:r>
              <a:rPr lang="es-ES" altLang="es-ES" sz="1867" dirty="0">
                <a:latin typeface="Lato Light"/>
              </a:rPr>
              <a:t>Los glóbulos rojos o eritrocitos son células de color rojo que son capaces de captar gran cantidad de oxígeno. En cada milímetro cúbico de sangre existen entre cuatro y cinco millones de eritrocitos. Esta enorme abundancia hace que la sangre tenga un color rojo intenso.</a:t>
            </a:r>
          </a:p>
          <a:p>
            <a:pPr algn="just">
              <a:lnSpc>
                <a:spcPts val="2667"/>
              </a:lnSpc>
              <a:buNone/>
              <a:defRPr/>
            </a:pPr>
            <a:endParaRPr lang="es-ES" altLang="es-ES" sz="1867" dirty="0">
              <a:latin typeface="Lato Light"/>
            </a:endParaRPr>
          </a:p>
          <a:p>
            <a:pPr algn="just">
              <a:lnSpc>
                <a:spcPts val="2667"/>
              </a:lnSpc>
              <a:buNone/>
              <a:defRPr/>
            </a:pPr>
            <a:r>
              <a:rPr lang="es-ES" altLang="es-ES" sz="1867" dirty="0">
                <a:latin typeface="Lato Light"/>
              </a:rPr>
              <a:t>Los glóbulos blancos o leucocitos son células sanguíneas mucho menos abundantes que los eritrocitos. Hay un leucocito por cada 600 eritrocitos. Los glóbulos blancos tienen una función defensiva frente a las infecciones.</a:t>
            </a:r>
          </a:p>
          <a:p>
            <a:pPr algn="just">
              <a:lnSpc>
                <a:spcPts val="2667"/>
              </a:lnSpc>
              <a:buNone/>
              <a:defRPr/>
            </a:pPr>
            <a:endParaRPr lang="es-ES" altLang="es-ES" sz="1867" dirty="0">
              <a:latin typeface="Lato Light"/>
            </a:endParaRPr>
          </a:p>
          <a:p>
            <a:pPr algn="just">
              <a:lnSpc>
                <a:spcPts val="2667"/>
              </a:lnSpc>
              <a:buNone/>
              <a:defRPr/>
            </a:pPr>
            <a:r>
              <a:rPr lang="es-ES" altLang="es-ES" sz="1867" dirty="0">
                <a:latin typeface="Lato Light"/>
              </a:rPr>
              <a:t>Las plaquetas son fragmentos de células sin núcleo. Hay unas 250.000 plaquetas por milímetro cúbico de sangre, y su función es la coagulación de la sangre.</a:t>
            </a:r>
          </a:p>
        </p:txBody>
      </p:sp>
      <p:sp>
        <p:nvSpPr>
          <p:cNvPr id="32" name="31 Rectángulo">
            <a:extLst>
              <a:ext uri="{FF2B5EF4-FFF2-40B4-BE49-F238E27FC236}">
                <a16:creationId xmlns:a16="http://schemas.microsoft.com/office/drawing/2014/main" id="{DF544123-727F-45DD-8A62-E14477B0CACD}"/>
              </a:ext>
            </a:extLst>
          </p:cNvPr>
          <p:cNvSpPr/>
          <p:nvPr/>
        </p:nvSpPr>
        <p:spPr>
          <a:xfrm>
            <a:off x="1007932" y="935363"/>
            <a:ext cx="2423796" cy="48094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3" name="32 Rectángulo">
            <a:extLst>
              <a:ext uri="{FF2B5EF4-FFF2-40B4-BE49-F238E27FC236}">
                <a16:creationId xmlns:a16="http://schemas.microsoft.com/office/drawing/2014/main" id="{7A988FAD-8CC3-4B94-89C4-BC4DDDD45098}"/>
              </a:ext>
            </a:extLst>
          </p:cNvPr>
          <p:cNvSpPr/>
          <p:nvPr/>
        </p:nvSpPr>
        <p:spPr>
          <a:xfrm>
            <a:off x="4320612" y="935363"/>
            <a:ext cx="1295231" cy="4777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35" name="34 Conector recto">
            <a:extLst>
              <a:ext uri="{FF2B5EF4-FFF2-40B4-BE49-F238E27FC236}">
                <a16:creationId xmlns:a16="http://schemas.microsoft.com/office/drawing/2014/main" id="{D4A19941-C4F5-49F3-9F4B-37F322B9D793}"/>
              </a:ext>
            </a:extLst>
          </p:cNvPr>
          <p:cNvCxnSpPr/>
          <p:nvPr/>
        </p:nvCxnSpPr>
        <p:spPr>
          <a:xfrm>
            <a:off x="431744" y="1968690"/>
            <a:ext cx="768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36 Conector recto">
            <a:extLst>
              <a:ext uri="{FF2B5EF4-FFF2-40B4-BE49-F238E27FC236}">
                <a16:creationId xmlns:a16="http://schemas.microsoft.com/office/drawing/2014/main" id="{DF8762B0-6474-4BFD-8FFD-B6AFF2F57BCE}"/>
              </a:ext>
            </a:extLst>
          </p:cNvPr>
          <p:cNvCxnSpPr/>
          <p:nvPr/>
        </p:nvCxnSpPr>
        <p:spPr>
          <a:xfrm>
            <a:off x="2831731" y="1968690"/>
            <a:ext cx="28809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38 Conector recto">
            <a:extLst>
              <a:ext uri="{FF2B5EF4-FFF2-40B4-BE49-F238E27FC236}">
                <a16:creationId xmlns:a16="http://schemas.microsoft.com/office/drawing/2014/main" id="{45606049-59FD-4121-8C25-D53A4BD19993}"/>
              </a:ext>
            </a:extLst>
          </p:cNvPr>
          <p:cNvCxnSpPr/>
          <p:nvPr/>
        </p:nvCxnSpPr>
        <p:spPr>
          <a:xfrm>
            <a:off x="6287269" y="1968690"/>
            <a:ext cx="12491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40 Conector recto">
            <a:extLst>
              <a:ext uri="{FF2B5EF4-FFF2-40B4-BE49-F238E27FC236}">
                <a16:creationId xmlns:a16="http://schemas.microsoft.com/office/drawing/2014/main" id="{2E0A57DD-DEA7-4E06-A2B1-0801616749F2}"/>
              </a:ext>
            </a:extLst>
          </p:cNvPr>
          <p:cNvCxnSpPr/>
          <p:nvPr/>
        </p:nvCxnSpPr>
        <p:spPr>
          <a:xfrm>
            <a:off x="8015831" y="1989325"/>
            <a:ext cx="38872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42 Conector recto">
            <a:extLst>
              <a:ext uri="{FF2B5EF4-FFF2-40B4-BE49-F238E27FC236}">
                <a16:creationId xmlns:a16="http://schemas.microsoft.com/office/drawing/2014/main" id="{0D81AEEF-0D4B-43DC-A2B6-805F2A78C03A}"/>
              </a:ext>
            </a:extLst>
          </p:cNvPr>
          <p:cNvCxnSpPr/>
          <p:nvPr/>
        </p:nvCxnSpPr>
        <p:spPr>
          <a:xfrm>
            <a:off x="144444" y="2303610"/>
            <a:ext cx="38396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45 Conector recto">
            <a:extLst>
              <a:ext uri="{FF2B5EF4-FFF2-40B4-BE49-F238E27FC236}">
                <a16:creationId xmlns:a16="http://schemas.microsoft.com/office/drawing/2014/main" id="{6BC25EA4-24CA-4CDA-9B5C-506E7E04CDFF}"/>
              </a:ext>
            </a:extLst>
          </p:cNvPr>
          <p:cNvCxnSpPr/>
          <p:nvPr/>
        </p:nvCxnSpPr>
        <p:spPr>
          <a:xfrm>
            <a:off x="431744" y="2976622"/>
            <a:ext cx="76825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8" name="47 Conector recto">
            <a:extLst>
              <a:ext uri="{FF2B5EF4-FFF2-40B4-BE49-F238E27FC236}">
                <a16:creationId xmlns:a16="http://schemas.microsoft.com/office/drawing/2014/main" id="{9237542E-1962-425F-A4AD-6EB4305CF4EA}"/>
              </a:ext>
            </a:extLst>
          </p:cNvPr>
          <p:cNvCxnSpPr/>
          <p:nvPr/>
        </p:nvCxnSpPr>
        <p:spPr>
          <a:xfrm>
            <a:off x="5879334" y="2976622"/>
            <a:ext cx="4152359"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0" name="49 Conector recto">
            <a:extLst>
              <a:ext uri="{FF2B5EF4-FFF2-40B4-BE49-F238E27FC236}">
                <a16:creationId xmlns:a16="http://schemas.microsoft.com/office/drawing/2014/main" id="{4C54D734-BE40-4AF2-9B42-81CA3811767E}"/>
              </a:ext>
            </a:extLst>
          </p:cNvPr>
          <p:cNvCxnSpPr/>
          <p:nvPr/>
        </p:nvCxnSpPr>
        <p:spPr>
          <a:xfrm>
            <a:off x="1079359" y="3382969"/>
            <a:ext cx="5233307"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2" name="51 Conector recto">
            <a:extLst>
              <a:ext uri="{FF2B5EF4-FFF2-40B4-BE49-F238E27FC236}">
                <a16:creationId xmlns:a16="http://schemas.microsoft.com/office/drawing/2014/main" id="{81FC997E-EC22-45F6-A47A-F21EDAB47194}"/>
              </a:ext>
            </a:extLst>
          </p:cNvPr>
          <p:cNvCxnSpPr/>
          <p:nvPr/>
        </p:nvCxnSpPr>
        <p:spPr>
          <a:xfrm>
            <a:off x="623807" y="3984553"/>
            <a:ext cx="2807921"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4" name="53 Conector recto">
            <a:extLst>
              <a:ext uri="{FF2B5EF4-FFF2-40B4-BE49-F238E27FC236}">
                <a16:creationId xmlns:a16="http://schemas.microsoft.com/office/drawing/2014/main" id="{7BB66432-6A39-417A-A996-18833CA4748A}"/>
              </a:ext>
            </a:extLst>
          </p:cNvPr>
          <p:cNvCxnSpPr/>
          <p:nvPr/>
        </p:nvCxnSpPr>
        <p:spPr>
          <a:xfrm>
            <a:off x="8399956" y="3984553"/>
            <a:ext cx="3503157"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6" name="55 Conector recto">
            <a:extLst>
              <a:ext uri="{FF2B5EF4-FFF2-40B4-BE49-F238E27FC236}">
                <a16:creationId xmlns:a16="http://schemas.microsoft.com/office/drawing/2014/main" id="{4710AD62-8C79-450B-9C86-D9AA82B15EBD}"/>
              </a:ext>
            </a:extLst>
          </p:cNvPr>
          <p:cNvCxnSpPr/>
          <p:nvPr/>
        </p:nvCxnSpPr>
        <p:spPr>
          <a:xfrm>
            <a:off x="1199994" y="4319472"/>
            <a:ext cx="3120619"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8" name="57 Conector recto">
            <a:extLst>
              <a:ext uri="{FF2B5EF4-FFF2-40B4-BE49-F238E27FC236}">
                <a16:creationId xmlns:a16="http://schemas.microsoft.com/office/drawing/2014/main" id="{42DA8566-3A2F-4F98-BD80-BE668510B307}"/>
              </a:ext>
            </a:extLst>
          </p:cNvPr>
          <p:cNvCxnSpPr/>
          <p:nvPr/>
        </p:nvCxnSpPr>
        <p:spPr>
          <a:xfrm>
            <a:off x="5423782" y="4319472"/>
            <a:ext cx="4896799"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60" name="59 Conector recto">
            <a:extLst>
              <a:ext uri="{FF2B5EF4-FFF2-40B4-BE49-F238E27FC236}">
                <a16:creationId xmlns:a16="http://schemas.microsoft.com/office/drawing/2014/main" id="{6A61DA0B-11B8-4DA3-9181-03D5250CACB2}"/>
              </a:ext>
            </a:extLst>
          </p:cNvPr>
          <p:cNvCxnSpPr/>
          <p:nvPr/>
        </p:nvCxnSpPr>
        <p:spPr>
          <a:xfrm>
            <a:off x="623806" y="5349625"/>
            <a:ext cx="307300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62" name="61 Conector recto">
            <a:extLst>
              <a:ext uri="{FF2B5EF4-FFF2-40B4-BE49-F238E27FC236}">
                <a16:creationId xmlns:a16="http://schemas.microsoft.com/office/drawing/2014/main" id="{B5AB1A5C-E95B-4899-B3FE-C1576C151DB7}"/>
              </a:ext>
            </a:extLst>
          </p:cNvPr>
          <p:cNvCxnSpPr/>
          <p:nvPr/>
        </p:nvCxnSpPr>
        <p:spPr>
          <a:xfrm>
            <a:off x="144445" y="5711528"/>
            <a:ext cx="3552362"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64" name="63 Conector recto">
            <a:extLst>
              <a:ext uri="{FF2B5EF4-FFF2-40B4-BE49-F238E27FC236}">
                <a16:creationId xmlns:a16="http://schemas.microsoft.com/office/drawing/2014/main" id="{2F3952A7-9A50-4A97-A882-8ADA73CB76AC}"/>
              </a:ext>
            </a:extLst>
          </p:cNvPr>
          <p:cNvCxnSpPr/>
          <p:nvPr/>
        </p:nvCxnSpPr>
        <p:spPr>
          <a:xfrm>
            <a:off x="11663431" y="5349625"/>
            <a:ext cx="239682"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66" name="65 Conector recto">
            <a:extLst>
              <a:ext uri="{FF2B5EF4-FFF2-40B4-BE49-F238E27FC236}">
                <a16:creationId xmlns:a16="http://schemas.microsoft.com/office/drawing/2014/main" id="{F46CC0AD-9FC0-4094-A802-0406F33FC4B0}"/>
              </a:ext>
            </a:extLst>
          </p:cNvPr>
          <p:cNvCxnSpPr/>
          <p:nvPr/>
        </p:nvCxnSpPr>
        <p:spPr>
          <a:xfrm>
            <a:off x="7152344" y="5711528"/>
            <a:ext cx="1919038"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68" name="67 Conector recto">
            <a:extLst>
              <a:ext uri="{FF2B5EF4-FFF2-40B4-BE49-F238E27FC236}">
                <a16:creationId xmlns:a16="http://schemas.microsoft.com/office/drawing/2014/main" id="{779831B1-34EB-4A78-8BAB-FCDDF8B089D7}"/>
              </a:ext>
            </a:extLst>
          </p:cNvPr>
          <p:cNvCxnSpPr/>
          <p:nvPr/>
        </p:nvCxnSpPr>
        <p:spPr>
          <a:xfrm>
            <a:off x="623807" y="6382953"/>
            <a:ext cx="1152375"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70" name="69 Conector recto">
            <a:extLst>
              <a:ext uri="{FF2B5EF4-FFF2-40B4-BE49-F238E27FC236}">
                <a16:creationId xmlns:a16="http://schemas.microsoft.com/office/drawing/2014/main" id="{F6AFA7B0-38BA-45C5-A016-31E7568389E7}"/>
              </a:ext>
            </a:extLst>
          </p:cNvPr>
          <p:cNvCxnSpPr/>
          <p:nvPr/>
        </p:nvCxnSpPr>
        <p:spPr>
          <a:xfrm>
            <a:off x="2255544" y="6382953"/>
            <a:ext cx="362379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72" name="71 Conector recto">
            <a:extLst>
              <a:ext uri="{FF2B5EF4-FFF2-40B4-BE49-F238E27FC236}">
                <a16:creationId xmlns:a16="http://schemas.microsoft.com/office/drawing/2014/main" id="{74220CFC-65C8-4ADB-969B-5D7CC9D1AD3C}"/>
              </a:ext>
            </a:extLst>
          </p:cNvPr>
          <p:cNvCxnSpPr/>
          <p:nvPr/>
        </p:nvCxnSpPr>
        <p:spPr>
          <a:xfrm>
            <a:off x="1488881" y="6692475"/>
            <a:ext cx="4126963"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1000"/>
                                        <p:tgtEl>
                                          <p:spTgt spid="31">
                                            <p:txEl>
                                              <p:pRg st="0" end="0"/>
                                            </p:txEl>
                                          </p:spTgt>
                                        </p:tgtEl>
                                      </p:cBhvr>
                                    </p:animEffect>
                                    <p:anim calcmode="lin" valueType="num">
                                      <p:cBhvr>
                                        <p:cTn id="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xEl>
                                              <p:pRg st="2" end="2"/>
                                            </p:txEl>
                                          </p:spTgt>
                                        </p:tgtEl>
                                        <p:attrNameLst>
                                          <p:attrName>style.visibility</p:attrName>
                                        </p:attrNameLst>
                                      </p:cBhvr>
                                      <p:to>
                                        <p:strVal val="visible"/>
                                      </p:to>
                                    </p:set>
                                    <p:animEffect transition="in" filter="fade">
                                      <p:cBhvr>
                                        <p:cTn id="14" dur="1000"/>
                                        <p:tgtEl>
                                          <p:spTgt spid="31">
                                            <p:txEl>
                                              <p:pRg st="2" end="2"/>
                                            </p:txEl>
                                          </p:spTgt>
                                        </p:tgtEl>
                                      </p:cBhvr>
                                    </p:animEffect>
                                    <p:anim calcmode="lin" valueType="num">
                                      <p:cBhvr>
                                        <p:cTn id="15"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1">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1">
                                            <p:txEl>
                                              <p:pRg st="4" end="4"/>
                                            </p:txEl>
                                          </p:spTgt>
                                        </p:tgtEl>
                                        <p:attrNameLst>
                                          <p:attrName>style.visibility</p:attrName>
                                        </p:attrNameLst>
                                      </p:cBhvr>
                                      <p:to>
                                        <p:strVal val="visible"/>
                                      </p:to>
                                    </p:set>
                                    <p:animEffect transition="in" filter="fade">
                                      <p:cBhvr>
                                        <p:cTn id="19" dur="1000"/>
                                        <p:tgtEl>
                                          <p:spTgt spid="31">
                                            <p:txEl>
                                              <p:pRg st="4" end="4"/>
                                            </p:txEl>
                                          </p:spTgt>
                                        </p:tgtEl>
                                      </p:cBhvr>
                                    </p:animEffect>
                                    <p:anim calcmode="lin" valueType="num">
                                      <p:cBhvr>
                                        <p:cTn id="20"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1">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1">
                                            <p:txEl>
                                              <p:pRg st="6" end="6"/>
                                            </p:txEl>
                                          </p:spTgt>
                                        </p:tgtEl>
                                        <p:attrNameLst>
                                          <p:attrName>style.visibility</p:attrName>
                                        </p:attrNameLst>
                                      </p:cBhvr>
                                      <p:to>
                                        <p:strVal val="visible"/>
                                      </p:to>
                                    </p:set>
                                    <p:animEffect transition="in" filter="fade">
                                      <p:cBhvr>
                                        <p:cTn id="24" dur="1000"/>
                                        <p:tgtEl>
                                          <p:spTgt spid="31">
                                            <p:txEl>
                                              <p:pRg st="6" end="6"/>
                                            </p:txEl>
                                          </p:spTgt>
                                        </p:tgtEl>
                                      </p:cBhvr>
                                    </p:animEffect>
                                    <p:anim calcmode="lin" valueType="num">
                                      <p:cBhvr>
                                        <p:cTn id="25" dur="1000" fill="hold"/>
                                        <p:tgtEl>
                                          <p:spTgt spid="31">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1">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1">
                                            <p:txEl>
                                              <p:pRg st="8" end="8"/>
                                            </p:txEl>
                                          </p:spTgt>
                                        </p:tgtEl>
                                        <p:attrNameLst>
                                          <p:attrName>style.visibility</p:attrName>
                                        </p:attrNameLst>
                                      </p:cBhvr>
                                      <p:to>
                                        <p:strVal val="visible"/>
                                      </p:to>
                                    </p:set>
                                    <p:animEffect transition="in" filter="fade">
                                      <p:cBhvr>
                                        <p:cTn id="29" dur="1000"/>
                                        <p:tgtEl>
                                          <p:spTgt spid="31">
                                            <p:txEl>
                                              <p:pRg st="8" end="8"/>
                                            </p:txEl>
                                          </p:spTgt>
                                        </p:tgtEl>
                                      </p:cBhvr>
                                    </p:animEffect>
                                    <p:anim calcmode="lin" valueType="num">
                                      <p:cBhvr>
                                        <p:cTn id="30" dur="1000" fill="hold"/>
                                        <p:tgtEl>
                                          <p:spTgt spid="31">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1">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1">
                                            <p:txEl>
                                              <p:pRg st="10" end="10"/>
                                            </p:txEl>
                                          </p:spTgt>
                                        </p:tgtEl>
                                        <p:attrNameLst>
                                          <p:attrName>style.visibility</p:attrName>
                                        </p:attrNameLst>
                                      </p:cBhvr>
                                      <p:to>
                                        <p:strVal val="visible"/>
                                      </p:to>
                                    </p:set>
                                    <p:animEffect transition="in" filter="fade">
                                      <p:cBhvr>
                                        <p:cTn id="34" dur="1000"/>
                                        <p:tgtEl>
                                          <p:spTgt spid="31">
                                            <p:txEl>
                                              <p:pRg st="10" end="10"/>
                                            </p:txEl>
                                          </p:spTgt>
                                        </p:tgtEl>
                                      </p:cBhvr>
                                    </p:animEffect>
                                    <p:anim calcmode="lin" valueType="num">
                                      <p:cBhvr>
                                        <p:cTn id="35" dur="1000" fill="hold"/>
                                        <p:tgtEl>
                                          <p:spTgt spid="31">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3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1000" fill="hold"/>
                                        <p:tgtEl>
                                          <p:spTgt spid="35"/>
                                        </p:tgtEl>
                                        <p:attrNameLst>
                                          <p:attrName>ppt_x</p:attrName>
                                        </p:attrNameLst>
                                      </p:cBhvr>
                                      <p:tavLst>
                                        <p:tav tm="0">
                                          <p:val>
                                            <p:strVal val="0-#ppt_w/2"/>
                                          </p:val>
                                        </p:tav>
                                        <p:tav tm="100000">
                                          <p:val>
                                            <p:strVal val="#ppt_x"/>
                                          </p:val>
                                        </p:tav>
                                      </p:tavLst>
                                    </p:anim>
                                    <p:anim calcmode="lin" valueType="num">
                                      <p:cBhvr additive="base">
                                        <p:cTn id="50" dur="1000" fill="hold"/>
                                        <p:tgtEl>
                                          <p:spTgt spid="35"/>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1000" fill="hold"/>
                                        <p:tgtEl>
                                          <p:spTgt spid="37"/>
                                        </p:tgtEl>
                                        <p:attrNameLst>
                                          <p:attrName>ppt_x</p:attrName>
                                        </p:attrNameLst>
                                      </p:cBhvr>
                                      <p:tavLst>
                                        <p:tav tm="0">
                                          <p:val>
                                            <p:strVal val="0-#ppt_w/2"/>
                                          </p:val>
                                        </p:tav>
                                        <p:tav tm="100000">
                                          <p:val>
                                            <p:strVal val="#ppt_x"/>
                                          </p:val>
                                        </p:tav>
                                      </p:tavLst>
                                    </p:anim>
                                    <p:anim calcmode="lin" valueType="num">
                                      <p:cBhvr additive="base">
                                        <p:cTn id="54" dur="1000" fill="hold"/>
                                        <p:tgtEl>
                                          <p:spTgt spid="37"/>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1000" fill="hold"/>
                                        <p:tgtEl>
                                          <p:spTgt spid="39"/>
                                        </p:tgtEl>
                                        <p:attrNameLst>
                                          <p:attrName>ppt_x</p:attrName>
                                        </p:attrNameLst>
                                      </p:cBhvr>
                                      <p:tavLst>
                                        <p:tav tm="0">
                                          <p:val>
                                            <p:strVal val="0-#ppt_w/2"/>
                                          </p:val>
                                        </p:tav>
                                        <p:tav tm="100000">
                                          <p:val>
                                            <p:strVal val="#ppt_x"/>
                                          </p:val>
                                        </p:tav>
                                      </p:tavLst>
                                    </p:anim>
                                    <p:anim calcmode="lin" valueType="num">
                                      <p:cBhvr additive="base">
                                        <p:cTn id="58" dur="1000" fill="hold"/>
                                        <p:tgtEl>
                                          <p:spTgt spid="39"/>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1000" fill="hold"/>
                                        <p:tgtEl>
                                          <p:spTgt spid="41"/>
                                        </p:tgtEl>
                                        <p:attrNameLst>
                                          <p:attrName>ppt_x</p:attrName>
                                        </p:attrNameLst>
                                      </p:cBhvr>
                                      <p:tavLst>
                                        <p:tav tm="0">
                                          <p:val>
                                            <p:strVal val="0-#ppt_w/2"/>
                                          </p:val>
                                        </p:tav>
                                        <p:tav tm="100000">
                                          <p:val>
                                            <p:strVal val="#ppt_x"/>
                                          </p:val>
                                        </p:tav>
                                      </p:tavLst>
                                    </p:anim>
                                    <p:anim calcmode="lin" valueType="num">
                                      <p:cBhvr additive="base">
                                        <p:cTn id="62" dur="1000" fill="hold"/>
                                        <p:tgtEl>
                                          <p:spTgt spid="41"/>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1000" fill="hold"/>
                                        <p:tgtEl>
                                          <p:spTgt spid="43"/>
                                        </p:tgtEl>
                                        <p:attrNameLst>
                                          <p:attrName>ppt_x</p:attrName>
                                        </p:attrNameLst>
                                      </p:cBhvr>
                                      <p:tavLst>
                                        <p:tav tm="0">
                                          <p:val>
                                            <p:strVal val="0-#ppt_w/2"/>
                                          </p:val>
                                        </p:tav>
                                        <p:tav tm="100000">
                                          <p:val>
                                            <p:strVal val="#ppt_x"/>
                                          </p:val>
                                        </p:tav>
                                      </p:tavLst>
                                    </p:anim>
                                    <p:anim calcmode="lin" valueType="num">
                                      <p:cBhvr additive="base">
                                        <p:cTn id="6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nodeType="click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1000" fill="hold"/>
                                        <p:tgtEl>
                                          <p:spTgt spid="46"/>
                                        </p:tgtEl>
                                        <p:attrNameLst>
                                          <p:attrName>ppt_x</p:attrName>
                                        </p:attrNameLst>
                                      </p:cBhvr>
                                      <p:tavLst>
                                        <p:tav tm="0">
                                          <p:val>
                                            <p:strVal val="0-#ppt_w/2"/>
                                          </p:val>
                                        </p:tav>
                                        <p:tav tm="100000">
                                          <p:val>
                                            <p:strVal val="#ppt_x"/>
                                          </p:val>
                                        </p:tav>
                                      </p:tavLst>
                                    </p:anim>
                                    <p:anim calcmode="lin" valueType="num">
                                      <p:cBhvr additive="base">
                                        <p:cTn id="72" dur="1000" fill="hold"/>
                                        <p:tgtEl>
                                          <p:spTgt spid="46"/>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1000" fill="hold"/>
                                        <p:tgtEl>
                                          <p:spTgt spid="48"/>
                                        </p:tgtEl>
                                        <p:attrNameLst>
                                          <p:attrName>ppt_x</p:attrName>
                                        </p:attrNameLst>
                                      </p:cBhvr>
                                      <p:tavLst>
                                        <p:tav tm="0">
                                          <p:val>
                                            <p:strVal val="0-#ppt_w/2"/>
                                          </p:val>
                                        </p:tav>
                                        <p:tav tm="100000">
                                          <p:val>
                                            <p:strVal val="#ppt_x"/>
                                          </p:val>
                                        </p:tav>
                                      </p:tavLst>
                                    </p:anim>
                                    <p:anim calcmode="lin" valueType="num">
                                      <p:cBhvr additive="base">
                                        <p:cTn id="76" dur="1000" fill="hold"/>
                                        <p:tgtEl>
                                          <p:spTgt spid="48"/>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1000" fill="hold"/>
                                        <p:tgtEl>
                                          <p:spTgt spid="50"/>
                                        </p:tgtEl>
                                        <p:attrNameLst>
                                          <p:attrName>ppt_x</p:attrName>
                                        </p:attrNameLst>
                                      </p:cBhvr>
                                      <p:tavLst>
                                        <p:tav tm="0">
                                          <p:val>
                                            <p:strVal val="0-#ppt_w/2"/>
                                          </p:val>
                                        </p:tav>
                                        <p:tav tm="100000">
                                          <p:val>
                                            <p:strVal val="#ppt_x"/>
                                          </p:val>
                                        </p:tav>
                                      </p:tavLst>
                                    </p:anim>
                                    <p:anim calcmode="lin" valueType="num">
                                      <p:cBhvr additive="base">
                                        <p:cTn id="80" dur="10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1000" fill="hold"/>
                                        <p:tgtEl>
                                          <p:spTgt spid="52"/>
                                        </p:tgtEl>
                                        <p:attrNameLst>
                                          <p:attrName>ppt_x</p:attrName>
                                        </p:attrNameLst>
                                      </p:cBhvr>
                                      <p:tavLst>
                                        <p:tav tm="0">
                                          <p:val>
                                            <p:strVal val="0-#ppt_w/2"/>
                                          </p:val>
                                        </p:tav>
                                        <p:tav tm="100000">
                                          <p:val>
                                            <p:strVal val="#ppt_x"/>
                                          </p:val>
                                        </p:tav>
                                      </p:tavLst>
                                    </p:anim>
                                    <p:anim calcmode="lin" valueType="num">
                                      <p:cBhvr additive="base">
                                        <p:cTn id="86" dur="1000" fill="hold"/>
                                        <p:tgtEl>
                                          <p:spTgt spid="52"/>
                                        </p:tgtEl>
                                        <p:attrNameLst>
                                          <p:attrName>ppt_y</p:attrName>
                                        </p:attrNameLst>
                                      </p:cBhvr>
                                      <p:tavLst>
                                        <p:tav tm="0">
                                          <p:val>
                                            <p:strVal val="#ppt_y"/>
                                          </p:val>
                                        </p:tav>
                                        <p:tav tm="100000">
                                          <p:val>
                                            <p:strVal val="#ppt_y"/>
                                          </p:val>
                                        </p:tav>
                                      </p:tavLst>
                                    </p:anim>
                                  </p:childTnLst>
                                </p:cTn>
                              </p:par>
                              <p:par>
                                <p:cTn id="87" presetID="2" presetClass="entr" presetSubtype="8" fill="hold" nodeType="withEffect">
                                  <p:stCondLst>
                                    <p:cond delay="0"/>
                                  </p:stCondLst>
                                  <p:childTnLst>
                                    <p:set>
                                      <p:cBhvr>
                                        <p:cTn id="88" dur="1" fill="hold">
                                          <p:stCondLst>
                                            <p:cond delay="0"/>
                                          </p:stCondLst>
                                        </p:cTn>
                                        <p:tgtEl>
                                          <p:spTgt spid="54"/>
                                        </p:tgtEl>
                                        <p:attrNameLst>
                                          <p:attrName>style.visibility</p:attrName>
                                        </p:attrNameLst>
                                      </p:cBhvr>
                                      <p:to>
                                        <p:strVal val="visible"/>
                                      </p:to>
                                    </p:set>
                                    <p:anim calcmode="lin" valueType="num">
                                      <p:cBhvr additive="base">
                                        <p:cTn id="89" dur="1000" fill="hold"/>
                                        <p:tgtEl>
                                          <p:spTgt spid="54"/>
                                        </p:tgtEl>
                                        <p:attrNameLst>
                                          <p:attrName>ppt_x</p:attrName>
                                        </p:attrNameLst>
                                      </p:cBhvr>
                                      <p:tavLst>
                                        <p:tav tm="0">
                                          <p:val>
                                            <p:strVal val="0-#ppt_w/2"/>
                                          </p:val>
                                        </p:tav>
                                        <p:tav tm="100000">
                                          <p:val>
                                            <p:strVal val="#ppt_x"/>
                                          </p:val>
                                        </p:tav>
                                      </p:tavLst>
                                    </p:anim>
                                    <p:anim calcmode="lin" valueType="num">
                                      <p:cBhvr additive="base">
                                        <p:cTn id="90" dur="1000" fill="hold"/>
                                        <p:tgtEl>
                                          <p:spTgt spid="54"/>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0"/>
                                  </p:stCondLst>
                                  <p:childTnLst>
                                    <p:set>
                                      <p:cBhvr>
                                        <p:cTn id="92" dur="1" fill="hold">
                                          <p:stCondLst>
                                            <p:cond delay="0"/>
                                          </p:stCondLst>
                                        </p:cTn>
                                        <p:tgtEl>
                                          <p:spTgt spid="56"/>
                                        </p:tgtEl>
                                        <p:attrNameLst>
                                          <p:attrName>style.visibility</p:attrName>
                                        </p:attrNameLst>
                                      </p:cBhvr>
                                      <p:to>
                                        <p:strVal val="visible"/>
                                      </p:to>
                                    </p:set>
                                    <p:anim calcmode="lin" valueType="num">
                                      <p:cBhvr additive="base">
                                        <p:cTn id="93" dur="1000" fill="hold"/>
                                        <p:tgtEl>
                                          <p:spTgt spid="56"/>
                                        </p:tgtEl>
                                        <p:attrNameLst>
                                          <p:attrName>ppt_x</p:attrName>
                                        </p:attrNameLst>
                                      </p:cBhvr>
                                      <p:tavLst>
                                        <p:tav tm="0">
                                          <p:val>
                                            <p:strVal val="0-#ppt_w/2"/>
                                          </p:val>
                                        </p:tav>
                                        <p:tav tm="100000">
                                          <p:val>
                                            <p:strVal val="#ppt_x"/>
                                          </p:val>
                                        </p:tav>
                                      </p:tavLst>
                                    </p:anim>
                                    <p:anim calcmode="lin" valueType="num">
                                      <p:cBhvr additive="base">
                                        <p:cTn id="94" dur="1000" fill="hold"/>
                                        <p:tgtEl>
                                          <p:spTgt spid="56"/>
                                        </p:tgtEl>
                                        <p:attrNameLst>
                                          <p:attrName>ppt_y</p:attrName>
                                        </p:attrNameLst>
                                      </p:cBhvr>
                                      <p:tavLst>
                                        <p:tav tm="0">
                                          <p:val>
                                            <p:strVal val="#ppt_y"/>
                                          </p:val>
                                        </p:tav>
                                        <p:tav tm="100000">
                                          <p:val>
                                            <p:strVal val="#ppt_y"/>
                                          </p:val>
                                        </p:tav>
                                      </p:tavLst>
                                    </p:anim>
                                  </p:childTnLst>
                                </p:cTn>
                              </p:par>
                              <p:par>
                                <p:cTn id="95" presetID="2" presetClass="entr" presetSubtype="8" fill="hold" nodeType="with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1000" fill="hold"/>
                                        <p:tgtEl>
                                          <p:spTgt spid="58"/>
                                        </p:tgtEl>
                                        <p:attrNameLst>
                                          <p:attrName>ppt_x</p:attrName>
                                        </p:attrNameLst>
                                      </p:cBhvr>
                                      <p:tavLst>
                                        <p:tav tm="0">
                                          <p:val>
                                            <p:strVal val="0-#ppt_w/2"/>
                                          </p:val>
                                        </p:tav>
                                        <p:tav tm="100000">
                                          <p:val>
                                            <p:strVal val="#ppt_x"/>
                                          </p:val>
                                        </p:tav>
                                      </p:tavLst>
                                    </p:anim>
                                    <p:anim calcmode="lin" valueType="num">
                                      <p:cBhvr additive="base">
                                        <p:cTn id="98" dur="10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nodeType="clickEffect">
                                  <p:stCondLst>
                                    <p:cond delay="0"/>
                                  </p:stCondLst>
                                  <p:childTnLst>
                                    <p:set>
                                      <p:cBhvr>
                                        <p:cTn id="102" dur="1" fill="hold">
                                          <p:stCondLst>
                                            <p:cond delay="0"/>
                                          </p:stCondLst>
                                        </p:cTn>
                                        <p:tgtEl>
                                          <p:spTgt spid="60"/>
                                        </p:tgtEl>
                                        <p:attrNameLst>
                                          <p:attrName>style.visibility</p:attrName>
                                        </p:attrNameLst>
                                      </p:cBhvr>
                                      <p:to>
                                        <p:strVal val="visible"/>
                                      </p:to>
                                    </p:set>
                                    <p:anim calcmode="lin" valueType="num">
                                      <p:cBhvr additive="base">
                                        <p:cTn id="103" dur="1000" fill="hold"/>
                                        <p:tgtEl>
                                          <p:spTgt spid="60"/>
                                        </p:tgtEl>
                                        <p:attrNameLst>
                                          <p:attrName>ppt_x</p:attrName>
                                        </p:attrNameLst>
                                      </p:cBhvr>
                                      <p:tavLst>
                                        <p:tav tm="0">
                                          <p:val>
                                            <p:strVal val="0-#ppt_w/2"/>
                                          </p:val>
                                        </p:tav>
                                        <p:tav tm="100000">
                                          <p:val>
                                            <p:strVal val="#ppt_x"/>
                                          </p:val>
                                        </p:tav>
                                      </p:tavLst>
                                    </p:anim>
                                    <p:anim calcmode="lin" valueType="num">
                                      <p:cBhvr additive="base">
                                        <p:cTn id="104" dur="1000" fill="hold"/>
                                        <p:tgtEl>
                                          <p:spTgt spid="60"/>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64"/>
                                        </p:tgtEl>
                                        <p:attrNameLst>
                                          <p:attrName>style.visibility</p:attrName>
                                        </p:attrNameLst>
                                      </p:cBhvr>
                                      <p:to>
                                        <p:strVal val="visible"/>
                                      </p:to>
                                    </p:set>
                                    <p:anim calcmode="lin" valueType="num">
                                      <p:cBhvr additive="base">
                                        <p:cTn id="107" dur="1000" fill="hold"/>
                                        <p:tgtEl>
                                          <p:spTgt spid="64"/>
                                        </p:tgtEl>
                                        <p:attrNameLst>
                                          <p:attrName>ppt_x</p:attrName>
                                        </p:attrNameLst>
                                      </p:cBhvr>
                                      <p:tavLst>
                                        <p:tav tm="0">
                                          <p:val>
                                            <p:strVal val="0-#ppt_w/2"/>
                                          </p:val>
                                        </p:tav>
                                        <p:tav tm="100000">
                                          <p:val>
                                            <p:strVal val="#ppt_x"/>
                                          </p:val>
                                        </p:tav>
                                      </p:tavLst>
                                    </p:anim>
                                    <p:anim calcmode="lin" valueType="num">
                                      <p:cBhvr additive="base">
                                        <p:cTn id="108" dur="1000" fill="hold"/>
                                        <p:tgtEl>
                                          <p:spTgt spid="64"/>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62"/>
                                        </p:tgtEl>
                                        <p:attrNameLst>
                                          <p:attrName>style.visibility</p:attrName>
                                        </p:attrNameLst>
                                      </p:cBhvr>
                                      <p:to>
                                        <p:strVal val="visible"/>
                                      </p:to>
                                    </p:set>
                                    <p:anim calcmode="lin" valueType="num">
                                      <p:cBhvr additive="base">
                                        <p:cTn id="111" dur="1000" fill="hold"/>
                                        <p:tgtEl>
                                          <p:spTgt spid="62"/>
                                        </p:tgtEl>
                                        <p:attrNameLst>
                                          <p:attrName>ppt_x</p:attrName>
                                        </p:attrNameLst>
                                      </p:cBhvr>
                                      <p:tavLst>
                                        <p:tav tm="0">
                                          <p:val>
                                            <p:strVal val="0-#ppt_w/2"/>
                                          </p:val>
                                        </p:tav>
                                        <p:tav tm="100000">
                                          <p:val>
                                            <p:strVal val="#ppt_x"/>
                                          </p:val>
                                        </p:tav>
                                      </p:tavLst>
                                    </p:anim>
                                    <p:anim calcmode="lin" valueType="num">
                                      <p:cBhvr additive="base">
                                        <p:cTn id="112" dur="1000" fill="hold"/>
                                        <p:tgtEl>
                                          <p:spTgt spid="62"/>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66"/>
                                        </p:tgtEl>
                                        <p:attrNameLst>
                                          <p:attrName>style.visibility</p:attrName>
                                        </p:attrNameLst>
                                      </p:cBhvr>
                                      <p:to>
                                        <p:strVal val="visible"/>
                                      </p:to>
                                    </p:set>
                                    <p:anim calcmode="lin" valueType="num">
                                      <p:cBhvr additive="base">
                                        <p:cTn id="115" dur="1000" fill="hold"/>
                                        <p:tgtEl>
                                          <p:spTgt spid="66"/>
                                        </p:tgtEl>
                                        <p:attrNameLst>
                                          <p:attrName>ppt_x</p:attrName>
                                        </p:attrNameLst>
                                      </p:cBhvr>
                                      <p:tavLst>
                                        <p:tav tm="0">
                                          <p:val>
                                            <p:strVal val="0-#ppt_w/2"/>
                                          </p:val>
                                        </p:tav>
                                        <p:tav tm="100000">
                                          <p:val>
                                            <p:strVal val="#ppt_x"/>
                                          </p:val>
                                        </p:tav>
                                      </p:tavLst>
                                    </p:anim>
                                    <p:anim calcmode="lin" valueType="num">
                                      <p:cBhvr additive="base">
                                        <p:cTn id="116" dur="10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nodeType="clickEffect">
                                  <p:stCondLst>
                                    <p:cond delay="0"/>
                                  </p:stCondLst>
                                  <p:childTnLst>
                                    <p:set>
                                      <p:cBhvr>
                                        <p:cTn id="120" dur="1" fill="hold">
                                          <p:stCondLst>
                                            <p:cond delay="0"/>
                                          </p:stCondLst>
                                        </p:cTn>
                                        <p:tgtEl>
                                          <p:spTgt spid="68"/>
                                        </p:tgtEl>
                                        <p:attrNameLst>
                                          <p:attrName>style.visibility</p:attrName>
                                        </p:attrNameLst>
                                      </p:cBhvr>
                                      <p:to>
                                        <p:strVal val="visible"/>
                                      </p:to>
                                    </p:set>
                                    <p:anim calcmode="lin" valueType="num">
                                      <p:cBhvr additive="base">
                                        <p:cTn id="121" dur="1000" fill="hold"/>
                                        <p:tgtEl>
                                          <p:spTgt spid="68"/>
                                        </p:tgtEl>
                                        <p:attrNameLst>
                                          <p:attrName>ppt_x</p:attrName>
                                        </p:attrNameLst>
                                      </p:cBhvr>
                                      <p:tavLst>
                                        <p:tav tm="0">
                                          <p:val>
                                            <p:strVal val="0-#ppt_w/2"/>
                                          </p:val>
                                        </p:tav>
                                        <p:tav tm="100000">
                                          <p:val>
                                            <p:strVal val="#ppt_x"/>
                                          </p:val>
                                        </p:tav>
                                      </p:tavLst>
                                    </p:anim>
                                    <p:anim calcmode="lin" valueType="num">
                                      <p:cBhvr additive="base">
                                        <p:cTn id="122" dur="1000" fill="hold"/>
                                        <p:tgtEl>
                                          <p:spTgt spid="68"/>
                                        </p:tgtEl>
                                        <p:attrNameLst>
                                          <p:attrName>ppt_y</p:attrName>
                                        </p:attrNameLst>
                                      </p:cBhvr>
                                      <p:tavLst>
                                        <p:tav tm="0">
                                          <p:val>
                                            <p:strVal val="#ppt_y"/>
                                          </p:val>
                                        </p:tav>
                                        <p:tav tm="100000">
                                          <p:val>
                                            <p:strVal val="#ppt_y"/>
                                          </p:val>
                                        </p:tav>
                                      </p:tavLst>
                                    </p:anim>
                                  </p:childTnLst>
                                </p:cTn>
                              </p:par>
                              <p:par>
                                <p:cTn id="123" presetID="2" presetClass="entr" presetSubtype="8" fill="hold" nodeType="withEffect">
                                  <p:stCondLst>
                                    <p:cond delay="0"/>
                                  </p:stCondLst>
                                  <p:childTnLst>
                                    <p:set>
                                      <p:cBhvr>
                                        <p:cTn id="124" dur="1" fill="hold">
                                          <p:stCondLst>
                                            <p:cond delay="0"/>
                                          </p:stCondLst>
                                        </p:cTn>
                                        <p:tgtEl>
                                          <p:spTgt spid="70"/>
                                        </p:tgtEl>
                                        <p:attrNameLst>
                                          <p:attrName>style.visibility</p:attrName>
                                        </p:attrNameLst>
                                      </p:cBhvr>
                                      <p:to>
                                        <p:strVal val="visible"/>
                                      </p:to>
                                    </p:set>
                                    <p:anim calcmode="lin" valueType="num">
                                      <p:cBhvr additive="base">
                                        <p:cTn id="125" dur="1000" fill="hold"/>
                                        <p:tgtEl>
                                          <p:spTgt spid="70"/>
                                        </p:tgtEl>
                                        <p:attrNameLst>
                                          <p:attrName>ppt_x</p:attrName>
                                        </p:attrNameLst>
                                      </p:cBhvr>
                                      <p:tavLst>
                                        <p:tav tm="0">
                                          <p:val>
                                            <p:strVal val="0-#ppt_w/2"/>
                                          </p:val>
                                        </p:tav>
                                        <p:tav tm="100000">
                                          <p:val>
                                            <p:strVal val="#ppt_x"/>
                                          </p:val>
                                        </p:tav>
                                      </p:tavLst>
                                    </p:anim>
                                    <p:anim calcmode="lin" valueType="num">
                                      <p:cBhvr additive="base">
                                        <p:cTn id="126" dur="1000" fill="hold"/>
                                        <p:tgtEl>
                                          <p:spTgt spid="70"/>
                                        </p:tgtEl>
                                        <p:attrNameLst>
                                          <p:attrName>ppt_y</p:attrName>
                                        </p:attrNameLst>
                                      </p:cBhvr>
                                      <p:tavLst>
                                        <p:tav tm="0">
                                          <p:val>
                                            <p:strVal val="#ppt_y"/>
                                          </p:val>
                                        </p:tav>
                                        <p:tav tm="100000">
                                          <p:val>
                                            <p:strVal val="#ppt_y"/>
                                          </p:val>
                                        </p:tav>
                                      </p:tavLst>
                                    </p:anim>
                                  </p:childTnLst>
                                </p:cTn>
                              </p:par>
                              <p:par>
                                <p:cTn id="127" presetID="2" presetClass="entr" presetSubtype="8" fill="hold" nodeType="withEffect">
                                  <p:stCondLst>
                                    <p:cond delay="0"/>
                                  </p:stCondLst>
                                  <p:childTnLst>
                                    <p:set>
                                      <p:cBhvr>
                                        <p:cTn id="128" dur="1" fill="hold">
                                          <p:stCondLst>
                                            <p:cond delay="0"/>
                                          </p:stCondLst>
                                        </p:cTn>
                                        <p:tgtEl>
                                          <p:spTgt spid="72"/>
                                        </p:tgtEl>
                                        <p:attrNameLst>
                                          <p:attrName>style.visibility</p:attrName>
                                        </p:attrNameLst>
                                      </p:cBhvr>
                                      <p:to>
                                        <p:strVal val="visible"/>
                                      </p:to>
                                    </p:set>
                                    <p:anim calcmode="lin" valueType="num">
                                      <p:cBhvr additive="base">
                                        <p:cTn id="129" dur="1000" fill="hold"/>
                                        <p:tgtEl>
                                          <p:spTgt spid="72"/>
                                        </p:tgtEl>
                                        <p:attrNameLst>
                                          <p:attrName>ppt_x</p:attrName>
                                        </p:attrNameLst>
                                      </p:cBhvr>
                                      <p:tavLst>
                                        <p:tav tm="0">
                                          <p:val>
                                            <p:strVal val="0-#ppt_w/2"/>
                                          </p:val>
                                        </p:tav>
                                        <p:tav tm="100000">
                                          <p:val>
                                            <p:strVal val="#ppt_x"/>
                                          </p:val>
                                        </p:tav>
                                      </p:tavLst>
                                    </p:anim>
                                    <p:anim calcmode="lin" valueType="num">
                                      <p:cBhvr additive="base">
                                        <p:cTn id="130" dur="1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D422F45-AE7F-493C-8D6E-66C46C3E6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899" y="2181387"/>
            <a:ext cx="3923789" cy="342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a:extLst>
              <a:ext uri="{FF2B5EF4-FFF2-40B4-BE49-F238E27FC236}">
                <a16:creationId xmlns:a16="http://schemas.microsoft.com/office/drawing/2014/main" id="{3CA5001C-7436-43FA-9827-4C5E7175484A}"/>
              </a:ext>
            </a:extLst>
          </p:cNvPr>
          <p:cNvSpPr txBox="1">
            <a:spLocks noChangeArrowheads="1"/>
          </p:cNvSpPr>
          <p:nvPr/>
        </p:nvSpPr>
        <p:spPr bwMode="auto">
          <a:xfrm>
            <a:off x="4512676" y="3509953"/>
            <a:ext cx="3450776" cy="771425"/>
          </a:xfrm>
          <a:prstGeom prst="rect">
            <a:avLst/>
          </a:prstGeom>
          <a:solidFill>
            <a:schemeClr val="accent5">
              <a:lumMod val="40000"/>
              <a:lumOff val="60000"/>
            </a:schemeClr>
          </a:solidFill>
          <a:ln>
            <a:noFill/>
          </a:ln>
          <a:effectLst/>
        </p:spPr>
        <p:txBody>
          <a:bodyPr wrap="none" lIns="89988" tIns="46794" rIns="89988" bIns="46794">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defRPr/>
            </a:pPr>
            <a:r>
              <a:rPr lang="en-US" altLang="es-ES" sz="4400" b="1" dirty="0">
                <a:solidFill>
                  <a:srgbClr val="002060"/>
                </a:solidFill>
                <a:latin typeface="Arial Narrow" panose="020B0606020202030204" pitchFamily="34" charset="0"/>
              </a:rPr>
              <a:t>Los </a:t>
            </a:r>
            <a:r>
              <a:rPr lang="en-US" altLang="es-ES" sz="4400" b="1" dirty="0" err="1">
                <a:solidFill>
                  <a:srgbClr val="002060"/>
                </a:solidFill>
                <a:latin typeface="Arial Narrow" panose="020B0606020202030204" pitchFamily="34" charset="0"/>
              </a:rPr>
              <a:t>Esquemas</a:t>
            </a:r>
            <a:endParaRPr lang="en-US" altLang="es-ES" sz="4400" b="1" dirty="0">
              <a:solidFill>
                <a:srgbClr val="002060"/>
              </a:solidFill>
              <a:latin typeface="Arial Narrow" panose="020B0606020202030204" pitchFamily="34" charset="0"/>
            </a:endParaRPr>
          </a:p>
        </p:txBody>
      </p:sp>
      <p:pic>
        <p:nvPicPr>
          <p:cNvPr id="2" name="Picture 1">
            <a:extLst>
              <a:ext uri="{FF2B5EF4-FFF2-40B4-BE49-F238E27FC236}">
                <a16:creationId xmlns:a16="http://schemas.microsoft.com/office/drawing/2014/main" id="{4A7976CE-2E9F-4727-9677-CC57B011A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0" y="1248059"/>
            <a:ext cx="12190413" cy="198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CuadroTexto">
            <a:extLst>
              <a:ext uri="{FF2B5EF4-FFF2-40B4-BE49-F238E27FC236}">
                <a16:creationId xmlns:a16="http://schemas.microsoft.com/office/drawing/2014/main" id="{EC93E1A7-CAE6-4D0B-BDB5-2FAB12CE3274}"/>
              </a:ext>
            </a:extLst>
          </p:cNvPr>
          <p:cNvSpPr txBox="1">
            <a:spLocks noChangeArrowheads="1"/>
          </p:cNvSpPr>
          <p:nvPr/>
        </p:nvSpPr>
        <p:spPr bwMode="auto">
          <a:xfrm>
            <a:off x="1703167" y="3375032"/>
            <a:ext cx="2592049" cy="95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2800" b="1">
                <a:latin typeface="Arial Narrow" panose="020B0606020202030204" pitchFamily="34" charset="0"/>
                <a:cs typeface="Arial" panose="020B0604020202020204" pitchFamily="34" charset="0"/>
                <a:sym typeface="Arial" panose="020B0604020202020204" pitchFamily="34" charset="0"/>
              </a:rPr>
              <a:t>COMPONENTES DE LA SANGRE</a:t>
            </a:r>
          </a:p>
        </p:txBody>
      </p:sp>
      <p:sp>
        <p:nvSpPr>
          <p:cNvPr id="8" name="3 Abrir llave">
            <a:extLst>
              <a:ext uri="{FF2B5EF4-FFF2-40B4-BE49-F238E27FC236}">
                <a16:creationId xmlns:a16="http://schemas.microsoft.com/office/drawing/2014/main" id="{14DA2B58-D773-4AC7-AF53-B4E3BC1A3427}"/>
              </a:ext>
            </a:extLst>
          </p:cNvPr>
          <p:cNvSpPr/>
          <p:nvPr/>
        </p:nvSpPr>
        <p:spPr>
          <a:xfrm>
            <a:off x="4368231" y="1635359"/>
            <a:ext cx="863488" cy="4174581"/>
          </a:xfrm>
          <a:prstGeom prst="leftBrace">
            <a:avLst>
              <a:gd name="adj1" fmla="val 39198"/>
              <a:gd name="adj2" fmla="val 50000"/>
            </a:avLst>
          </a:prstGeom>
          <a:ln cap="rn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sz="2400"/>
          </a:p>
        </p:txBody>
      </p:sp>
      <p:sp>
        <p:nvSpPr>
          <p:cNvPr id="9" name="4 CuadroTexto">
            <a:extLst>
              <a:ext uri="{FF2B5EF4-FFF2-40B4-BE49-F238E27FC236}">
                <a16:creationId xmlns:a16="http://schemas.microsoft.com/office/drawing/2014/main" id="{B700C90E-0558-479C-A537-C4E261D3FA83}"/>
              </a:ext>
            </a:extLst>
          </p:cNvPr>
          <p:cNvSpPr txBox="1">
            <a:spLocks noChangeArrowheads="1"/>
          </p:cNvSpPr>
          <p:nvPr/>
        </p:nvSpPr>
        <p:spPr bwMode="auto">
          <a:xfrm>
            <a:off x="5303148" y="1922660"/>
            <a:ext cx="1152375" cy="46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spcBef>
                <a:spcPct val="0"/>
              </a:spcBef>
              <a:buClrTx/>
              <a:buSzTx/>
              <a:buFontTx/>
              <a:buNone/>
            </a:pPr>
            <a:r>
              <a:rPr lang="es-ES" altLang="es-ES" sz="2400">
                <a:latin typeface="Arial Narrow" panose="020B0606020202030204" pitchFamily="34" charset="0"/>
                <a:cs typeface="Arial" panose="020B0604020202020204" pitchFamily="34" charset="0"/>
                <a:sym typeface="Arial" panose="020B0604020202020204" pitchFamily="34" charset="0"/>
              </a:rPr>
              <a:t>Plasma</a:t>
            </a:r>
          </a:p>
        </p:txBody>
      </p:sp>
      <p:sp>
        <p:nvSpPr>
          <p:cNvPr id="10" name="5 CuadroTexto">
            <a:extLst>
              <a:ext uri="{FF2B5EF4-FFF2-40B4-BE49-F238E27FC236}">
                <a16:creationId xmlns:a16="http://schemas.microsoft.com/office/drawing/2014/main" id="{5E09C83F-FFCF-42CD-8F09-9460953B8CB8}"/>
              </a:ext>
            </a:extLst>
          </p:cNvPr>
          <p:cNvSpPr txBox="1">
            <a:spLocks noChangeArrowheads="1"/>
          </p:cNvSpPr>
          <p:nvPr/>
        </p:nvSpPr>
        <p:spPr bwMode="auto">
          <a:xfrm>
            <a:off x="5160291" y="2922654"/>
            <a:ext cx="1295231" cy="70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2000">
                <a:latin typeface="Arial Narrow" panose="020B0606020202030204" pitchFamily="34" charset="0"/>
                <a:cs typeface="Arial" panose="020B0604020202020204" pitchFamily="34" charset="0"/>
                <a:sym typeface="Arial" panose="020B0604020202020204" pitchFamily="34" charset="0"/>
              </a:rPr>
              <a:t>Glóbulos rojos</a:t>
            </a:r>
          </a:p>
        </p:txBody>
      </p:sp>
      <p:sp>
        <p:nvSpPr>
          <p:cNvPr id="11" name="6 CuadroTexto">
            <a:extLst>
              <a:ext uri="{FF2B5EF4-FFF2-40B4-BE49-F238E27FC236}">
                <a16:creationId xmlns:a16="http://schemas.microsoft.com/office/drawing/2014/main" id="{934FBC8C-EE9E-49DC-8FC1-A3D96C99B47D}"/>
              </a:ext>
            </a:extLst>
          </p:cNvPr>
          <p:cNvSpPr txBox="1">
            <a:spLocks noChangeArrowheads="1"/>
          </p:cNvSpPr>
          <p:nvPr/>
        </p:nvSpPr>
        <p:spPr bwMode="auto">
          <a:xfrm>
            <a:off x="5231719" y="4009949"/>
            <a:ext cx="1295231" cy="70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2000">
                <a:latin typeface="Arial Narrow" panose="020B0606020202030204" pitchFamily="34" charset="0"/>
                <a:cs typeface="Arial" panose="020B0604020202020204" pitchFamily="34" charset="0"/>
                <a:sym typeface="Arial" panose="020B0604020202020204" pitchFamily="34" charset="0"/>
              </a:rPr>
              <a:t>Glóbulos blancos</a:t>
            </a:r>
          </a:p>
        </p:txBody>
      </p:sp>
      <p:sp>
        <p:nvSpPr>
          <p:cNvPr id="12" name="7 CuadroTexto">
            <a:extLst>
              <a:ext uri="{FF2B5EF4-FFF2-40B4-BE49-F238E27FC236}">
                <a16:creationId xmlns:a16="http://schemas.microsoft.com/office/drawing/2014/main" id="{33C2091A-DBD5-423A-88DB-2A0DAA4FB587}"/>
              </a:ext>
            </a:extLst>
          </p:cNvPr>
          <p:cNvSpPr txBox="1">
            <a:spLocks noChangeArrowheads="1"/>
          </p:cNvSpPr>
          <p:nvPr/>
        </p:nvSpPr>
        <p:spPr bwMode="auto">
          <a:xfrm>
            <a:off x="5231719" y="5225816"/>
            <a:ext cx="1295231" cy="39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2000">
                <a:latin typeface="Arial Narrow" panose="020B0606020202030204" pitchFamily="34" charset="0"/>
                <a:cs typeface="Arial" panose="020B0604020202020204" pitchFamily="34" charset="0"/>
                <a:sym typeface="Arial" panose="020B0604020202020204" pitchFamily="34" charset="0"/>
              </a:rPr>
              <a:t>Plaquetas</a:t>
            </a:r>
          </a:p>
        </p:txBody>
      </p:sp>
      <p:sp>
        <p:nvSpPr>
          <p:cNvPr id="13" name="8 Abrir llave">
            <a:extLst>
              <a:ext uri="{FF2B5EF4-FFF2-40B4-BE49-F238E27FC236}">
                <a16:creationId xmlns:a16="http://schemas.microsoft.com/office/drawing/2014/main" id="{E0D97D02-EB80-4D4E-91CF-AEFE793F3B96}"/>
              </a:ext>
            </a:extLst>
          </p:cNvPr>
          <p:cNvSpPr/>
          <p:nvPr/>
        </p:nvSpPr>
        <p:spPr>
          <a:xfrm>
            <a:off x="6599965" y="1662343"/>
            <a:ext cx="431744" cy="863488"/>
          </a:xfrm>
          <a:prstGeom prst="leftBrace">
            <a:avLst>
              <a:gd name="adj1" fmla="val 2597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sz="2400"/>
          </a:p>
        </p:txBody>
      </p:sp>
      <p:sp>
        <p:nvSpPr>
          <p:cNvPr id="14" name="9 Abrir llave">
            <a:extLst>
              <a:ext uri="{FF2B5EF4-FFF2-40B4-BE49-F238E27FC236}">
                <a16:creationId xmlns:a16="http://schemas.microsoft.com/office/drawing/2014/main" id="{B52F6957-DAAB-4E12-8DE2-A381016C1178}"/>
              </a:ext>
            </a:extLst>
          </p:cNvPr>
          <p:cNvSpPr/>
          <p:nvPr/>
        </p:nvSpPr>
        <p:spPr>
          <a:xfrm>
            <a:off x="6599965" y="2786147"/>
            <a:ext cx="431744" cy="865074"/>
          </a:xfrm>
          <a:prstGeom prst="leftBrace">
            <a:avLst>
              <a:gd name="adj1" fmla="val 2597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sz="2400"/>
          </a:p>
        </p:txBody>
      </p:sp>
      <p:sp>
        <p:nvSpPr>
          <p:cNvPr id="15" name="10 Abrir llave">
            <a:extLst>
              <a:ext uri="{FF2B5EF4-FFF2-40B4-BE49-F238E27FC236}">
                <a16:creationId xmlns:a16="http://schemas.microsoft.com/office/drawing/2014/main" id="{207625EB-CD17-4CE0-B5E8-EC8473E520C9}"/>
              </a:ext>
            </a:extLst>
          </p:cNvPr>
          <p:cNvSpPr/>
          <p:nvPr/>
        </p:nvSpPr>
        <p:spPr>
          <a:xfrm>
            <a:off x="6599965" y="3867093"/>
            <a:ext cx="431744" cy="863488"/>
          </a:xfrm>
          <a:prstGeom prst="leftBrace">
            <a:avLst>
              <a:gd name="adj1" fmla="val 2597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sz="2400"/>
          </a:p>
        </p:txBody>
      </p:sp>
      <p:sp>
        <p:nvSpPr>
          <p:cNvPr id="16" name="11 Abrir llave">
            <a:extLst>
              <a:ext uri="{FF2B5EF4-FFF2-40B4-BE49-F238E27FC236}">
                <a16:creationId xmlns:a16="http://schemas.microsoft.com/office/drawing/2014/main" id="{91FAE42F-A690-4F0A-9203-DDE11203B80C}"/>
              </a:ext>
            </a:extLst>
          </p:cNvPr>
          <p:cNvSpPr/>
          <p:nvPr/>
        </p:nvSpPr>
        <p:spPr>
          <a:xfrm>
            <a:off x="6599965" y="4946452"/>
            <a:ext cx="431744" cy="863488"/>
          </a:xfrm>
          <a:prstGeom prst="leftBrace">
            <a:avLst>
              <a:gd name="adj1" fmla="val 2597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sz="2400"/>
          </a:p>
        </p:txBody>
      </p:sp>
      <p:sp>
        <p:nvSpPr>
          <p:cNvPr id="17" name="12 CuadroTexto">
            <a:extLst>
              <a:ext uri="{FF2B5EF4-FFF2-40B4-BE49-F238E27FC236}">
                <a16:creationId xmlns:a16="http://schemas.microsoft.com/office/drawing/2014/main" id="{14652816-5AAA-486B-A287-8B55969F2ED8}"/>
              </a:ext>
            </a:extLst>
          </p:cNvPr>
          <p:cNvSpPr txBox="1">
            <a:spLocks noChangeArrowheads="1"/>
          </p:cNvSpPr>
          <p:nvPr/>
        </p:nvSpPr>
        <p:spPr bwMode="auto">
          <a:xfrm>
            <a:off x="6960282" y="1765517"/>
            <a:ext cx="3887281" cy="78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spcBef>
                <a:spcPts val="600"/>
              </a:spcBef>
              <a:buClrTx/>
              <a:buSzTx/>
              <a:buFontTx/>
              <a:buChar char="•"/>
            </a:pPr>
            <a:r>
              <a:rPr lang="es-ES" altLang="es-ES" sz="2000">
                <a:latin typeface="Arial Narrow" panose="020B0606020202030204" pitchFamily="34" charset="0"/>
                <a:cs typeface="Arial" panose="020B0604020202020204" pitchFamily="34" charset="0"/>
                <a:sym typeface="Arial" panose="020B0604020202020204" pitchFamily="34" charset="0"/>
              </a:rPr>
              <a:t>90% agua</a:t>
            </a:r>
          </a:p>
          <a:p>
            <a:pPr>
              <a:spcBef>
                <a:spcPts val="600"/>
              </a:spcBef>
              <a:buClrTx/>
              <a:buSzTx/>
              <a:buFontTx/>
              <a:buChar char="•"/>
            </a:pPr>
            <a:r>
              <a:rPr lang="es-ES" altLang="es-ES" sz="2000">
                <a:latin typeface="Arial Narrow" panose="020B0606020202030204" pitchFamily="34" charset="0"/>
                <a:cs typeface="Arial" panose="020B0604020202020204" pitchFamily="34" charset="0"/>
                <a:sym typeface="Arial" panose="020B0604020202020204" pitchFamily="34" charset="0"/>
              </a:rPr>
              <a:t>10% azúcares, proteínas, grasas…</a:t>
            </a:r>
          </a:p>
        </p:txBody>
      </p:sp>
      <p:sp>
        <p:nvSpPr>
          <p:cNvPr id="18" name="13 CuadroTexto">
            <a:extLst>
              <a:ext uri="{FF2B5EF4-FFF2-40B4-BE49-F238E27FC236}">
                <a16:creationId xmlns:a16="http://schemas.microsoft.com/office/drawing/2014/main" id="{C8F89A32-4ABB-4A66-8C0F-AA71BFA2A657}"/>
              </a:ext>
            </a:extLst>
          </p:cNvPr>
          <p:cNvSpPr txBox="1">
            <a:spLocks noChangeArrowheads="1"/>
          </p:cNvSpPr>
          <p:nvPr/>
        </p:nvSpPr>
        <p:spPr bwMode="auto">
          <a:xfrm>
            <a:off x="6960282" y="3029002"/>
            <a:ext cx="2015863" cy="39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2000">
                <a:latin typeface="Arial Narrow" panose="020B0606020202030204" pitchFamily="34" charset="0"/>
                <a:cs typeface="Arial" panose="020B0604020202020204" pitchFamily="34" charset="0"/>
                <a:sym typeface="Arial" panose="020B0604020202020204" pitchFamily="34" charset="0"/>
              </a:rPr>
              <a:t>Captan oxígeno</a:t>
            </a:r>
          </a:p>
        </p:txBody>
      </p:sp>
      <p:sp>
        <p:nvSpPr>
          <p:cNvPr id="19" name="14 CuadroTexto">
            <a:extLst>
              <a:ext uri="{FF2B5EF4-FFF2-40B4-BE49-F238E27FC236}">
                <a16:creationId xmlns:a16="http://schemas.microsoft.com/office/drawing/2014/main" id="{E15FDAE1-0AD1-48BB-882D-A73F80247534}"/>
              </a:ext>
            </a:extLst>
          </p:cNvPr>
          <p:cNvSpPr txBox="1">
            <a:spLocks noChangeArrowheads="1"/>
          </p:cNvSpPr>
          <p:nvPr/>
        </p:nvSpPr>
        <p:spPr bwMode="auto">
          <a:xfrm>
            <a:off x="6887266" y="4154394"/>
            <a:ext cx="2376178" cy="39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2000">
                <a:latin typeface="Arial Narrow" panose="020B0606020202030204" pitchFamily="34" charset="0"/>
                <a:cs typeface="Arial" panose="020B0604020202020204" pitchFamily="34" charset="0"/>
                <a:sym typeface="Arial" panose="020B0604020202020204" pitchFamily="34" charset="0"/>
              </a:rPr>
              <a:t>Función defensiva</a:t>
            </a:r>
          </a:p>
        </p:txBody>
      </p:sp>
      <p:sp>
        <p:nvSpPr>
          <p:cNvPr id="20" name="15 CuadroTexto">
            <a:extLst>
              <a:ext uri="{FF2B5EF4-FFF2-40B4-BE49-F238E27FC236}">
                <a16:creationId xmlns:a16="http://schemas.microsoft.com/office/drawing/2014/main" id="{86A47874-E083-4D42-92A1-06433F62F1E8}"/>
              </a:ext>
            </a:extLst>
          </p:cNvPr>
          <p:cNvSpPr txBox="1">
            <a:spLocks noChangeArrowheads="1"/>
          </p:cNvSpPr>
          <p:nvPr/>
        </p:nvSpPr>
        <p:spPr bwMode="auto">
          <a:xfrm>
            <a:off x="6887266" y="5235340"/>
            <a:ext cx="2376178" cy="39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2000">
                <a:latin typeface="Arial Narrow" panose="020B0606020202030204" pitchFamily="34" charset="0"/>
                <a:cs typeface="Arial" panose="020B0604020202020204" pitchFamily="34" charset="0"/>
                <a:sym typeface="Arial" panose="020B0604020202020204" pitchFamily="34" charset="0"/>
              </a:rPr>
              <a:t>Función coagulante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11" grpId="0"/>
      <p:bldP spid="12" grpId="0"/>
      <p:bldP spid="13" grpId="0" animBg="1"/>
      <p:bldP spid="14" grpId="0" animBg="1"/>
      <p:bldP spid="15" grpId="0" animBg="1"/>
      <p:bldP spid="16" grpId="0" animBg="1"/>
      <p:bldP spid="17" grpId="0"/>
      <p:bldP spid="18" grpId="0"/>
      <p:bldP spid="19" grpId="0"/>
      <p:bldP spid="2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35AD14E4-A1E9-4338-BBC3-8C77437DB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248059"/>
            <a:ext cx="12190413" cy="198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ángulo 1">
            <a:extLst>
              <a:ext uri="{FF2B5EF4-FFF2-40B4-BE49-F238E27FC236}">
                <a16:creationId xmlns:a16="http://schemas.microsoft.com/office/drawing/2014/main" id="{7B6F8BC7-5347-4714-99F4-5721BFB5525D}"/>
              </a:ext>
            </a:extLst>
          </p:cNvPr>
          <p:cNvSpPr/>
          <p:nvPr/>
        </p:nvSpPr>
        <p:spPr bwMode="auto">
          <a:xfrm>
            <a:off x="0" y="1446472"/>
            <a:ext cx="4139661" cy="541108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anose="02020603050405020304" pitchFamily="18" charset="0"/>
              <a:buNone/>
              <a:defRPr/>
            </a:pPr>
            <a:endParaRPr lang="es-ES" dirty="0"/>
          </a:p>
        </p:txBody>
      </p:sp>
      <p:sp>
        <p:nvSpPr>
          <p:cNvPr id="21" name="Rectángulo 20">
            <a:extLst>
              <a:ext uri="{FF2B5EF4-FFF2-40B4-BE49-F238E27FC236}">
                <a16:creationId xmlns:a16="http://schemas.microsoft.com/office/drawing/2014/main" id="{02A38A76-CFED-4383-8219-392756BD62BA}"/>
              </a:ext>
            </a:extLst>
          </p:cNvPr>
          <p:cNvSpPr/>
          <p:nvPr/>
        </p:nvSpPr>
        <p:spPr bwMode="auto">
          <a:xfrm>
            <a:off x="4139661" y="1446472"/>
            <a:ext cx="4115852" cy="5411082"/>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anose="02020603050405020304" pitchFamily="18" charset="0"/>
              <a:buNone/>
              <a:defRPr/>
            </a:pPr>
            <a:endParaRPr lang="es-ES"/>
          </a:p>
        </p:txBody>
      </p:sp>
      <p:sp>
        <p:nvSpPr>
          <p:cNvPr id="22" name="Rectángulo 21">
            <a:extLst>
              <a:ext uri="{FF2B5EF4-FFF2-40B4-BE49-F238E27FC236}">
                <a16:creationId xmlns:a16="http://schemas.microsoft.com/office/drawing/2014/main" id="{142914B3-2E03-4333-8D40-19F1D62263CE}"/>
              </a:ext>
            </a:extLst>
          </p:cNvPr>
          <p:cNvSpPr/>
          <p:nvPr/>
        </p:nvSpPr>
        <p:spPr bwMode="auto">
          <a:xfrm>
            <a:off x="8255513" y="1446472"/>
            <a:ext cx="3934900" cy="5411082"/>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anose="02020603050405020304" pitchFamily="18" charset="0"/>
              <a:buNone/>
              <a:defRPr/>
            </a:pPr>
            <a:endParaRPr lang="es-ES"/>
          </a:p>
        </p:txBody>
      </p:sp>
      <p:sp>
        <p:nvSpPr>
          <p:cNvPr id="23" name="2 CuadroTexto">
            <a:extLst>
              <a:ext uri="{FF2B5EF4-FFF2-40B4-BE49-F238E27FC236}">
                <a16:creationId xmlns:a16="http://schemas.microsoft.com/office/drawing/2014/main" id="{01F54B26-20B1-4174-A4D4-05FB64272797}"/>
              </a:ext>
            </a:extLst>
          </p:cNvPr>
          <p:cNvSpPr txBox="1">
            <a:spLocks noChangeArrowheads="1"/>
          </p:cNvSpPr>
          <p:nvPr/>
        </p:nvSpPr>
        <p:spPr bwMode="auto">
          <a:xfrm>
            <a:off x="25396" y="1627423"/>
            <a:ext cx="3817441" cy="5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2800" b="1">
                <a:latin typeface="Arial Narrow" panose="020B0606020202030204" pitchFamily="34" charset="0"/>
                <a:cs typeface="Arial" panose="020B0604020202020204" pitchFamily="34" charset="0"/>
                <a:sym typeface="Arial" panose="020B0604020202020204" pitchFamily="34" charset="0"/>
              </a:rPr>
              <a:t>ESQUEMA LINEAL</a:t>
            </a:r>
          </a:p>
        </p:txBody>
      </p:sp>
      <p:sp>
        <p:nvSpPr>
          <p:cNvPr id="24" name="2 CuadroTexto">
            <a:extLst>
              <a:ext uri="{FF2B5EF4-FFF2-40B4-BE49-F238E27FC236}">
                <a16:creationId xmlns:a16="http://schemas.microsoft.com/office/drawing/2014/main" id="{D2B53246-61D3-4E24-9022-64DB8DF28FF0}"/>
              </a:ext>
            </a:extLst>
          </p:cNvPr>
          <p:cNvSpPr txBox="1">
            <a:spLocks noChangeArrowheads="1"/>
          </p:cNvSpPr>
          <p:nvPr/>
        </p:nvSpPr>
        <p:spPr bwMode="auto">
          <a:xfrm>
            <a:off x="4288866" y="1627423"/>
            <a:ext cx="3817441" cy="5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2800" b="1">
                <a:latin typeface="Arial Narrow" panose="020B0606020202030204" pitchFamily="34" charset="0"/>
                <a:cs typeface="Arial" panose="020B0604020202020204" pitchFamily="34" charset="0"/>
                <a:sym typeface="Arial" panose="020B0604020202020204" pitchFamily="34" charset="0"/>
              </a:rPr>
              <a:t>ESQUEMA GRÁFICO</a:t>
            </a:r>
          </a:p>
        </p:txBody>
      </p:sp>
      <p:sp>
        <p:nvSpPr>
          <p:cNvPr id="25" name="2 CuadroTexto">
            <a:extLst>
              <a:ext uri="{FF2B5EF4-FFF2-40B4-BE49-F238E27FC236}">
                <a16:creationId xmlns:a16="http://schemas.microsoft.com/office/drawing/2014/main" id="{D49A7C4F-0941-4EBD-A417-108EE19A7052}"/>
              </a:ext>
            </a:extLst>
          </p:cNvPr>
          <p:cNvSpPr txBox="1">
            <a:spLocks noChangeArrowheads="1"/>
          </p:cNvSpPr>
          <p:nvPr/>
        </p:nvSpPr>
        <p:spPr bwMode="auto">
          <a:xfrm>
            <a:off x="8309481" y="1540121"/>
            <a:ext cx="3817440" cy="5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2800" b="1">
                <a:solidFill>
                  <a:schemeClr val="bg1"/>
                </a:solidFill>
                <a:latin typeface="Arial Narrow" panose="020B0606020202030204" pitchFamily="34" charset="0"/>
                <a:cs typeface="Arial" panose="020B0604020202020204" pitchFamily="34" charset="0"/>
                <a:sym typeface="Arial" panose="020B0604020202020204" pitchFamily="34" charset="0"/>
              </a:rPr>
              <a:t>DIAGRAMA</a:t>
            </a:r>
          </a:p>
        </p:txBody>
      </p:sp>
      <p:sp>
        <p:nvSpPr>
          <p:cNvPr id="3" name="CuadroTexto 2">
            <a:extLst>
              <a:ext uri="{FF2B5EF4-FFF2-40B4-BE49-F238E27FC236}">
                <a16:creationId xmlns:a16="http://schemas.microsoft.com/office/drawing/2014/main" id="{BFB460B2-6572-46EB-8DDE-AD595E4CBBF9}"/>
              </a:ext>
            </a:extLst>
          </p:cNvPr>
          <p:cNvSpPr txBox="1"/>
          <p:nvPr/>
        </p:nvSpPr>
        <p:spPr>
          <a:xfrm>
            <a:off x="228570" y="2719480"/>
            <a:ext cx="3649188" cy="3415855"/>
          </a:xfrm>
          <a:prstGeom prst="rect">
            <a:avLst/>
          </a:prstGeom>
          <a:noFill/>
        </p:spPr>
        <p:txBody>
          <a:bodyPr>
            <a:spAutoFit/>
          </a:bodyPr>
          <a:lstStyle/>
          <a:p>
            <a:pPr>
              <a:defRPr/>
            </a:pPr>
            <a:r>
              <a:rPr lang="es-ES" sz="2400" b="1" dirty="0">
                <a:latin typeface="Arial Narrow" panose="020B0606020202030204" pitchFamily="34" charset="0"/>
              </a:rPr>
              <a:t>TÍTULO</a:t>
            </a:r>
          </a:p>
          <a:p>
            <a:pPr marL="457154" indent="-457154">
              <a:buFontTx/>
              <a:buAutoNum type="arabicPeriod"/>
              <a:defRPr/>
            </a:pPr>
            <a:r>
              <a:rPr lang="es-ES" sz="2400" b="1" dirty="0">
                <a:latin typeface="Arial Narrow" panose="020B0606020202030204" pitchFamily="34" charset="0"/>
              </a:rPr>
              <a:t>Idea principal</a:t>
            </a:r>
          </a:p>
          <a:p>
            <a:pPr lvl="1">
              <a:defRPr/>
            </a:pPr>
            <a:r>
              <a:rPr lang="es-ES" sz="2400" b="1" dirty="0">
                <a:latin typeface="Arial Narrow" panose="020B0606020202030204" pitchFamily="34" charset="0"/>
              </a:rPr>
              <a:t>1.1. Idea secundaria</a:t>
            </a:r>
          </a:p>
          <a:p>
            <a:pPr lvl="1">
              <a:defRPr/>
            </a:pPr>
            <a:r>
              <a:rPr lang="es-ES" sz="2400" b="1" dirty="0">
                <a:latin typeface="Arial Narrow" panose="020B0606020202030204" pitchFamily="34" charset="0"/>
              </a:rPr>
              <a:t>		</a:t>
            </a:r>
            <a:r>
              <a:rPr lang="es-ES" sz="2400" dirty="0">
                <a:latin typeface="Arial Narrow" panose="020B0606020202030204" pitchFamily="34" charset="0"/>
              </a:rPr>
              <a:t>1.1.1. Detalle</a:t>
            </a:r>
          </a:p>
          <a:p>
            <a:pPr lvl="1">
              <a:defRPr/>
            </a:pPr>
            <a:r>
              <a:rPr lang="es-ES" sz="2400" dirty="0">
                <a:latin typeface="Arial Narrow" panose="020B0606020202030204" pitchFamily="34" charset="0"/>
              </a:rPr>
              <a:t>		1.1.2. Detalle</a:t>
            </a:r>
          </a:p>
          <a:p>
            <a:pPr lvl="1">
              <a:defRPr/>
            </a:pPr>
            <a:r>
              <a:rPr lang="es-ES" sz="2400" dirty="0">
                <a:latin typeface="Arial Narrow" panose="020B0606020202030204" pitchFamily="34" charset="0"/>
              </a:rPr>
              <a:t>		1.1.3. Detalle</a:t>
            </a:r>
          </a:p>
          <a:p>
            <a:pPr lvl="1">
              <a:defRPr/>
            </a:pPr>
            <a:r>
              <a:rPr lang="es-ES" sz="2400" b="1" dirty="0">
                <a:latin typeface="Arial Narrow" panose="020B0606020202030204" pitchFamily="34" charset="0"/>
              </a:rPr>
              <a:t>1.2. Idea secundaria</a:t>
            </a:r>
          </a:p>
          <a:p>
            <a:pPr lvl="1">
              <a:defRPr/>
            </a:pPr>
            <a:r>
              <a:rPr lang="es-ES" sz="2400" b="1" dirty="0">
                <a:latin typeface="Arial Narrow" panose="020B0606020202030204" pitchFamily="34" charset="0"/>
              </a:rPr>
              <a:t>1.3. Idea secundaria</a:t>
            </a:r>
          </a:p>
          <a:p>
            <a:pPr lvl="1">
              <a:defRPr/>
            </a:pPr>
            <a:endParaRPr lang="es-ES" sz="2400" b="1" dirty="0">
              <a:latin typeface="Arial Narrow" panose="020B0606020202030204" pitchFamily="34" charset="0"/>
            </a:endParaRPr>
          </a:p>
        </p:txBody>
      </p:sp>
      <p:sp>
        <p:nvSpPr>
          <p:cNvPr id="28" name="2 CuadroTexto">
            <a:extLst>
              <a:ext uri="{FF2B5EF4-FFF2-40B4-BE49-F238E27FC236}">
                <a16:creationId xmlns:a16="http://schemas.microsoft.com/office/drawing/2014/main" id="{15410CED-68F2-47FC-BFDC-DF9FCD2E8E92}"/>
              </a:ext>
            </a:extLst>
          </p:cNvPr>
          <p:cNvSpPr txBox="1">
            <a:spLocks noChangeArrowheads="1"/>
          </p:cNvSpPr>
          <p:nvPr/>
        </p:nvSpPr>
        <p:spPr bwMode="auto">
          <a:xfrm>
            <a:off x="4087280" y="4090902"/>
            <a:ext cx="1492056" cy="52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1400" b="1">
                <a:solidFill>
                  <a:schemeClr val="tx1"/>
                </a:solidFill>
                <a:latin typeface="Arial Narrow" panose="020B0606020202030204" pitchFamily="34" charset="0"/>
                <a:cs typeface="Arial" panose="020B0604020202020204" pitchFamily="34" charset="0"/>
                <a:sym typeface="Arial" panose="020B0604020202020204" pitchFamily="34" charset="0"/>
              </a:rPr>
              <a:t>COMPONENTES DE LA SANGRE</a:t>
            </a:r>
          </a:p>
        </p:txBody>
      </p:sp>
      <p:sp>
        <p:nvSpPr>
          <p:cNvPr id="29" name="3 Abrir llave">
            <a:extLst>
              <a:ext uri="{FF2B5EF4-FFF2-40B4-BE49-F238E27FC236}">
                <a16:creationId xmlns:a16="http://schemas.microsoft.com/office/drawing/2014/main" id="{F7FEB712-AAC1-4550-8A97-8BDC8121E8A3}"/>
              </a:ext>
            </a:extLst>
          </p:cNvPr>
          <p:cNvSpPr/>
          <p:nvPr/>
        </p:nvSpPr>
        <p:spPr>
          <a:xfrm>
            <a:off x="5696796" y="2497259"/>
            <a:ext cx="253967" cy="3465061"/>
          </a:xfrm>
          <a:prstGeom prst="leftBrace">
            <a:avLst>
              <a:gd name="adj1" fmla="val 39198"/>
              <a:gd name="adj2" fmla="val 50000"/>
            </a:avLst>
          </a:prstGeom>
          <a:ln w="28575"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30" name="4 CuadroTexto">
            <a:extLst>
              <a:ext uri="{FF2B5EF4-FFF2-40B4-BE49-F238E27FC236}">
                <a16:creationId xmlns:a16="http://schemas.microsoft.com/office/drawing/2014/main" id="{BC804618-98AF-43D0-86BD-8C97CD0DAEFF}"/>
              </a:ext>
            </a:extLst>
          </p:cNvPr>
          <p:cNvSpPr txBox="1">
            <a:spLocks noChangeArrowheads="1"/>
          </p:cNvSpPr>
          <p:nvPr/>
        </p:nvSpPr>
        <p:spPr bwMode="auto">
          <a:xfrm>
            <a:off x="5898382" y="2576624"/>
            <a:ext cx="1257136" cy="36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spcBef>
                <a:spcPct val="0"/>
              </a:spcBef>
              <a:buClrTx/>
              <a:buSzTx/>
              <a:buFontTx/>
              <a:buNone/>
            </a:pPr>
            <a:r>
              <a:rPr lang="es-ES" altLang="es-ES" sz="1800">
                <a:solidFill>
                  <a:schemeClr val="tx1"/>
                </a:solidFill>
                <a:latin typeface="Arial Narrow" panose="020B0606020202030204" pitchFamily="34" charset="0"/>
                <a:cs typeface="Arial" panose="020B0604020202020204" pitchFamily="34" charset="0"/>
                <a:sym typeface="Arial" panose="020B0604020202020204" pitchFamily="34" charset="0"/>
              </a:rPr>
              <a:t>Plasma</a:t>
            </a:r>
          </a:p>
        </p:txBody>
      </p:sp>
      <p:sp>
        <p:nvSpPr>
          <p:cNvPr id="31" name="5 CuadroTexto">
            <a:extLst>
              <a:ext uri="{FF2B5EF4-FFF2-40B4-BE49-F238E27FC236}">
                <a16:creationId xmlns:a16="http://schemas.microsoft.com/office/drawing/2014/main" id="{AC2C2B68-9A2F-4FFB-B613-081232EAF614}"/>
              </a:ext>
            </a:extLst>
          </p:cNvPr>
          <p:cNvSpPr txBox="1">
            <a:spLocks noChangeArrowheads="1"/>
          </p:cNvSpPr>
          <p:nvPr/>
        </p:nvSpPr>
        <p:spPr bwMode="auto">
          <a:xfrm>
            <a:off x="5798383" y="3584555"/>
            <a:ext cx="1412691" cy="33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1600">
                <a:solidFill>
                  <a:schemeClr val="tx1"/>
                </a:solidFill>
                <a:latin typeface="Arial Narrow" panose="020B0606020202030204" pitchFamily="34" charset="0"/>
                <a:cs typeface="Arial" panose="020B0604020202020204" pitchFamily="34" charset="0"/>
                <a:sym typeface="Arial" panose="020B0604020202020204" pitchFamily="34" charset="0"/>
              </a:rPr>
              <a:t>Glóbulos rojos</a:t>
            </a:r>
          </a:p>
        </p:txBody>
      </p:sp>
      <p:sp>
        <p:nvSpPr>
          <p:cNvPr id="32" name="6 CuadroTexto">
            <a:extLst>
              <a:ext uri="{FF2B5EF4-FFF2-40B4-BE49-F238E27FC236}">
                <a16:creationId xmlns:a16="http://schemas.microsoft.com/office/drawing/2014/main" id="{4FC01CB3-480A-407D-B8BC-9D98E531FB8A}"/>
              </a:ext>
            </a:extLst>
          </p:cNvPr>
          <p:cNvSpPr txBox="1">
            <a:spLocks noChangeArrowheads="1"/>
          </p:cNvSpPr>
          <p:nvPr/>
        </p:nvSpPr>
        <p:spPr bwMode="auto">
          <a:xfrm>
            <a:off x="5576162" y="4613121"/>
            <a:ext cx="1412691" cy="58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1600">
                <a:solidFill>
                  <a:schemeClr val="tx1"/>
                </a:solidFill>
                <a:latin typeface="Arial Narrow" panose="020B0606020202030204" pitchFamily="34" charset="0"/>
                <a:cs typeface="Arial" panose="020B0604020202020204" pitchFamily="34" charset="0"/>
                <a:sym typeface="Arial" panose="020B0604020202020204" pitchFamily="34" charset="0"/>
              </a:rPr>
              <a:t>Glóbulos blancos</a:t>
            </a:r>
          </a:p>
        </p:txBody>
      </p:sp>
      <p:sp>
        <p:nvSpPr>
          <p:cNvPr id="33" name="7 CuadroTexto">
            <a:extLst>
              <a:ext uri="{FF2B5EF4-FFF2-40B4-BE49-F238E27FC236}">
                <a16:creationId xmlns:a16="http://schemas.microsoft.com/office/drawing/2014/main" id="{120AB528-DD3F-4A0F-A46E-53DE073924B3}"/>
              </a:ext>
            </a:extLst>
          </p:cNvPr>
          <p:cNvSpPr txBox="1">
            <a:spLocks noChangeArrowheads="1"/>
          </p:cNvSpPr>
          <p:nvPr/>
        </p:nvSpPr>
        <p:spPr bwMode="auto">
          <a:xfrm>
            <a:off x="5709495" y="5481371"/>
            <a:ext cx="1412691" cy="33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1600">
                <a:solidFill>
                  <a:schemeClr val="tx1"/>
                </a:solidFill>
                <a:latin typeface="Arial Narrow" panose="020B0606020202030204" pitchFamily="34" charset="0"/>
                <a:cs typeface="Arial" panose="020B0604020202020204" pitchFamily="34" charset="0"/>
                <a:sym typeface="Arial" panose="020B0604020202020204" pitchFamily="34" charset="0"/>
              </a:rPr>
              <a:t>Plaquetas</a:t>
            </a:r>
          </a:p>
        </p:txBody>
      </p:sp>
      <p:sp>
        <p:nvSpPr>
          <p:cNvPr id="34" name="8 Abrir llave">
            <a:extLst>
              <a:ext uri="{FF2B5EF4-FFF2-40B4-BE49-F238E27FC236}">
                <a16:creationId xmlns:a16="http://schemas.microsoft.com/office/drawing/2014/main" id="{A2BC1728-3D7F-4B7D-96CB-87A88DB8BAAF}"/>
              </a:ext>
            </a:extLst>
          </p:cNvPr>
          <p:cNvSpPr/>
          <p:nvPr/>
        </p:nvSpPr>
        <p:spPr>
          <a:xfrm>
            <a:off x="6817425" y="2349641"/>
            <a:ext cx="234919" cy="795234"/>
          </a:xfrm>
          <a:prstGeom prst="leftBrace">
            <a:avLst>
              <a:gd name="adj1" fmla="val 25970"/>
              <a:gd name="adj2" fmla="val 50000"/>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35" name="9 Abrir llave">
            <a:extLst>
              <a:ext uri="{FF2B5EF4-FFF2-40B4-BE49-F238E27FC236}">
                <a16:creationId xmlns:a16="http://schemas.microsoft.com/office/drawing/2014/main" id="{991323EC-8DF1-4AE4-9DF9-EF0151E72668}"/>
              </a:ext>
            </a:extLst>
          </p:cNvPr>
          <p:cNvSpPr/>
          <p:nvPr/>
        </p:nvSpPr>
        <p:spPr>
          <a:xfrm>
            <a:off x="7177740" y="3416302"/>
            <a:ext cx="184126" cy="684124"/>
          </a:xfrm>
          <a:prstGeom prst="leftBrace">
            <a:avLst>
              <a:gd name="adj1" fmla="val 25970"/>
              <a:gd name="adj2" fmla="val 50000"/>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36" name="10 Abrir llave">
            <a:extLst>
              <a:ext uri="{FF2B5EF4-FFF2-40B4-BE49-F238E27FC236}">
                <a16:creationId xmlns:a16="http://schemas.microsoft.com/office/drawing/2014/main" id="{335E3EDA-305A-44E3-9001-7233621E40EC}"/>
              </a:ext>
            </a:extLst>
          </p:cNvPr>
          <p:cNvSpPr/>
          <p:nvPr/>
        </p:nvSpPr>
        <p:spPr>
          <a:xfrm>
            <a:off x="6866631" y="4476614"/>
            <a:ext cx="185714" cy="752377"/>
          </a:xfrm>
          <a:prstGeom prst="leftBrace">
            <a:avLst>
              <a:gd name="adj1" fmla="val 25970"/>
              <a:gd name="adj2" fmla="val 50000"/>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sp>
        <p:nvSpPr>
          <p:cNvPr id="37" name="11 Abrir llave">
            <a:extLst>
              <a:ext uri="{FF2B5EF4-FFF2-40B4-BE49-F238E27FC236}">
                <a16:creationId xmlns:a16="http://schemas.microsoft.com/office/drawing/2014/main" id="{FF24A8E6-1571-48A8-BC67-F605A0C99BBE}"/>
              </a:ext>
            </a:extLst>
          </p:cNvPr>
          <p:cNvSpPr/>
          <p:nvPr/>
        </p:nvSpPr>
        <p:spPr>
          <a:xfrm>
            <a:off x="7006312" y="5378196"/>
            <a:ext cx="184126" cy="603171"/>
          </a:xfrm>
          <a:prstGeom prst="leftBrace">
            <a:avLst>
              <a:gd name="adj1" fmla="val 25970"/>
              <a:gd name="adj2" fmla="val 50000"/>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38" name="12 CuadroTexto">
            <a:extLst>
              <a:ext uri="{FF2B5EF4-FFF2-40B4-BE49-F238E27FC236}">
                <a16:creationId xmlns:a16="http://schemas.microsoft.com/office/drawing/2014/main" id="{27E86D5E-2656-4E90-A892-51F7F3A2119B}"/>
              </a:ext>
            </a:extLst>
          </p:cNvPr>
          <p:cNvSpPr txBox="1">
            <a:spLocks noChangeArrowheads="1"/>
          </p:cNvSpPr>
          <p:nvPr/>
        </p:nvSpPr>
        <p:spPr bwMode="auto">
          <a:xfrm>
            <a:off x="6861869" y="2400434"/>
            <a:ext cx="4239660" cy="66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spcBef>
                <a:spcPts val="600"/>
              </a:spcBef>
              <a:buClrTx/>
              <a:buSzTx/>
              <a:buFontTx/>
              <a:buChar char="•"/>
            </a:pPr>
            <a:r>
              <a:rPr lang="es-ES" altLang="es-ES" sz="1600">
                <a:solidFill>
                  <a:schemeClr val="tx1"/>
                </a:solidFill>
                <a:latin typeface="Arial Narrow" panose="020B0606020202030204" pitchFamily="34" charset="0"/>
                <a:cs typeface="Arial" panose="020B0604020202020204" pitchFamily="34" charset="0"/>
                <a:sym typeface="Arial" panose="020B0604020202020204" pitchFamily="34" charset="0"/>
              </a:rPr>
              <a:t>90% agua</a:t>
            </a:r>
          </a:p>
          <a:p>
            <a:pPr>
              <a:spcBef>
                <a:spcPts val="600"/>
              </a:spcBef>
              <a:buClrTx/>
              <a:buSzTx/>
              <a:buFontTx/>
              <a:buChar char="•"/>
            </a:pPr>
            <a:r>
              <a:rPr lang="es-ES" altLang="es-ES" sz="1600">
                <a:solidFill>
                  <a:schemeClr val="tx1"/>
                </a:solidFill>
                <a:latin typeface="Arial Narrow" panose="020B0606020202030204" pitchFamily="34" charset="0"/>
                <a:cs typeface="Arial" panose="020B0604020202020204" pitchFamily="34" charset="0"/>
                <a:sym typeface="Arial" panose="020B0604020202020204" pitchFamily="34" charset="0"/>
              </a:rPr>
              <a:t>10%...</a:t>
            </a:r>
          </a:p>
        </p:txBody>
      </p:sp>
      <p:sp>
        <p:nvSpPr>
          <p:cNvPr id="39" name="13 CuadroTexto">
            <a:extLst>
              <a:ext uri="{FF2B5EF4-FFF2-40B4-BE49-F238E27FC236}">
                <a16:creationId xmlns:a16="http://schemas.microsoft.com/office/drawing/2014/main" id="{A379D9DD-6EC6-470B-8688-BE87F7069E85}"/>
              </a:ext>
            </a:extLst>
          </p:cNvPr>
          <p:cNvSpPr txBox="1">
            <a:spLocks noChangeArrowheads="1"/>
          </p:cNvSpPr>
          <p:nvPr/>
        </p:nvSpPr>
        <p:spPr bwMode="auto">
          <a:xfrm>
            <a:off x="6544411" y="3517888"/>
            <a:ext cx="2198401" cy="58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1600">
                <a:solidFill>
                  <a:schemeClr val="tx1"/>
                </a:solidFill>
                <a:latin typeface="Arial Narrow" panose="020B0606020202030204" pitchFamily="34" charset="0"/>
                <a:cs typeface="Arial" panose="020B0604020202020204" pitchFamily="34" charset="0"/>
                <a:sym typeface="Arial" panose="020B0604020202020204" pitchFamily="34" charset="0"/>
              </a:rPr>
              <a:t>Captan </a:t>
            </a:r>
          </a:p>
          <a:p>
            <a:pPr algn="ctr">
              <a:spcBef>
                <a:spcPct val="0"/>
              </a:spcBef>
              <a:buClrTx/>
              <a:buSzTx/>
              <a:buFontTx/>
              <a:buNone/>
            </a:pPr>
            <a:r>
              <a:rPr lang="es-ES" altLang="es-ES" sz="1600">
                <a:solidFill>
                  <a:schemeClr val="tx1"/>
                </a:solidFill>
                <a:latin typeface="Arial Narrow" panose="020B0606020202030204" pitchFamily="34" charset="0"/>
                <a:cs typeface="Arial" panose="020B0604020202020204" pitchFamily="34" charset="0"/>
                <a:sym typeface="Arial" panose="020B0604020202020204" pitchFamily="34" charset="0"/>
              </a:rPr>
              <a:t>oxígeno</a:t>
            </a:r>
          </a:p>
        </p:txBody>
      </p:sp>
      <p:sp>
        <p:nvSpPr>
          <p:cNvPr id="40" name="14 CuadroTexto">
            <a:extLst>
              <a:ext uri="{FF2B5EF4-FFF2-40B4-BE49-F238E27FC236}">
                <a16:creationId xmlns:a16="http://schemas.microsoft.com/office/drawing/2014/main" id="{CBD3F1F3-CEB3-4C0C-82E3-26C657F7400D}"/>
              </a:ext>
            </a:extLst>
          </p:cNvPr>
          <p:cNvSpPr txBox="1">
            <a:spLocks noChangeArrowheads="1"/>
          </p:cNvSpPr>
          <p:nvPr/>
        </p:nvSpPr>
        <p:spPr bwMode="auto">
          <a:xfrm>
            <a:off x="6107905" y="4611534"/>
            <a:ext cx="2592050" cy="58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1600">
                <a:solidFill>
                  <a:schemeClr val="tx1"/>
                </a:solidFill>
                <a:latin typeface="Arial Narrow" panose="020B0606020202030204" pitchFamily="34" charset="0"/>
                <a:cs typeface="Arial" panose="020B0604020202020204" pitchFamily="34" charset="0"/>
                <a:sym typeface="Arial" panose="020B0604020202020204" pitchFamily="34" charset="0"/>
              </a:rPr>
              <a:t>Función</a:t>
            </a:r>
          </a:p>
          <a:p>
            <a:pPr algn="ctr">
              <a:spcBef>
                <a:spcPct val="0"/>
              </a:spcBef>
              <a:buClrTx/>
              <a:buSzTx/>
              <a:buFontTx/>
              <a:buNone/>
            </a:pPr>
            <a:r>
              <a:rPr lang="es-ES" altLang="es-ES" sz="1600">
                <a:solidFill>
                  <a:schemeClr val="tx1"/>
                </a:solidFill>
                <a:latin typeface="Arial Narrow" panose="020B0606020202030204" pitchFamily="34" charset="0"/>
                <a:cs typeface="Arial" panose="020B0604020202020204" pitchFamily="34" charset="0"/>
                <a:sym typeface="Arial" panose="020B0604020202020204" pitchFamily="34" charset="0"/>
              </a:rPr>
              <a:t> defensiva</a:t>
            </a:r>
          </a:p>
        </p:txBody>
      </p:sp>
      <p:sp>
        <p:nvSpPr>
          <p:cNvPr id="41" name="15 CuadroTexto">
            <a:extLst>
              <a:ext uri="{FF2B5EF4-FFF2-40B4-BE49-F238E27FC236}">
                <a16:creationId xmlns:a16="http://schemas.microsoft.com/office/drawing/2014/main" id="{21D620DF-DBF4-4234-AC89-F6DCAA8F1DCE}"/>
              </a:ext>
            </a:extLst>
          </p:cNvPr>
          <p:cNvSpPr txBox="1">
            <a:spLocks noChangeArrowheads="1"/>
          </p:cNvSpPr>
          <p:nvPr/>
        </p:nvSpPr>
        <p:spPr bwMode="auto">
          <a:xfrm>
            <a:off x="6306317" y="5348038"/>
            <a:ext cx="2592049" cy="58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1600">
                <a:solidFill>
                  <a:schemeClr val="tx1"/>
                </a:solidFill>
                <a:latin typeface="Arial Narrow" panose="020B0606020202030204" pitchFamily="34" charset="0"/>
                <a:cs typeface="Arial" panose="020B0604020202020204" pitchFamily="34" charset="0"/>
                <a:sym typeface="Arial" panose="020B0604020202020204" pitchFamily="34" charset="0"/>
              </a:rPr>
              <a:t>Función</a:t>
            </a:r>
          </a:p>
          <a:p>
            <a:pPr algn="ctr">
              <a:spcBef>
                <a:spcPct val="0"/>
              </a:spcBef>
              <a:buClrTx/>
              <a:buSzTx/>
              <a:buFontTx/>
              <a:buNone/>
            </a:pPr>
            <a:r>
              <a:rPr lang="es-ES" altLang="es-ES" sz="1600">
                <a:solidFill>
                  <a:schemeClr val="tx1"/>
                </a:solidFill>
                <a:latin typeface="Arial Narrow" panose="020B0606020202030204" pitchFamily="34" charset="0"/>
                <a:cs typeface="Arial" panose="020B0604020202020204" pitchFamily="34" charset="0"/>
                <a:sym typeface="Arial" panose="020B0604020202020204" pitchFamily="34" charset="0"/>
              </a:rPr>
              <a:t> coagulante</a:t>
            </a:r>
          </a:p>
        </p:txBody>
      </p:sp>
      <p:sp>
        <p:nvSpPr>
          <p:cNvPr id="7" name="Rectángulo 6">
            <a:extLst>
              <a:ext uri="{FF2B5EF4-FFF2-40B4-BE49-F238E27FC236}">
                <a16:creationId xmlns:a16="http://schemas.microsoft.com/office/drawing/2014/main" id="{A5BE2261-1805-4D5B-9249-9060B817B3B4}"/>
              </a:ext>
            </a:extLst>
          </p:cNvPr>
          <p:cNvSpPr>
            <a:spLocks noChangeArrowheads="1"/>
          </p:cNvSpPr>
          <p:nvPr/>
        </p:nvSpPr>
        <p:spPr bwMode="auto">
          <a:xfrm>
            <a:off x="9528522" y="2497260"/>
            <a:ext cx="1639674" cy="36507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r>
              <a:rPr lang="es-ES" altLang="es-ES">
                <a:latin typeface="Arial Narrow" panose="020B0606020202030204" pitchFamily="34" charset="0"/>
              </a:rPr>
              <a:t>Idea principal</a:t>
            </a:r>
          </a:p>
        </p:txBody>
      </p:sp>
      <p:sp>
        <p:nvSpPr>
          <p:cNvPr id="43" name="3 Abrir llave">
            <a:extLst>
              <a:ext uri="{FF2B5EF4-FFF2-40B4-BE49-F238E27FC236}">
                <a16:creationId xmlns:a16="http://schemas.microsoft.com/office/drawing/2014/main" id="{98A4108F-7666-468E-A78B-177D402603D1}"/>
              </a:ext>
            </a:extLst>
          </p:cNvPr>
          <p:cNvSpPr/>
          <p:nvPr/>
        </p:nvSpPr>
        <p:spPr>
          <a:xfrm rot="5400000">
            <a:off x="10080900" y="1779803"/>
            <a:ext cx="412696" cy="2717446"/>
          </a:xfrm>
          <a:prstGeom prst="leftBrace">
            <a:avLst>
              <a:gd name="adj1" fmla="val 39198"/>
              <a:gd name="adj2" fmla="val 50000"/>
            </a:avLst>
          </a:prstGeom>
          <a:no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44" name="Rectángulo 43">
            <a:extLst>
              <a:ext uri="{FF2B5EF4-FFF2-40B4-BE49-F238E27FC236}">
                <a16:creationId xmlns:a16="http://schemas.microsoft.com/office/drawing/2014/main" id="{9E10E6E6-6FF6-4BA2-9FDF-2E12E7DEA540}"/>
              </a:ext>
            </a:extLst>
          </p:cNvPr>
          <p:cNvSpPr>
            <a:spLocks noChangeArrowheads="1"/>
          </p:cNvSpPr>
          <p:nvPr/>
        </p:nvSpPr>
        <p:spPr bwMode="auto">
          <a:xfrm>
            <a:off x="8566622" y="3355985"/>
            <a:ext cx="1668245" cy="36031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r>
              <a:rPr lang="es-ES" altLang="es-ES">
                <a:latin typeface="Arial Narrow" panose="020B0606020202030204" pitchFamily="34" charset="0"/>
              </a:rPr>
              <a:t>Idea secundaria</a:t>
            </a:r>
          </a:p>
        </p:txBody>
      </p:sp>
      <p:sp>
        <p:nvSpPr>
          <p:cNvPr id="45" name="Rectángulo 44">
            <a:extLst>
              <a:ext uri="{FF2B5EF4-FFF2-40B4-BE49-F238E27FC236}">
                <a16:creationId xmlns:a16="http://schemas.microsoft.com/office/drawing/2014/main" id="{7C8C33E0-02F7-49B5-97ED-66ACADC451B9}"/>
              </a:ext>
            </a:extLst>
          </p:cNvPr>
          <p:cNvSpPr>
            <a:spLocks noChangeArrowheads="1"/>
          </p:cNvSpPr>
          <p:nvPr/>
        </p:nvSpPr>
        <p:spPr bwMode="auto">
          <a:xfrm>
            <a:off x="10371375" y="3371858"/>
            <a:ext cx="1668246" cy="40952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r>
              <a:rPr lang="es-ES" altLang="es-ES">
                <a:latin typeface="Arial Narrow" panose="020B0606020202030204" pitchFamily="34" charset="0"/>
              </a:rPr>
              <a:t>Idea secundaria</a:t>
            </a:r>
          </a:p>
        </p:txBody>
      </p:sp>
      <p:sp>
        <p:nvSpPr>
          <p:cNvPr id="46" name="3 Abrir llave">
            <a:extLst>
              <a:ext uri="{FF2B5EF4-FFF2-40B4-BE49-F238E27FC236}">
                <a16:creationId xmlns:a16="http://schemas.microsoft.com/office/drawing/2014/main" id="{AD748D25-7E8E-4D6A-8D05-9BE7DF7B7D8D}"/>
              </a:ext>
            </a:extLst>
          </p:cNvPr>
          <p:cNvSpPr/>
          <p:nvPr/>
        </p:nvSpPr>
        <p:spPr>
          <a:xfrm rot="5400000">
            <a:off x="9053922" y="3254398"/>
            <a:ext cx="412696" cy="1266660"/>
          </a:xfrm>
          <a:prstGeom prst="leftBrace">
            <a:avLst>
              <a:gd name="adj1" fmla="val 39198"/>
              <a:gd name="adj2" fmla="val 50000"/>
            </a:avLst>
          </a:prstGeom>
          <a:no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47" name="3 Abrir llave">
            <a:extLst>
              <a:ext uri="{FF2B5EF4-FFF2-40B4-BE49-F238E27FC236}">
                <a16:creationId xmlns:a16="http://schemas.microsoft.com/office/drawing/2014/main" id="{3A24DD1A-5858-4E91-B899-6D3E7A695253}"/>
              </a:ext>
            </a:extLst>
          </p:cNvPr>
          <p:cNvSpPr/>
          <p:nvPr/>
        </p:nvSpPr>
        <p:spPr>
          <a:xfrm rot="5400000">
            <a:off x="11121371" y="3413921"/>
            <a:ext cx="412696" cy="1046026"/>
          </a:xfrm>
          <a:prstGeom prst="leftBrace">
            <a:avLst>
              <a:gd name="adj1" fmla="val 39198"/>
              <a:gd name="adj2" fmla="val 50000"/>
            </a:avLst>
          </a:prstGeom>
          <a:noFill/>
          <a:ln w="12700" cap="rnd">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48" name="Rectángulo 47">
            <a:extLst>
              <a:ext uri="{FF2B5EF4-FFF2-40B4-BE49-F238E27FC236}">
                <a16:creationId xmlns:a16="http://schemas.microsoft.com/office/drawing/2014/main" id="{A0A35569-AFDC-428A-82E0-AFF66A612A86}"/>
              </a:ext>
            </a:extLst>
          </p:cNvPr>
          <p:cNvSpPr>
            <a:spLocks noChangeArrowheads="1"/>
          </p:cNvSpPr>
          <p:nvPr/>
        </p:nvSpPr>
        <p:spPr bwMode="auto">
          <a:xfrm>
            <a:off x="8438051" y="4078204"/>
            <a:ext cx="928567" cy="41904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r>
              <a:rPr lang="es-ES" altLang="es-ES">
                <a:latin typeface="Arial Narrow" panose="020B0606020202030204" pitchFamily="34" charset="0"/>
              </a:rPr>
              <a:t>Detalle</a:t>
            </a:r>
          </a:p>
        </p:txBody>
      </p:sp>
      <p:sp>
        <p:nvSpPr>
          <p:cNvPr id="49" name="Rectángulo 48">
            <a:extLst>
              <a:ext uri="{FF2B5EF4-FFF2-40B4-BE49-F238E27FC236}">
                <a16:creationId xmlns:a16="http://schemas.microsoft.com/office/drawing/2014/main" id="{0A173239-00ED-4BFB-A2C4-59189A371F4E}"/>
              </a:ext>
            </a:extLst>
          </p:cNvPr>
          <p:cNvSpPr>
            <a:spLocks noChangeArrowheads="1"/>
          </p:cNvSpPr>
          <p:nvPr/>
        </p:nvSpPr>
        <p:spPr bwMode="auto">
          <a:xfrm>
            <a:off x="9460268" y="4090902"/>
            <a:ext cx="774599" cy="407934"/>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pPr>
            <a:r>
              <a:rPr lang="es-ES" altLang="es-ES">
                <a:latin typeface="Arial Narrow" panose="020B0606020202030204" pitchFamily="34" charset="0"/>
              </a:rPr>
              <a:t>Detalle</a:t>
            </a:r>
            <a:endParaRPr lang="es-ES" altLang="es-ES"/>
          </a:p>
        </p:txBody>
      </p:sp>
      <p:sp>
        <p:nvSpPr>
          <p:cNvPr id="50" name="Rectángulo 49">
            <a:extLst>
              <a:ext uri="{FF2B5EF4-FFF2-40B4-BE49-F238E27FC236}">
                <a16:creationId xmlns:a16="http://schemas.microsoft.com/office/drawing/2014/main" id="{FD8AE100-4F71-47E9-9A07-34D7BB8C0523}"/>
              </a:ext>
            </a:extLst>
          </p:cNvPr>
          <p:cNvSpPr>
            <a:spLocks noChangeArrowheads="1"/>
          </p:cNvSpPr>
          <p:nvPr/>
        </p:nvSpPr>
        <p:spPr bwMode="auto">
          <a:xfrm>
            <a:off x="10277725" y="4087728"/>
            <a:ext cx="850789" cy="40952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pPr>
            <a:r>
              <a:rPr lang="es-ES" altLang="es-ES">
                <a:latin typeface="Arial Narrow" panose="020B0606020202030204" pitchFamily="34" charset="0"/>
              </a:rPr>
              <a:t>Detalle</a:t>
            </a:r>
            <a:endParaRPr lang="es-ES" altLang="es-ES"/>
          </a:p>
        </p:txBody>
      </p:sp>
      <p:sp>
        <p:nvSpPr>
          <p:cNvPr id="52" name="Rectángulo 51">
            <a:extLst>
              <a:ext uri="{FF2B5EF4-FFF2-40B4-BE49-F238E27FC236}">
                <a16:creationId xmlns:a16="http://schemas.microsoft.com/office/drawing/2014/main" id="{CCE8E7DF-D1CB-4BE3-8C74-05CBEB9ABA61}"/>
              </a:ext>
            </a:extLst>
          </p:cNvPr>
          <p:cNvSpPr>
            <a:spLocks noChangeArrowheads="1"/>
          </p:cNvSpPr>
          <p:nvPr/>
        </p:nvSpPr>
        <p:spPr bwMode="auto">
          <a:xfrm>
            <a:off x="11236450" y="4116299"/>
            <a:ext cx="784123" cy="407934"/>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pPr>
            <a:r>
              <a:rPr lang="es-ES" altLang="es-ES">
                <a:latin typeface="Arial Narrow" panose="020B0606020202030204" pitchFamily="34" charset="0"/>
              </a:rPr>
              <a:t>Detalle</a:t>
            </a:r>
            <a:endParaRPr lang="es-ES" altLang="es-E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500"/>
                                        <p:tgtEl>
                                          <p:spTgt spid="5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500"/>
                                        <p:tgtEl>
                                          <p:spTgt spid="4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500"/>
                                        <p:tgtEl>
                                          <p:spTgt spid="4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p:bldP spid="24" grpId="0"/>
      <p:bldP spid="25" grpId="0"/>
      <p:bldP spid="3" grpId="0"/>
      <p:bldP spid="28" grpId="0"/>
      <p:bldP spid="29" grpId="0" animBg="1"/>
      <p:bldP spid="30" grpId="0"/>
      <p:bldP spid="31" grpId="0"/>
      <p:bldP spid="32" grpId="0"/>
      <p:bldP spid="33" grpId="0"/>
      <p:bldP spid="34" grpId="0" animBg="1"/>
      <p:bldP spid="35" grpId="0" animBg="1"/>
      <p:bldP spid="36" grpId="0" animBg="1"/>
      <p:bldP spid="37" grpId="0" animBg="1"/>
      <p:bldP spid="38" grpId="0"/>
      <p:bldP spid="39" grpId="0"/>
      <p:bldP spid="40" grpId="0"/>
      <p:bldP spid="41" grpId="0"/>
      <p:bldP spid="7" grpId="0" animBg="1"/>
      <p:bldP spid="43" grpId="0" animBg="1"/>
      <p:bldP spid="44" grpId="0" animBg="1"/>
      <p:bldP spid="45" grpId="0" animBg="1"/>
      <p:bldP spid="46" grpId="0" animBg="1"/>
      <p:bldP spid="47" grpId="0" animBg="1"/>
      <p:bldP spid="48" grpId="0" animBg="1"/>
      <p:bldP spid="49" grpId="0" animBg="1"/>
      <p:bldP spid="50" grpId="0" animBg="1"/>
      <p:bldP spid="5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F7663A0-0C94-44CA-9C85-4F2BD141B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3825">
            <a:off x="7401549" y="2068690"/>
            <a:ext cx="2499986" cy="323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CuadroTexto">
            <a:extLst>
              <a:ext uri="{FF2B5EF4-FFF2-40B4-BE49-F238E27FC236}">
                <a16:creationId xmlns:a16="http://schemas.microsoft.com/office/drawing/2014/main" id="{6F6B2CDB-3F50-4F89-9AC4-2EE2B7B2B8BF}"/>
              </a:ext>
            </a:extLst>
          </p:cNvPr>
          <p:cNvSpPr txBox="1">
            <a:spLocks noChangeArrowheads="1"/>
          </p:cNvSpPr>
          <p:nvPr/>
        </p:nvSpPr>
        <p:spPr bwMode="auto">
          <a:xfrm>
            <a:off x="2928557" y="1052823"/>
            <a:ext cx="2592049" cy="5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buClrTx/>
              <a:buSzTx/>
              <a:buFontTx/>
              <a:buNone/>
            </a:pPr>
            <a:r>
              <a:rPr lang="es-ES" altLang="es-ES" sz="2800" b="1">
                <a:latin typeface="Arial Narrow" panose="020B0606020202030204" pitchFamily="34" charset="0"/>
                <a:cs typeface="Arial" panose="020B0604020202020204" pitchFamily="34" charset="0"/>
                <a:sym typeface="Arial" panose="020B0604020202020204" pitchFamily="34" charset="0"/>
              </a:rPr>
              <a:t>INFOGRAFÍAS</a:t>
            </a:r>
          </a:p>
        </p:txBody>
      </p:sp>
      <p:sp>
        <p:nvSpPr>
          <p:cNvPr id="8" name="Google Shape;112;p20">
            <a:extLst>
              <a:ext uri="{FF2B5EF4-FFF2-40B4-BE49-F238E27FC236}">
                <a16:creationId xmlns:a16="http://schemas.microsoft.com/office/drawing/2014/main" id="{766053C1-79D4-4AB5-B168-1963EC629B6A}"/>
              </a:ext>
            </a:extLst>
          </p:cNvPr>
          <p:cNvSpPr txBox="1">
            <a:spLocks noChangeArrowheads="1"/>
          </p:cNvSpPr>
          <p:nvPr/>
        </p:nvSpPr>
        <p:spPr bwMode="auto">
          <a:xfrm>
            <a:off x="2539669" y="1555994"/>
            <a:ext cx="4477755" cy="328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91413" rIns="91413" bIns="91413"/>
          <a:lstStyle>
            <a:lvl1pPr marL="285750" indent="-28575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just">
              <a:spcBef>
                <a:spcPts val="1200"/>
              </a:spcBef>
              <a:spcAft>
                <a:spcPts val="600"/>
              </a:spcAft>
              <a:buSzTx/>
              <a:buFont typeface="Wingdings" panose="05000000000000000000" pitchFamily="2" charset="2"/>
              <a:buChar char="v"/>
            </a:pPr>
            <a:r>
              <a:rPr lang="es-ES" altLang="es-ES" sz="2000" b="1" dirty="0" err="1">
                <a:latin typeface="Arial Narrow" panose="020B0606020202030204" pitchFamily="34" charset="0"/>
                <a:cs typeface="Arial" panose="020B0604020202020204" pitchFamily="34" charset="0"/>
                <a:sym typeface="Arial" panose="020B0604020202020204" pitchFamily="34" charset="0"/>
              </a:rPr>
              <a:t>Canva</a:t>
            </a:r>
            <a:endParaRPr lang="es-ES" altLang="es-ES" sz="2000" b="1" dirty="0">
              <a:latin typeface="Arial Narrow" panose="020B0606020202030204" pitchFamily="34" charset="0"/>
              <a:cs typeface="Arial" panose="020B0604020202020204" pitchFamily="34" charset="0"/>
              <a:sym typeface="Arial" panose="020B0604020202020204" pitchFamily="34" charset="0"/>
            </a:endParaRPr>
          </a:p>
          <a:p>
            <a:pPr algn="just">
              <a:spcBef>
                <a:spcPts val="1200"/>
              </a:spcBef>
              <a:spcAft>
                <a:spcPts val="600"/>
              </a:spcAft>
              <a:buSzTx/>
              <a:buFont typeface="Wingdings" panose="05000000000000000000" pitchFamily="2" charset="2"/>
              <a:buChar char="v"/>
            </a:pPr>
            <a:r>
              <a:rPr lang="es-ES" altLang="es-ES" sz="2000" b="1" dirty="0" err="1">
                <a:latin typeface="Arial Narrow" panose="020B0606020202030204" pitchFamily="34" charset="0"/>
                <a:cs typeface="Arial" panose="020B0604020202020204" pitchFamily="34" charset="0"/>
                <a:sym typeface="Arial" panose="020B0604020202020204" pitchFamily="34" charset="0"/>
              </a:rPr>
              <a:t>Venngage</a:t>
            </a:r>
            <a:endParaRPr lang="es-ES" altLang="es-ES" sz="2000" b="1" dirty="0">
              <a:latin typeface="Arial Narrow" panose="020B0606020202030204" pitchFamily="34" charset="0"/>
              <a:cs typeface="Arial" panose="020B0604020202020204" pitchFamily="34" charset="0"/>
              <a:sym typeface="Arial" panose="020B0604020202020204" pitchFamily="34" charset="0"/>
            </a:endParaRPr>
          </a:p>
          <a:p>
            <a:pPr algn="just">
              <a:spcBef>
                <a:spcPts val="1200"/>
              </a:spcBef>
              <a:spcAft>
                <a:spcPts val="600"/>
              </a:spcAft>
              <a:buSzTx/>
              <a:buFont typeface="Wingdings" panose="05000000000000000000" pitchFamily="2" charset="2"/>
              <a:buChar char="v"/>
            </a:pPr>
            <a:r>
              <a:rPr lang="es-ES" altLang="es-ES" sz="2000" b="1" dirty="0" err="1">
                <a:latin typeface="Arial Narrow" panose="020B0606020202030204" pitchFamily="34" charset="0"/>
                <a:cs typeface="Arial" panose="020B0604020202020204" pitchFamily="34" charset="0"/>
                <a:sym typeface="Arial" panose="020B0604020202020204" pitchFamily="34" charset="0"/>
              </a:rPr>
              <a:t>ChartsBin</a:t>
            </a:r>
            <a:endParaRPr lang="es-ES" altLang="es-ES" sz="2000" b="1" dirty="0">
              <a:latin typeface="Arial Narrow" panose="020B0606020202030204" pitchFamily="34" charset="0"/>
              <a:cs typeface="Arial" panose="020B0604020202020204" pitchFamily="34" charset="0"/>
              <a:sym typeface="Arial" panose="020B0604020202020204" pitchFamily="34" charset="0"/>
            </a:endParaRPr>
          </a:p>
          <a:p>
            <a:pPr algn="just">
              <a:spcBef>
                <a:spcPts val="1200"/>
              </a:spcBef>
              <a:spcAft>
                <a:spcPts val="600"/>
              </a:spcAft>
              <a:buSzTx/>
              <a:buFont typeface="Wingdings" panose="05000000000000000000" pitchFamily="2" charset="2"/>
              <a:buChar char="v"/>
            </a:pPr>
            <a:r>
              <a:rPr lang="es-ES" altLang="es-ES" sz="2000" b="1" dirty="0" err="1">
                <a:latin typeface="Arial Narrow" panose="020B0606020202030204" pitchFamily="34" charset="0"/>
                <a:cs typeface="Arial" panose="020B0604020202020204" pitchFamily="34" charset="0"/>
                <a:sym typeface="Arial" panose="020B0604020202020204" pitchFamily="34" charset="0"/>
              </a:rPr>
              <a:t>Dipity</a:t>
            </a:r>
            <a:endParaRPr lang="es-ES" altLang="es-ES" sz="2000" b="1" dirty="0">
              <a:latin typeface="Arial Narrow" panose="020B0606020202030204" pitchFamily="34" charset="0"/>
              <a:cs typeface="Arial" panose="020B0604020202020204" pitchFamily="34" charset="0"/>
              <a:sym typeface="Arial" panose="020B0604020202020204" pitchFamily="34" charset="0"/>
            </a:endParaRPr>
          </a:p>
          <a:p>
            <a:pPr algn="just">
              <a:spcBef>
                <a:spcPts val="1200"/>
              </a:spcBef>
              <a:spcAft>
                <a:spcPts val="600"/>
              </a:spcAft>
              <a:buSzTx/>
              <a:buFont typeface="Wingdings" panose="05000000000000000000" pitchFamily="2" charset="2"/>
              <a:buChar char="v"/>
            </a:pPr>
            <a:r>
              <a:rPr lang="es-ES" altLang="es-ES" sz="2000" b="1" dirty="0">
                <a:latin typeface="Arial Narrow" panose="020B0606020202030204" pitchFamily="34" charset="0"/>
                <a:cs typeface="Arial" panose="020B0604020202020204" pitchFamily="34" charset="0"/>
                <a:sym typeface="Arial" panose="020B0604020202020204" pitchFamily="34" charset="0"/>
              </a:rPr>
              <a:t>Easel.ly</a:t>
            </a:r>
          </a:p>
          <a:p>
            <a:pPr algn="just">
              <a:spcBef>
                <a:spcPts val="1200"/>
              </a:spcBef>
              <a:spcAft>
                <a:spcPts val="600"/>
              </a:spcAft>
              <a:buSzTx/>
              <a:buFont typeface="Wingdings" panose="05000000000000000000" pitchFamily="2" charset="2"/>
              <a:buChar char="v"/>
            </a:pPr>
            <a:r>
              <a:rPr lang="es-ES" altLang="es-ES" sz="2000" b="1" dirty="0" err="1">
                <a:latin typeface="Arial Narrow" panose="020B0606020202030204" pitchFamily="34" charset="0"/>
                <a:cs typeface="Arial" panose="020B0604020202020204" pitchFamily="34" charset="0"/>
                <a:sym typeface="Arial" panose="020B0604020202020204" pitchFamily="34" charset="0"/>
              </a:rPr>
              <a:t>GeoCommons</a:t>
            </a:r>
            <a:endParaRPr lang="es-ES" altLang="es-ES" sz="2000" b="1" dirty="0">
              <a:latin typeface="Arial Narrow" panose="020B0606020202030204" pitchFamily="34" charset="0"/>
              <a:cs typeface="Arial" panose="020B0604020202020204" pitchFamily="34" charset="0"/>
              <a:sym typeface="Arial" panose="020B0604020202020204" pitchFamily="34" charset="0"/>
            </a:endParaRPr>
          </a:p>
          <a:p>
            <a:pPr algn="just">
              <a:spcBef>
                <a:spcPts val="1200"/>
              </a:spcBef>
              <a:spcAft>
                <a:spcPts val="600"/>
              </a:spcAft>
              <a:buSzTx/>
              <a:buFont typeface="Wingdings" panose="05000000000000000000" pitchFamily="2" charset="2"/>
              <a:buChar char="v"/>
            </a:pPr>
            <a:r>
              <a:rPr lang="es-ES" altLang="es-ES" sz="2000" b="1" dirty="0">
                <a:latin typeface="Arial Narrow" panose="020B0606020202030204" pitchFamily="34" charset="0"/>
                <a:cs typeface="Arial" panose="020B0604020202020204" pitchFamily="34" charset="0"/>
                <a:sym typeface="Arial" panose="020B0604020202020204" pitchFamily="34" charset="0"/>
              </a:rPr>
              <a:t>Google Charts Tools</a:t>
            </a:r>
          </a:p>
          <a:p>
            <a:pPr algn="just">
              <a:spcBef>
                <a:spcPts val="1200"/>
              </a:spcBef>
              <a:spcAft>
                <a:spcPts val="600"/>
              </a:spcAft>
              <a:buSzTx/>
              <a:buFont typeface="Wingdings" panose="05000000000000000000" pitchFamily="2" charset="2"/>
              <a:buChar char="v"/>
            </a:pPr>
            <a:r>
              <a:rPr lang="es-ES" altLang="es-ES" sz="2000" b="1" dirty="0">
                <a:latin typeface="Arial Narrow" panose="020B0606020202030204" pitchFamily="34" charset="0"/>
                <a:cs typeface="Arial" panose="020B0604020202020204" pitchFamily="34" charset="0"/>
                <a:sym typeface="Arial" panose="020B0604020202020204" pitchFamily="34" charset="0"/>
              </a:rPr>
              <a:t>Infogr.am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847963B9-7F33-46F0-92E6-8147DFA39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248059"/>
            <a:ext cx="12190413" cy="198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3 Imagen">
            <a:extLst>
              <a:ext uri="{FF2B5EF4-FFF2-40B4-BE49-F238E27FC236}">
                <a16:creationId xmlns:a16="http://schemas.microsoft.com/office/drawing/2014/main" id="{1F9B0DE9-2C1C-49A9-B4A6-47980768CC6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639669" y="2124245"/>
            <a:ext cx="6233300" cy="439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AFCEC7C1-5FA7-4D30-82A1-CA2AA06073B3}"/>
              </a:ext>
            </a:extLst>
          </p:cNvPr>
          <p:cNvSpPr>
            <a:spLocks noChangeArrowheads="1"/>
          </p:cNvSpPr>
          <p:nvPr/>
        </p:nvSpPr>
        <p:spPr bwMode="auto">
          <a:xfrm>
            <a:off x="696822" y="324255"/>
            <a:ext cx="2322210" cy="92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sz="5399" b="1">
                <a:latin typeface="Arial Narrow" panose="020B0606020202030204" pitchFamily="34" charset="0"/>
              </a:rPr>
              <a:t>Tarjetas</a:t>
            </a:r>
            <a:endParaRPr lang="es-ES" altLang="es-ES">
              <a:latin typeface="Arial Narrow" panose="020B0606020202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F0E07B-2388-4481-B6B1-7D492BB33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557" y="2565513"/>
            <a:ext cx="2142846" cy="214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
            <a:extLst>
              <a:ext uri="{FF2B5EF4-FFF2-40B4-BE49-F238E27FC236}">
                <a16:creationId xmlns:a16="http://schemas.microsoft.com/office/drawing/2014/main" id="{E7A54EE7-354C-42CE-8067-DB09AA483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0" y="1248059"/>
            <a:ext cx="12190413" cy="198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ángulo 1">
            <a:extLst>
              <a:ext uri="{FF2B5EF4-FFF2-40B4-BE49-F238E27FC236}">
                <a16:creationId xmlns:a16="http://schemas.microsoft.com/office/drawing/2014/main" id="{5AB6C4A3-702B-4AB7-88DF-D7140921126D}"/>
              </a:ext>
            </a:extLst>
          </p:cNvPr>
          <p:cNvSpPr/>
          <p:nvPr/>
        </p:nvSpPr>
        <p:spPr>
          <a:xfrm>
            <a:off x="6085682" y="2759162"/>
            <a:ext cx="3633315" cy="1753960"/>
          </a:xfrm>
          <a:prstGeom prst="rect">
            <a:avLst/>
          </a:prstGeom>
          <a:solidFill>
            <a:schemeClr val="accent5">
              <a:lumMod val="40000"/>
              <a:lumOff val="60000"/>
            </a:schemeClr>
          </a:solidFill>
        </p:spPr>
        <p:txBody>
          <a:bodyPr wrap="none">
            <a:spAutoFit/>
          </a:bodyPr>
          <a:lstStyle/>
          <a:p>
            <a:pPr>
              <a:defRPr/>
            </a:pPr>
            <a:r>
              <a:rPr lang="es-ES" sz="5399" b="1" dirty="0">
                <a:latin typeface="Arial Narrow" panose="020B0606020202030204" pitchFamily="34" charset="0"/>
              </a:rPr>
              <a:t>Uso de Apps</a:t>
            </a:r>
          </a:p>
          <a:p>
            <a:pPr>
              <a:defRPr/>
            </a:pPr>
            <a:r>
              <a:rPr lang="es-ES" sz="5399" b="1" dirty="0">
                <a:latin typeface="Arial Narrow" panose="020B0606020202030204" pitchFamily="34" charset="0"/>
              </a:rPr>
              <a:t>(</a:t>
            </a:r>
            <a:r>
              <a:rPr lang="es-ES" sz="5399" b="1" dirty="0" err="1">
                <a:latin typeface="Arial Narrow" panose="020B0606020202030204" pitchFamily="34" charset="0"/>
              </a:rPr>
              <a:t>AnkiDroid</a:t>
            </a:r>
            <a:r>
              <a:rPr lang="es-ES" sz="5399" b="1" dirty="0">
                <a:latin typeface="Arial Narrow" panose="020B0606020202030204" pitchFamily="34" charset="0"/>
              </a:rPr>
              <a:t>)</a:t>
            </a:r>
            <a:endParaRPr lang="es-ES" dirty="0">
              <a:latin typeface="Arial Narrow" panose="020B0606020202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BD942-0821-4EA0-935E-7FC66E5D2EBE}"/>
              </a:ext>
            </a:extLst>
          </p:cNvPr>
          <p:cNvSpPr>
            <a:spLocks noGrp="1"/>
          </p:cNvSpPr>
          <p:nvPr>
            <p:ph type="title"/>
          </p:nvPr>
        </p:nvSpPr>
        <p:spPr>
          <a:xfrm>
            <a:off x="838200" y="365125"/>
            <a:ext cx="10541000" cy="1325563"/>
          </a:xfrm>
        </p:spPr>
        <p:txBody>
          <a:bodyPr>
            <a:normAutofit/>
          </a:bodyPr>
          <a:lstStyle/>
          <a:p>
            <a:r>
              <a:rPr lang="es-ES" sz="4000" b="1" dirty="0">
                <a:solidFill>
                  <a:srgbClr val="31A485"/>
                </a:solidFill>
                <a:latin typeface="Arial Narrow" panose="020B0606020202030204" pitchFamily="34" charset="0"/>
              </a:rPr>
              <a:t>¿Cómo saber si estás aprovechando tu tiempo?</a:t>
            </a:r>
          </a:p>
        </p:txBody>
      </p:sp>
      <p:sp>
        <p:nvSpPr>
          <p:cNvPr id="4" name="Text Box 2">
            <a:extLst>
              <a:ext uri="{FF2B5EF4-FFF2-40B4-BE49-F238E27FC236}">
                <a16:creationId xmlns:a16="http://schemas.microsoft.com/office/drawing/2014/main" id="{2F594240-B8D4-4862-B31D-8CAD1D5D9619}"/>
              </a:ext>
            </a:extLst>
          </p:cNvPr>
          <p:cNvSpPr txBox="1">
            <a:spLocks noChangeArrowheads="1"/>
          </p:cNvSpPr>
          <p:nvPr/>
        </p:nvSpPr>
        <p:spPr bwMode="auto">
          <a:xfrm>
            <a:off x="2326142" y="3606828"/>
            <a:ext cx="2809875"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lgn="ctr" eaLnBrk="1" hangingPunct="1">
              <a:spcBef>
                <a:spcPct val="0"/>
              </a:spcBef>
              <a:buClrTx/>
            </a:pPr>
            <a:r>
              <a:rPr lang="en-US" altLang="es-ES" sz="3600" b="1" dirty="0">
                <a:solidFill>
                  <a:srgbClr val="002060"/>
                </a:solidFill>
                <a:latin typeface="Arial Narrow" panose="020B0606020202030204" pitchFamily="34" charset="0"/>
              </a:rPr>
              <a:t>Si </a:t>
            </a:r>
            <a:r>
              <a:rPr lang="en-US" altLang="es-ES" sz="3600" b="1" dirty="0" err="1">
                <a:solidFill>
                  <a:srgbClr val="31A485"/>
                </a:solidFill>
                <a:latin typeface="Arial Narrow" panose="020B0606020202030204" pitchFamily="34" charset="0"/>
              </a:rPr>
              <a:t>notas</a:t>
            </a:r>
            <a:r>
              <a:rPr lang="en-US" altLang="es-ES" sz="3600" b="1" dirty="0">
                <a:solidFill>
                  <a:srgbClr val="002060"/>
                </a:solidFill>
                <a:latin typeface="Arial Narrow" panose="020B0606020202030204" pitchFamily="34" charset="0"/>
              </a:rPr>
              <a:t> que…</a:t>
            </a:r>
          </a:p>
        </p:txBody>
      </p:sp>
      <p:sp>
        <p:nvSpPr>
          <p:cNvPr id="5" name="Text Box 2">
            <a:extLst>
              <a:ext uri="{FF2B5EF4-FFF2-40B4-BE49-F238E27FC236}">
                <a16:creationId xmlns:a16="http://schemas.microsoft.com/office/drawing/2014/main" id="{43018189-3A6C-4503-BDCD-4EB374672CD5}"/>
              </a:ext>
            </a:extLst>
          </p:cNvPr>
          <p:cNvSpPr txBox="1">
            <a:spLocks noChangeArrowheads="1"/>
          </p:cNvSpPr>
          <p:nvPr/>
        </p:nvSpPr>
        <p:spPr bwMode="auto">
          <a:xfrm>
            <a:off x="5677127" y="2037554"/>
            <a:ext cx="4364037"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Noto Sans CJK SC Regular" charset="0"/>
              </a:defRPr>
            </a:lvl9pPr>
          </a:lstStyle>
          <a:p>
            <a:pPr>
              <a:spcBef>
                <a:spcPct val="0"/>
              </a:spcBef>
            </a:pPr>
            <a:r>
              <a:rPr lang="es-ES" altLang="es-ES" sz="2400" b="1" dirty="0">
                <a:solidFill>
                  <a:srgbClr val="002060"/>
                </a:solidFill>
                <a:latin typeface="+mj-lt"/>
                <a:cs typeface="Arial" panose="020B0604020202020204" pitchFamily="34" charset="0"/>
              </a:rPr>
              <a:t>- Jornadas largas</a:t>
            </a:r>
          </a:p>
          <a:p>
            <a:pPr>
              <a:spcBef>
                <a:spcPct val="0"/>
              </a:spcBef>
            </a:pPr>
            <a:r>
              <a:rPr lang="es-ES" altLang="es-ES" sz="2400" b="1" dirty="0">
                <a:solidFill>
                  <a:srgbClr val="002060"/>
                </a:solidFill>
                <a:latin typeface="+mj-lt"/>
                <a:cs typeface="Arial" panose="020B0604020202020204" pitchFamily="34" charset="0"/>
              </a:rPr>
              <a:t>- No saber decir “no”</a:t>
            </a:r>
          </a:p>
          <a:p>
            <a:pPr>
              <a:spcBef>
                <a:spcPct val="0"/>
              </a:spcBef>
            </a:pPr>
            <a:r>
              <a:rPr lang="es-ES" altLang="es-ES" sz="2400" b="1" dirty="0">
                <a:solidFill>
                  <a:srgbClr val="002060"/>
                </a:solidFill>
                <a:latin typeface="+mj-lt"/>
                <a:cs typeface="Arial" panose="020B0604020202020204" pitchFamily="34" charset="0"/>
              </a:rPr>
              <a:t>- El perfeccionismo</a:t>
            </a:r>
          </a:p>
          <a:p>
            <a:pPr>
              <a:spcBef>
                <a:spcPct val="0"/>
              </a:spcBef>
            </a:pPr>
            <a:r>
              <a:rPr lang="es-ES" altLang="es-ES" sz="2400" b="1" dirty="0">
                <a:solidFill>
                  <a:srgbClr val="002060"/>
                </a:solidFill>
                <a:latin typeface="+mj-lt"/>
                <a:cs typeface="Arial" panose="020B0604020202020204" pitchFamily="34" charset="0"/>
              </a:rPr>
              <a:t>- Tener objetivos personales confusos o cambiantes</a:t>
            </a:r>
          </a:p>
          <a:p>
            <a:pPr>
              <a:spcBef>
                <a:spcPct val="0"/>
              </a:spcBef>
            </a:pPr>
            <a:r>
              <a:rPr lang="es-ES" altLang="es-ES" sz="2400" b="1" dirty="0">
                <a:solidFill>
                  <a:srgbClr val="002060"/>
                </a:solidFill>
                <a:latin typeface="+mj-lt"/>
                <a:cs typeface="Arial" panose="020B0604020202020204" pitchFamily="34" charset="0"/>
              </a:rPr>
              <a:t>- Falta de un plan de trabajo diario</a:t>
            </a:r>
          </a:p>
          <a:p>
            <a:pPr>
              <a:spcBef>
                <a:spcPct val="0"/>
              </a:spcBef>
            </a:pPr>
            <a:r>
              <a:rPr lang="es-ES" altLang="es-ES" sz="2400" b="1" dirty="0">
                <a:solidFill>
                  <a:srgbClr val="002060"/>
                </a:solidFill>
                <a:latin typeface="+mj-lt"/>
                <a:cs typeface="Arial" panose="020B0604020202020204" pitchFamily="34" charset="0"/>
              </a:rPr>
              <a:t>- No dejar hueco para imprevistos</a:t>
            </a:r>
          </a:p>
          <a:p>
            <a:pPr>
              <a:spcBef>
                <a:spcPct val="0"/>
              </a:spcBef>
            </a:pPr>
            <a:r>
              <a:rPr lang="es-ES" altLang="es-ES" sz="2400" b="1" dirty="0">
                <a:solidFill>
                  <a:srgbClr val="002060"/>
                </a:solidFill>
                <a:latin typeface="+mj-lt"/>
                <a:cs typeface="Arial" panose="020B0604020202020204" pitchFamily="34" charset="0"/>
              </a:rPr>
              <a:t>- Razonar por tareas y no por objetivos</a:t>
            </a:r>
          </a:p>
          <a:p>
            <a:pPr>
              <a:spcBef>
                <a:spcPct val="0"/>
              </a:spcBef>
            </a:pPr>
            <a:r>
              <a:rPr lang="es-ES" altLang="es-ES" sz="2400" b="1" dirty="0">
                <a:solidFill>
                  <a:srgbClr val="002060"/>
                </a:solidFill>
                <a:latin typeface="+mj-lt"/>
                <a:cs typeface="Arial" panose="020B0604020202020204" pitchFamily="34" charset="0"/>
              </a:rPr>
              <a:t>- Ir apagando fuegos</a:t>
            </a:r>
          </a:p>
        </p:txBody>
      </p:sp>
    </p:spTree>
    <p:extLst>
      <p:ext uri="{BB962C8B-B14F-4D97-AF65-F5344CB8AC3E}">
        <p14:creationId xmlns:p14="http://schemas.microsoft.com/office/powerpoint/2010/main" val="31600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07AEB53-9494-4EA3-9ED6-D574F559A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38" y="2217582"/>
            <a:ext cx="3941762"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310D003D-9A2E-457F-B3F3-2428DE1E4C57}"/>
              </a:ext>
            </a:extLst>
          </p:cNvPr>
          <p:cNvSpPr/>
          <p:nvPr/>
        </p:nvSpPr>
        <p:spPr>
          <a:xfrm>
            <a:off x="0" y="930362"/>
            <a:ext cx="9105378" cy="923201"/>
          </a:xfrm>
          <a:prstGeom prst="rect">
            <a:avLst/>
          </a:prstGeom>
          <a:solidFill>
            <a:schemeClr val="accent5">
              <a:lumMod val="40000"/>
              <a:lumOff val="60000"/>
            </a:schemeClr>
          </a:solidFill>
        </p:spPr>
        <p:txBody>
          <a:bodyPr wrap="none">
            <a:spAutoFit/>
          </a:bodyPr>
          <a:lstStyle/>
          <a:p>
            <a:pPr>
              <a:defRPr/>
            </a:pPr>
            <a:r>
              <a:rPr lang="es-ES" sz="5399" b="1" dirty="0">
                <a:latin typeface="Arial Narrow" panose="020B0606020202030204" pitchFamily="34" charset="0"/>
              </a:rPr>
              <a:t>Saber cómo funciona la memoria</a:t>
            </a:r>
          </a:p>
        </p:txBody>
      </p:sp>
      <p:sp>
        <p:nvSpPr>
          <p:cNvPr id="5" name="CuadroTexto 1">
            <a:extLst>
              <a:ext uri="{FF2B5EF4-FFF2-40B4-BE49-F238E27FC236}">
                <a16:creationId xmlns:a16="http://schemas.microsoft.com/office/drawing/2014/main" id="{03DEEF59-3735-49F2-B064-3694D416B2B4}"/>
              </a:ext>
            </a:extLst>
          </p:cNvPr>
          <p:cNvSpPr txBox="1">
            <a:spLocks noChangeArrowheads="1"/>
          </p:cNvSpPr>
          <p:nvPr/>
        </p:nvSpPr>
        <p:spPr bwMode="auto">
          <a:xfrm>
            <a:off x="5650200" y="2373693"/>
            <a:ext cx="542928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bg1"/>
                </a:solidFill>
                <a:latin typeface="Calibri" panose="020F0502020204030204" pitchFamily="34" charset="0"/>
                <a:cs typeface="Noto Sans CJK SC Regular" charset="0"/>
              </a:defRPr>
            </a:lvl1pPr>
            <a:lvl2pPr>
              <a:defRPr>
                <a:solidFill>
                  <a:schemeClr val="bg1"/>
                </a:solidFill>
                <a:latin typeface="Calibri" panose="020F0502020204030204" pitchFamily="34" charset="0"/>
                <a:cs typeface="Noto Sans CJK SC Regular" charset="0"/>
              </a:defRPr>
            </a:lvl2pPr>
            <a:lvl3pPr>
              <a:defRPr>
                <a:solidFill>
                  <a:schemeClr val="bg1"/>
                </a:solidFill>
                <a:latin typeface="Calibri" panose="020F0502020204030204" pitchFamily="34" charset="0"/>
                <a:cs typeface="Noto Sans CJK SC Regular" charset="0"/>
              </a:defRPr>
            </a:lvl3pPr>
            <a:lvl4pPr>
              <a:defRPr>
                <a:solidFill>
                  <a:schemeClr val="bg1"/>
                </a:solidFill>
                <a:latin typeface="Calibri" panose="020F0502020204030204" pitchFamily="34" charset="0"/>
                <a:cs typeface="Noto Sans CJK SC Regular" charset="0"/>
              </a:defRPr>
            </a:lvl4pPr>
            <a:lvl5pPr>
              <a:defRPr>
                <a:solidFill>
                  <a:schemeClr val="bg1"/>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defRPr>
                <a:solidFill>
                  <a:schemeClr val="bg1"/>
                </a:solidFill>
                <a:latin typeface="Calibri" panose="020F0502020204030204" pitchFamily="34" charset="0"/>
                <a:cs typeface="Noto Sans CJK SC Regular" charset="0"/>
              </a:defRPr>
            </a:lvl9pPr>
          </a:lstStyle>
          <a:p>
            <a:pPr eaLnBrk="1" hangingPunct="1">
              <a:buFontTx/>
              <a:buChar char="-"/>
            </a:pPr>
            <a:r>
              <a:rPr lang="en-US" altLang="es-ES" sz="2400" dirty="0">
                <a:solidFill>
                  <a:srgbClr val="17375E"/>
                </a:solidFill>
                <a:latin typeface="Arial Narrow" panose="020B0606020202030204" pitchFamily="34" charset="0"/>
              </a:rPr>
              <a:t>Memoria es </a:t>
            </a:r>
            <a:r>
              <a:rPr lang="en-US" altLang="es-ES" sz="2400" b="1" dirty="0" err="1">
                <a:solidFill>
                  <a:srgbClr val="17375E"/>
                </a:solidFill>
                <a:latin typeface="Arial Narrow" panose="020B0606020202030204" pitchFamily="34" charset="0"/>
              </a:rPr>
              <a:t>emocional</a:t>
            </a:r>
            <a:endParaRPr lang="en-US" altLang="es-ES" sz="2400" b="1" dirty="0">
              <a:solidFill>
                <a:srgbClr val="17375E"/>
              </a:solidFill>
              <a:latin typeface="Arial Narrow" panose="020B0606020202030204" pitchFamily="34" charset="0"/>
            </a:endParaRPr>
          </a:p>
          <a:p>
            <a:pPr eaLnBrk="1" hangingPunct="1">
              <a:buFontTx/>
              <a:buChar char="-"/>
            </a:pPr>
            <a:r>
              <a:rPr lang="en-US" altLang="es-ES" sz="2400" b="1" dirty="0" err="1">
                <a:solidFill>
                  <a:srgbClr val="17375E"/>
                </a:solidFill>
                <a:latin typeface="Arial Narrow" panose="020B0606020202030204" pitchFamily="34" charset="0"/>
              </a:rPr>
              <a:t>Mezclar</a:t>
            </a:r>
            <a:r>
              <a:rPr lang="en-US" altLang="es-ES" sz="2400" dirty="0">
                <a:solidFill>
                  <a:srgbClr val="17375E"/>
                </a:solidFill>
                <a:latin typeface="Arial Narrow" panose="020B0606020202030204" pitchFamily="34" charset="0"/>
              </a:rPr>
              <a:t> </a:t>
            </a:r>
            <a:r>
              <a:rPr lang="en-US" altLang="es-ES" sz="2400" dirty="0" err="1">
                <a:solidFill>
                  <a:srgbClr val="17375E"/>
                </a:solidFill>
                <a:latin typeface="Arial Narrow" panose="020B0606020202030204" pitchFamily="34" charset="0"/>
              </a:rPr>
              <a:t>diferentes</a:t>
            </a:r>
            <a:r>
              <a:rPr lang="en-US" altLang="es-ES" sz="2400" dirty="0">
                <a:solidFill>
                  <a:srgbClr val="17375E"/>
                </a:solidFill>
                <a:latin typeface="Arial Narrow" panose="020B0606020202030204" pitchFamily="34" charset="0"/>
              </a:rPr>
              <a:t> </a:t>
            </a:r>
            <a:r>
              <a:rPr lang="en-US" altLang="es-ES" sz="2400" b="1" dirty="0" err="1">
                <a:solidFill>
                  <a:srgbClr val="17375E"/>
                </a:solidFill>
                <a:latin typeface="Arial Narrow" panose="020B0606020202030204" pitchFamily="34" charset="0"/>
              </a:rPr>
              <a:t>canales</a:t>
            </a:r>
            <a:r>
              <a:rPr lang="en-US" altLang="es-ES" sz="2400" dirty="0">
                <a:solidFill>
                  <a:srgbClr val="17375E"/>
                </a:solidFill>
                <a:latin typeface="Arial Narrow" panose="020B0606020202030204" pitchFamily="34" charset="0"/>
              </a:rPr>
              <a:t> </a:t>
            </a:r>
            <a:r>
              <a:rPr lang="en-US" altLang="es-ES" sz="2400" dirty="0" err="1">
                <a:solidFill>
                  <a:srgbClr val="17375E"/>
                </a:solidFill>
                <a:latin typeface="Arial Narrow" panose="020B0606020202030204" pitchFamily="34" charset="0"/>
              </a:rPr>
              <a:t>sensoriales</a:t>
            </a:r>
            <a:endParaRPr lang="en-US" altLang="es-ES" sz="2400" dirty="0">
              <a:solidFill>
                <a:srgbClr val="17375E"/>
              </a:solidFill>
              <a:latin typeface="Arial Narrow" panose="020B0606020202030204" pitchFamily="34" charset="0"/>
            </a:endParaRPr>
          </a:p>
          <a:p>
            <a:pPr eaLnBrk="1" hangingPunct="1">
              <a:buFontTx/>
              <a:buChar char="-"/>
            </a:pPr>
            <a:r>
              <a:rPr lang="en-US" altLang="es-ES" sz="2400" dirty="0">
                <a:solidFill>
                  <a:srgbClr val="17375E"/>
                </a:solidFill>
                <a:latin typeface="Arial Narrow" panose="020B0606020202030204" pitchFamily="34" charset="0"/>
              </a:rPr>
              <a:t>Saber </a:t>
            </a:r>
            <a:r>
              <a:rPr lang="en-US" altLang="es-ES" sz="2400" b="1" dirty="0" err="1">
                <a:solidFill>
                  <a:srgbClr val="17375E"/>
                </a:solidFill>
                <a:latin typeface="Arial Narrow" panose="020B0606020202030204" pitchFamily="34" charset="0"/>
              </a:rPr>
              <a:t>nuestra</a:t>
            </a:r>
            <a:r>
              <a:rPr lang="en-US" altLang="es-ES" sz="2400" b="1" dirty="0">
                <a:solidFill>
                  <a:srgbClr val="17375E"/>
                </a:solidFill>
                <a:latin typeface="Arial Narrow" panose="020B0606020202030204" pitchFamily="34" charset="0"/>
              </a:rPr>
              <a:t> </a:t>
            </a:r>
            <a:r>
              <a:rPr lang="en-US" altLang="es-ES" sz="2400" b="1" dirty="0" err="1">
                <a:solidFill>
                  <a:srgbClr val="17375E"/>
                </a:solidFill>
                <a:latin typeface="Arial Narrow" panose="020B0606020202030204" pitchFamily="34" charset="0"/>
              </a:rPr>
              <a:t>capacidad</a:t>
            </a:r>
            <a:r>
              <a:rPr lang="en-US" altLang="es-ES" sz="2400" b="1" dirty="0">
                <a:solidFill>
                  <a:srgbClr val="17375E"/>
                </a:solidFill>
                <a:latin typeface="Arial Narrow" panose="020B0606020202030204" pitchFamily="34" charset="0"/>
              </a:rPr>
              <a:t> </a:t>
            </a:r>
            <a:r>
              <a:rPr lang="en-US" altLang="es-ES" sz="2400" dirty="0">
                <a:solidFill>
                  <a:srgbClr val="17375E"/>
                </a:solidFill>
                <a:latin typeface="Arial Narrow" panose="020B0606020202030204" pitchFamily="34" charset="0"/>
              </a:rPr>
              <a:t>sensorial y </a:t>
            </a:r>
            <a:r>
              <a:rPr lang="en-US" altLang="es-ES" sz="2400" dirty="0" err="1">
                <a:solidFill>
                  <a:srgbClr val="17375E"/>
                </a:solidFill>
                <a:latin typeface="Arial Narrow" panose="020B0606020202030204" pitchFamily="34" charset="0"/>
              </a:rPr>
              <a:t>potenciarlo</a:t>
            </a:r>
            <a:endParaRPr lang="en-US" altLang="es-ES" sz="2400" dirty="0">
              <a:solidFill>
                <a:srgbClr val="17375E"/>
              </a:solidFill>
              <a:latin typeface="Arial Narrow" panose="020B0606020202030204" pitchFamily="34" charset="0"/>
            </a:endParaRPr>
          </a:p>
          <a:p>
            <a:pPr eaLnBrk="1" hangingPunct="1">
              <a:buFontTx/>
              <a:buChar char="-"/>
            </a:pPr>
            <a:r>
              <a:rPr lang="en-US" altLang="es-ES" sz="2400" dirty="0" err="1">
                <a:solidFill>
                  <a:srgbClr val="17375E"/>
                </a:solidFill>
                <a:latin typeface="Arial Narrow" panose="020B0606020202030204" pitchFamily="34" charset="0"/>
              </a:rPr>
              <a:t>Cuanto</a:t>
            </a:r>
            <a:r>
              <a:rPr lang="en-US" altLang="es-ES" sz="2400" dirty="0">
                <a:solidFill>
                  <a:srgbClr val="17375E"/>
                </a:solidFill>
                <a:latin typeface="Arial Narrow" panose="020B0606020202030204" pitchFamily="34" charset="0"/>
              </a:rPr>
              <a:t> </a:t>
            </a:r>
            <a:r>
              <a:rPr lang="en-US" altLang="es-ES" sz="2400" dirty="0" err="1">
                <a:solidFill>
                  <a:srgbClr val="17375E"/>
                </a:solidFill>
                <a:latin typeface="Arial Narrow" panose="020B0606020202030204" pitchFamily="34" charset="0"/>
              </a:rPr>
              <a:t>más</a:t>
            </a:r>
            <a:r>
              <a:rPr lang="en-US" altLang="es-ES" sz="2400" dirty="0">
                <a:solidFill>
                  <a:srgbClr val="17375E"/>
                </a:solidFill>
                <a:latin typeface="Arial Narrow" panose="020B0606020202030204" pitchFamily="34" charset="0"/>
              </a:rPr>
              <a:t> </a:t>
            </a:r>
            <a:r>
              <a:rPr lang="en-US" altLang="es-ES" sz="2400" b="1" dirty="0" err="1">
                <a:solidFill>
                  <a:srgbClr val="17375E"/>
                </a:solidFill>
                <a:latin typeface="Arial Narrow" panose="020B0606020202030204" pitchFamily="34" charset="0"/>
              </a:rPr>
              <a:t>absurdo</a:t>
            </a:r>
            <a:r>
              <a:rPr lang="en-US" altLang="es-ES" sz="2400" dirty="0">
                <a:solidFill>
                  <a:srgbClr val="17375E"/>
                </a:solidFill>
                <a:latin typeface="Arial Narrow" panose="020B0606020202030204" pitchFamily="34" charset="0"/>
              </a:rPr>
              <a:t>, major</a:t>
            </a:r>
          </a:p>
          <a:p>
            <a:pPr eaLnBrk="1" hangingPunct="1">
              <a:buFontTx/>
              <a:buChar char="-"/>
            </a:pPr>
            <a:r>
              <a:rPr lang="en-US" altLang="es-ES" sz="2400" dirty="0" err="1">
                <a:solidFill>
                  <a:srgbClr val="17375E"/>
                </a:solidFill>
                <a:latin typeface="Arial Narrow" panose="020B0606020202030204" pitchFamily="34" charset="0"/>
              </a:rPr>
              <a:t>Llevarlo</a:t>
            </a:r>
            <a:r>
              <a:rPr lang="en-US" altLang="es-ES" sz="2400" dirty="0">
                <a:solidFill>
                  <a:srgbClr val="17375E"/>
                </a:solidFill>
                <a:latin typeface="Arial Narrow" panose="020B0606020202030204" pitchFamily="34" charset="0"/>
              </a:rPr>
              <a:t> al </a:t>
            </a:r>
            <a:r>
              <a:rPr lang="en-US" altLang="es-ES" sz="2400" dirty="0" err="1">
                <a:solidFill>
                  <a:srgbClr val="17375E"/>
                </a:solidFill>
                <a:latin typeface="Arial Narrow" panose="020B0606020202030204" pitchFamily="34" charset="0"/>
              </a:rPr>
              <a:t>terreno</a:t>
            </a:r>
            <a:r>
              <a:rPr lang="en-US" altLang="es-ES" sz="2400" dirty="0">
                <a:solidFill>
                  <a:srgbClr val="17375E"/>
                </a:solidFill>
                <a:latin typeface="Arial Narrow" panose="020B0606020202030204" pitchFamily="34" charset="0"/>
              </a:rPr>
              <a:t> de lo </a:t>
            </a:r>
            <a:r>
              <a:rPr lang="en-US" altLang="es-ES" sz="2400" b="1" dirty="0" err="1">
                <a:solidFill>
                  <a:srgbClr val="17375E"/>
                </a:solidFill>
                <a:latin typeface="Arial Narrow" panose="020B0606020202030204" pitchFamily="34" charset="0"/>
              </a:rPr>
              <a:t>cotidiano</a:t>
            </a:r>
            <a:r>
              <a:rPr lang="en-US" altLang="es-ES" sz="2400" dirty="0">
                <a:solidFill>
                  <a:srgbClr val="17375E"/>
                </a:solidFill>
                <a:latin typeface="Arial Narrow" panose="020B0606020202030204" pitchFamily="34" charset="0"/>
              </a:rPr>
              <a:t> (recorder </a:t>
            </a:r>
            <a:r>
              <a:rPr lang="en-US" altLang="es-ES" sz="2400" dirty="0" err="1">
                <a:solidFill>
                  <a:srgbClr val="17375E"/>
                </a:solidFill>
                <a:latin typeface="Arial Narrow" panose="020B0606020202030204" pitchFamily="34" charset="0"/>
              </a:rPr>
              <a:t>cosas</a:t>
            </a:r>
            <a:r>
              <a:rPr lang="en-US" altLang="es-ES" sz="2400" dirty="0">
                <a:solidFill>
                  <a:srgbClr val="17375E"/>
                </a:solidFill>
                <a:latin typeface="Arial Narrow" panose="020B0606020202030204" pitchFamily="34" charset="0"/>
              </a:rPr>
              <a:t> que </a:t>
            </a:r>
            <a:r>
              <a:rPr lang="en-US" altLang="es-ES" sz="2400" dirty="0" err="1">
                <a:solidFill>
                  <a:srgbClr val="17375E"/>
                </a:solidFill>
                <a:latin typeface="Arial Narrow" panose="020B0606020202030204" pitchFamily="34" charset="0"/>
              </a:rPr>
              <a:t>vemos</a:t>
            </a:r>
            <a:r>
              <a:rPr lang="en-US" altLang="es-ES" sz="2400" dirty="0">
                <a:solidFill>
                  <a:srgbClr val="17375E"/>
                </a:solidFill>
                <a:latin typeface="Arial Narrow" panose="020B0606020202030204" pitchFamily="34" charset="0"/>
              </a:rPr>
              <a:t> </a:t>
            </a:r>
            <a:r>
              <a:rPr lang="en-US" altLang="es-ES" sz="2400" dirty="0" err="1">
                <a:solidFill>
                  <a:srgbClr val="17375E"/>
                </a:solidFill>
                <a:latin typeface="Arial Narrow" panose="020B0606020202030204" pitchFamily="34" charset="0"/>
              </a:rPr>
              <a:t>cada</a:t>
            </a:r>
            <a:r>
              <a:rPr lang="en-US" altLang="es-ES" sz="2400" dirty="0">
                <a:solidFill>
                  <a:srgbClr val="17375E"/>
                </a:solidFill>
                <a:latin typeface="Arial Narrow" panose="020B0606020202030204" pitchFamily="34" charset="0"/>
              </a:rPr>
              <a:t> día)</a:t>
            </a:r>
          </a:p>
          <a:p>
            <a:pPr eaLnBrk="1" hangingPunct="1">
              <a:buFontTx/>
              <a:buChar char="-"/>
            </a:pPr>
            <a:r>
              <a:rPr lang="en-US" altLang="es-ES" sz="2400" dirty="0" err="1">
                <a:solidFill>
                  <a:srgbClr val="17375E"/>
                </a:solidFill>
                <a:latin typeface="Arial Narrow" panose="020B0606020202030204" pitchFamily="34" charset="0"/>
              </a:rPr>
              <a:t>Buscar</a:t>
            </a:r>
            <a:r>
              <a:rPr lang="en-US" altLang="es-ES" sz="2400" dirty="0">
                <a:solidFill>
                  <a:srgbClr val="17375E"/>
                </a:solidFill>
                <a:latin typeface="Arial Narrow" panose="020B0606020202030204" pitchFamily="34" charset="0"/>
              </a:rPr>
              <a:t> </a:t>
            </a:r>
            <a:r>
              <a:rPr lang="en-US" altLang="es-ES" sz="2400" b="1" dirty="0" err="1">
                <a:solidFill>
                  <a:srgbClr val="17375E"/>
                </a:solidFill>
                <a:latin typeface="Arial Narrow" panose="020B0606020202030204" pitchFamily="34" charset="0"/>
              </a:rPr>
              <a:t>qué</a:t>
            </a:r>
            <a:r>
              <a:rPr lang="en-US" altLang="es-ES" sz="2400" b="1" dirty="0">
                <a:solidFill>
                  <a:srgbClr val="17375E"/>
                </a:solidFill>
                <a:latin typeface="Arial Narrow" panose="020B0606020202030204" pitchFamily="34" charset="0"/>
              </a:rPr>
              <a:t> </a:t>
            </a:r>
            <a:r>
              <a:rPr lang="en-US" altLang="es-ES" sz="2400" b="1" dirty="0" err="1">
                <a:solidFill>
                  <a:srgbClr val="17375E"/>
                </a:solidFill>
                <a:latin typeface="Arial Narrow" panose="020B0606020202030204" pitchFamily="34" charset="0"/>
              </a:rPr>
              <a:t>podemos</a:t>
            </a:r>
            <a:r>
              <a:rPr lang="en-US" altLang="es-ES" sz="2400" b="1" dirty="0">
                <a:solidFill>
                  <a:srgbClr val="17375E"/>
                </a:solidFill>
                <a:latin typeface="Arial Narrow" panose="020B0606020202030204" pitchFamily="34" charset="0"/>
              </a:rPr>
              <a:t> </a:t>
            </a:r>
            <a:r>
              <a:rPr lang="en-US" altLang="es-ES" sz="2400" b="1" dirty="0" err="1">
                <a:solidFill>
                  <a:srgbClr val="17375E"/>
                </a:solidFill>
                <a:latin typeface="Arial Narrow" panose="020B0606020202030204" pitchFamily="34" charset="0"/>
              </a:rPr>
              <a:t>hacer</a:t>
            </a:r>
            <a:r>
              <a:rPr lang="en-US" altLang="es-ES" sz="2400" b="1" dirty="0">
                <a:solidFill>
                  <a:srgbClr val="17375E"/>
                </a:solidFill>
                <a:latin typeface="Arial Narrow" panose="020B0606020202030204" pitchFamily="34" charset="0"/>
              </a:rPr>
              <a:t> </a:t>
            </a:r>
            <a:r>
              <a:rPr lang="en-US" altLang="es-ES" sz="2400" dirty="0">
                <a:solidFill>
                  <a:srgbClr val="17375E"/>
                </a:solidFill>
                <a:latin typeface="Arial Narrow" panose="020B0606020202030204" pitchFamily="34" charset="0"/>
              </a:rPr>
              <a:t>con lo que </a:t>
            </a:r>
            <a:r>
              <a:rPr lang="en-US" altLang="es-ES" sz="2400" dirty="0" err="1">
                <a:solidFill>
                  <a:srgbClr val="17375E"/>
                </a:solidFill>
                <a:latin typeface="Arial Narrow" panose="020B0606020202030204" pitchFamily="34" charset="0"/>
              </a:rPr>
              <a:t>hemos</a:t>
            </a:r>
            <a:r>
              <a:rPr lang="en-US" altLang="es-ES" sz="2400" dirty="0">
                <a:solidFill>
                  <a:srgbClr val="17375E"/>
                </a:solidFill>
                <a:latin typeface="Arial Narrow" panose="020B0606020202030204" pitchFamily="34" charset="0"/>
              </a:rPr>
              <a:t> </a:t>
            </a:r>
            <a:r>
              <a:rPr lang="en-US" altLang="es-ES" sz="2400" dirty="0" err="1">
                <a:solidFill>
                  <a:srgbClr val="17375E"/>
                </a:solidFill>
                <a:latin typeface="Arial Narrow" panose="020B0606020202030204" pitchFamily="34" charset="0"/>
              </a:rPr>
              <a:t>aprendido</a:t>
            </a:r>
            <a:r>
              <a:rPr lang="en-US" altLang="es-ES" sz="2400" dirty="0">
                <a:solidFill>
                  <a:srgbClr val="17375E"/>
                </a:solidFill>
                <a:latin typeface="Arial Narrow" panose="020B0606020202030204" pitchFamily="34" charset="0"/>
              </a:rPr>
              <a:t> (</a:t>
            </a:r>
            <a:r>
              <a:rPr lang="en-US" altLang="es-ES" sz="2400" dirty="0" err="1">
                <a:solidFill>
                  <a:srgbClr val="17375E"/>
                </a:solidFill>
                <a:latin typeface="Arial Narrow" panose="020B0606020202030204" pitchFamily="34" charset="0"/>
              </a:rPr>
              <a:t>práctico</a:t>
            </a:r>
            <a:r>
              <a:rPr lang="en-US" altLang="es-ES" sz="2400" dirty="0">
                <a:solidFill>
                  <a:srgbClr val="17375E"/>
                </a:solidFill>
                <a:latin typeface="Arial Narrow" panose="020B0606020202030204" pitchFamily="34" charset="0"/>
              </a:rPr>
              <a:t>, </a:t>
            </a:r>
            <a:r>
              <a:rPr lang="en-US" altLang="es-ES" sz="2400" dirty="0" err="1">
                <a:solidFill>
                  <a:srgbClr val="17375E"/>
                </a:solidFill>
                <a:latin typeface="Arial Narrow" panose="020B0606020202030204" pitchFamily="34" charset="0"/>
              </a:rPr>
              <a:t>vídeos</a:t>
            </a:r>
            <a:r>
              <a:rPr lang="en-US" altLang="es-ES" sz="2400" dirty="0">
                <a:solidFill>
                  <a:srgbClr val="17375E"/>
                </a:solidFill>
                <a:latin typeface="Arial Narrow" panose="020B0606020202030204" pitchFamily="34" charset="0"/>
              </a:rPr>
              <a:t>…)</a:t>
            </a:r>
          </a:p>
          <a:p>
            <a:pPr eaLnBrk="1" hangingPunct="1">
              <a:buFontTx/>
              <a:buChar char="-"/>
            </a:pPr>
            <a:r>
              <a:rPr lang="en-US" altLang="es-ES" sz="2400" b="1" dirty="0" err="1">
                <a:solidFill>
                  <a:srgbClr val="17375E"/>
                </a:solidFill>
                <a:latin typeface="Arial Narrow" panose="020B0606020202030204" pitchFamily="34" charset="0"/>
              </a:rPr>
              <a:t>Curva</a:t>
            </a:r>
            <a:r>
              <a:rPr lang="en-US" altLang="es-ES" sz="2400" dirty="0">
                <a:solidFill>
                  <a:srgbClr val="17375E"/>
                </a:solidFill>
                <a:latin typeface="Arial Narrow" panose="020B0606020202030204" pitchFamily="34" charset="0"/>
              </a:rPr>
              <a:t> del </a:t>
            </a:r>
            <a:r>
              <a:rPr lang="en-US" altLang="es-ES" sz="2400" b="1" dirty="0" err="1">
                <a:solidFill>
                  <a:srgbClr val="17375E"/>
                </a:solidFill>
                <a:latin typeface="Arial Narrow" panose="020B0606020202030204" pitchFamily="34" charset="0"/>
              </a:rPr>
              <a:t>olvido</a:t>
            </a:r>
            <a:endParaRPr lang="en-US" altLang="es-ES" sz="2400" b="1" dirty="0">
              <a:solidFill>
                <a:srgbClr val="17375E"/>
              </a:solidFill>
              <a:latin typeface="Arial Narrow" panose="020B0606020202030204" pitchFamily="34" charset="0"/>
            </a:endParaRPr>
          </a:p>
        </p:txBody>
      </p:sp>
    </p:spTree>
    <p:extLst>
      <p:ext uri="{BB962C8B-B14F-4D97-AF65-F5344CB8AC3E}">
        <p14:creationId xmlns:p14="http://schemas.microsoft.com/office/powerpoint/2010/main" val="82834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4197BCF6-241B-4697-8B12-5C326DA3BC04}"/>
              </a:ext>
            </a:extLst>
          </p:cNvPr>
          <p:cNvSpPr/>
          <p:nvPr/>
        </p:nvSpPr>
        <p:spPr bwMode="auto">
          <a:xfrm>
            <a:off x="0" y="1922106"/>
            <a:ext cx="6529388" cy="4935894"/>
          </a:xfrm>
          <a:prstGeom prst="rect">
            <a:avLst/>
          </a:prstGeom>
          <a:solidFill>
            <a:srgbClr val="88DCC6"/>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anose="02020603050405020304" pitchFamily="18" charset="0"/>
              <a:buNone/>
              <a:defRPr/>
            </a:pPr>
            <a:endParaRPr lang="es-ES"/>
          </a:p>
        </p:txBody>
      </p:sp>
      <p:sp>
        <p:nvSpPr>
          <p:cNvPr id="2" name="Título 1">
            <a:extLst>
              <a:ext uri="{FF2B5EF4-FFF2-40B4-BE49-F238E27FC236}">
                <a16:creationId xmlns:a16="http://schemas.microsoft.com/office/drawing/2014/main" id="{45965B34-C5CC-4E98-AB8C-DAA9E40A3DD5}"/>
              </a:ext>
            </a:extLst>
          </p:cNvPr>
          <p:cNvSpPr>
            <a:spLocks noGrp="1"/>
          </p:cNvSpPr>
          <p:nvPr>
            <p:ph type="title"/>
          </p:nvPr>
        </p:nvSpPr>
        <p:spPr>
          <a:xfrm>
            <a:off x="838200" y="681037"/>
            <a:ext cx="10515600" cy="941161"/>
          </a:xfrm>
          <a:ln w="38100">
            <a:solidFill>
              <a:srgbClr val="31A485"/>
            </a:solidFill>
            <a:prstDash val="sysDash"/>
          </a:ln>
        </p:spPr>
        <p:txBody>
          <a:bodyPr/>
          <a:lstStyle/>
          <a:p>
            <a:pPr algn="ctr"/>
            <a:r>
              <a:rPr lang="es-ES" b="1" dirty="0">
                <a:solidFill>
                  <a:srgbClr val="31A485"/>
                </a:solidFill>
              </a:rPr>
              <a:t>¿Qué hacer con las Redes Sociales?</a:t>
            </a:r>
          </a:p>
        </p:txBody>
      </p:sp>
      <p:sp>
        <p:nvSpPr>
          <p:cNvPr id="4" name="Rectángulo 3">
            <a:extLst>
              <a:ext uri="{FF2B5EF4-FFF2-40B4-BE49-F238E27FC236}">
                <a16:creationId xmlns:a16="http://schemas.microsoft.com/office/drawing/2014/main" id="{34F5545A-B04E-4589-AF2D-DE01BFCF52DB}"/>
              </a:ext>
            </a:extLst>
          </p:cNvPr>
          <p:cNvSpPr/>
          <p:nvPr/>
        </p:nvSpPr>
        <p:spPr bwMode="auto">
          <a:xfrm>
            <a:off x="6529388" y="1922106"/>
            <a:ext cx="5662612" cy="4935894"/>
          </a:xfrm>
          <a:prstGeom prst="rect">
            <a:avLst/>
          </a:prstGeom>
          <a:solidFill>
            <a:srgbClr val="88DCC6"/>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anose="02020603050405020304" pitchFamily="18" charset="0"/>
              <a:buNone/>
              <a:defRPr/>
            </a:pPr>
            <a:endParaRPr lang="es-ES"/>
          </a:p>
        </p:txBody>
      </p:sp>
      <p:sp>
        <p:nvSpPr>
          <p:cNvPr id="5" name="Rectángulo: esquinas redondeadas 4">
            <a:extLst>
              <a:ext uri="{FF2B5EF4-FFF2-40B4-BE49-F238E27FC236}">
                <a16:creationId xmlns:a16="http://schemas.microsoft.com/office/drawing/2014/main" id="{208F2EFF-45F8-403D-9AC9-98FBC5E3FE8C}"/>
              </a:ext>
            </a:extLst>
          </p:cNvPr>
          <p:cNvSpPr/>
          <p:nvPr/>
        </p:nvSpPr>
        <p:spPr bwMode="auto">
          <a:xfrm>
            <a:off x="6842968" y="2215956"/>
            <a:ext cx="4895850" cy="504825"/>
          </a:xfrm>
          <a:prstGeom prst="roundRect">
            <a:avLst/>
          </a:prstGeom>
          <a:solidFill>
            <a:schemeClr val="bg1"/>
          </a:solidFill>
          <a:ln w="9525" cap="flat" cmpd="sng" algn="ctr">
            <a:noFill/>
            <a:prstDash val="solid"/>
            <a:round/>
            <a:headEnd type="none" w="med" len="med"/>
            <a:tailEnd type="none" w="med" len="med"/>
          </a:ln>
          <a:effectLst/>
        </p:spPr>
        <p:txBody>
          <a:bodyPr/>
          <a:lstStyle/>
          <a:p>
            <a:pPr algn="ctr">
              <a:buClr>
                <a:srgbClr val="000000"/>
              </a:buClr>
              <a:buSzPct val="100000"/>
              <a:buFont typeface="Times New Roman" panose="02020603050405020304" pitchFamily="18" charset="0"/>
              <a:buNone/>
              <a:defRPr/>
            </a:pPr>
            <a:r>
              <a:rPr lang="es-ES" sz="2000" b="1" dirty="0">
                <a:solidFill>
                  <a:schemeClr val="accent6">
                    <a:lumMod val="50000"/>
                  </a:schemeClr>
                </a:solidFill>
                <a:latin typeface="Arial Narrow" panose="020B0606020202030204" pitchFamily="34" charset="0"/>
              </a:rPr>
              <a:t>Eliminar Apps en momentos de urgencia</a:t>
            </a:r>
          </a:p>
        </p:txBody>
      </p:sp>
      <p:sp>
        <p:nvSpPr>
          <p:cNvPr id="6" name="Rectángulo: esquinas redondeadas 5">
            <a:extLst>
              <a:ext uri="{FF2B5EF4-FFF2-40B4-BE49-F238E27FC236}">
                <a16:creationId xmlns:a16="http://schemas.microsoft.com/office/drawing/2014/main" id="{5DB6A724-B30C-48A4-9EC2-EFA9847C053D}"/>
              </a:ext>
            </a:extLst>
          </p:cNvPr>
          <p:cNvSpPr/>
          <p:nvPr/>
        </p:nvSpPr>
        <p:spPr bwMode="auto">
          <a:xfrm>
            <a:off x="6842968" y="2930493"/>
            <a:ext cx="4897438" cy="503237"/>
          </a:xfrm>
          <a:prstGeom prst="roundRect">
            <a:avLst/>
          </a:prstGeom>
          <a:solidFill>
            <a:schemeClr val="bg1"/>
          </a:solidFill>
          <a:ln w="9525" cap="flat" cmpd="sng" algn="ctr">
            <a:noFill/>
            <a:prstDash val="solid"/>
            <a:round/>
            <a:headEnd type="none" w="med" len="med"/>
            <a:tailEnd type="none" w="med" len="med"/>
          </a:ln>
          <a:effectLst/>
        </p:spPr>
        <p:txBody>
          <a:bodyPr/>
          <a:lstStyle/>
          <a:p>
            <a:pPr algn="ctr">
              <a:buClr>
                <a:srgbClr val="000000"/>
              </a:buClr>
              <a:buSzPct val="100000"/>
              <a:buFont typeface="Times New Roman" panose="02020603050405020304" pitchFamily="18" charset="0"/>
              <a:buNone/>
              <a:defRPr/>
            </a:pPr>
            <a:r>
              <a:rPr lang="es-ES" sz="2400" b="1" dirty="0">
                <a:solidFill>
                  <a:schemeClr val="accent6">
                    <a:lumMod val="50000"/>
                  </a:schemeClr>
                </a:solidFill>
                <a:latin typeface="Arial Narrow" panose="020B0606020202030204" pitchFamily="34" charset="0"/>
              </a:rPr>
              <a:t>No tener cargador cerca</a:t>
            </a:r>
          </a:p>
        </p:txBody>
      </p:sp>
      <p:sp>
        <p:nvSpPr>
          <p:cNvPr id="7" name="Rectángulo: esquinas redondeadas 6">
            <a:extLst>
              <a:ext uri="{FF2B5EF4-FFF2-40B4-BE49-F238E27FC236}">
                <a16:creationId xmlns:a16="http://schemas.microsoft.com/office/drawing/2014/main" id="{ACA8CE0A-0F65-497A-9BCE-86B19A1CCA11}"/>
              </a:ext>
            </a:extLst>
          </p:cNvPr>
          <p:cNvSpPr/>
          <p:nvPr/>
        </p:nvSpPr>
        <p:spPr bwMode="auto">
          <a:xfrm>
            <a:off x="6842968" y="3702747"/>
            <a:ext cx="4897438" cy="504825"/>
          </a:xfrm>
          <a:prstGeom prst="roundRect">
            <a:avLst/>
          </a:prstGeom>
          <a:solidFill>
            <a:schemeClr val="bg1"/>
          </a:solidFill>
          <a:ln w="9525" cap="flat" cmpd="sng" algn="ctr">
            <a:noFill/>
            <a:prstDash val="solid"/>
            <a:round/>
            <a:headEnd type="none" w="med" len="med"/>
            <a:tailEnd type="none" w="med" len="med"/>
          </a:ln>
          <a:effectLst/>
        </p:spPr>
        <p:txBody>
          <a:bodyPr/>
          <a:lstStyle/>
          <a:p>
            <a:pPr algn="ctr">
              <a:buClr>
                <a:srgbClr val="000000"/>
              </a:buClr>
              <a:buSzPct val="100000"/>
              <a:buFont typeface="Times New Roman" panose="02020603050405020304" pitchFamily="18" charset="0"/>
              <a:buNone/>
              <a:defRPr/>
            </a:pPr>
            <a:r>
              <a:rPr lang="es-ES" sz="2400" b="1" dirty="0">
                <a:solidFill>
                  <a:schemeClr val="accent6">
                    <a:lumMod val="50000"/>
                  </a:schemeClr>
                </a:solidFill>
                <a:latin typeface="Arial Narrow" panose="020B0606020202030204" pitchFamily="34" charset="0"/>
              </a:rPr>
              <a:t>Desactivar notificaciones</a:t>
            </a:r>
          </a:p>
        </p:txBody>
      </p:sp>
      <p:sp>
        <p:nvSpPr>
          <p:cNvPr id="8" name="Rectángulo: esquinas redondeadas 7">
            <a:extLst>
              <a:ext uri="{FF2B5EF4-FFF2-40B4-BE49-F238E27FC236}">
                <a16:creationId xmlns:a16="http://schemas.microsoft.com/office/drawing/2014/main" id="{744BB82F-2FB7-46C7-9F8D-E53EE2653210}"/>
              </a:ext>
            </a:extLst>
          </p:cNvPr>
          <p:cNvSpPr/>
          <p:nvPr/>
        </p:nvSpPr>
        <p:spPr bwMode="auto">
          <a:xfrm>
            <a:off x="6842968" y="4403239"/>
            <a:ext cx="4897437" cy="504825"/>
          </a:xfrm>
          <a:prstGeom prst="roundRect">
            <a:avLst/>
          </a:prstGeom>
          <a:solidFill>
            <a:schemeClr val="bg1"/>
          </a:solidFill>
          <a:ln w="9525" cap="flat" cmpd="sng" algn="ctr">
            <a:noFill/>
            <a:prstDash val="solid"/>
            <a:round/>
            <a:headEnd type="none" w="med" len="med"/>
            <a:tailEnd type="none" w="med" len="med"/>
          </a:ln>
          <a:effectLst/>
        </p:spPr>
        <p:txBody>
          <a:bodyPr/>
          <a:lstStyle/>
          <a:p>
            <a:pPr algn="ctr">
              <a:buClr>
                <a:srgbClr val="000000"/>
              </a:buClr>
              <a:buSzPct val="100000"/>
              <a:buFont typeface="Times New Roman" panose="02020603050405020304" pitchFamily="18" charset="0"/>
              <a:buNone/>
              <a:defRPr/>
            </a:pPr>
            <a:r>
              <a:rPr lang="es-ES" sz="2400" b="1" dirty="0">
                <a:solidFill>
                  <a:schemeClr val="accent6">
                    <a:lumMod val="50000"/>
                  </a:schemeClr>
                </a:solidFill>
                <a:latin typeface="Arial Narrow" panose="020B0606020202030204" pitchFamily="34" charset="0"/>
              </a:rPr>
              <a:t>Planificar momentos de revisión</a:t>
            </a:r>
          </a:p>
        </p:txBody>
      </p:sp>
      <p:pic>
        <p:nvPicPr>
          <p:cNvPr id="9" name="Imagen 8">
            <a:extLst>
              <a:ext uri="{FF2B5EF4-FFF2-40B4-BE49-F238E27FC236}">
                <a16:creationId xmlns:a16="http://schemas.microsoft.com/office/drawing/2014/main" id="{976F3F25-3BE2-40EA-AF9A-D55C17B36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812" y="5287534"/>
            <a:ext cx="434816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esquinas redondeadas 10">
            <a:extLst>
              <a:ext uri="{FF2B5EF4-FFF2-40B4-BE49-F238E27FC236}">
                <a16:creationId xmlns:a16="http://schemas.microsoft.com/office/drawing/2014/main" id="{18508F15-D8DB-47C2-8E13-BABF288F85B3}"/>
              </a:ext>
            </a:extLst>
          </p:cNvPr>
          <p:cNvSpPr/>
          <p:nvPr/>
        </p:nvSpPr>
        <p:spPr bwMode="auto">
          <a:xfrm>
            <a:off x="973559" y="2855427"/>
            <a:ext cx="4895850" cy="825500"/>
          </a:xfrm>
          <a:prstGeom prst="roundRect">
            <a:avLst/>
          </a:prstGeom>
          <a:solidFill>
            <a:schemeClr val="bg1"/>
          </a:solidFill>
          <a:ln w="9525" cap="flat" cmpd="sng" algn="ctr">
            <a:noFill/>
            <a:prstDash val="solid"/>
            <a:round/>
            <a:headEnd type="none" w="med" len="med"/>
            <a:tailEnd type="none" w="med" len="med"/>
          </a:ln>
          <a:effectLst/>
        </p:spPr>
        <p:txBody>
          <a:bodyPr/>
          <a:lstStyle/>
          <a:p>
            <a:pPr algn="ctr">
              <a:buClr>
                <a:srgbClr val="000000"/>
              </a:buClr>
              <a:buSzPct val="100000"/>
              <a:buFont typeface="Times New Roman" panose="02020603050405020304" pitchFamily="18" charset="0"/>
              <a:buNone/>
              <a:defRPr/>
            </a:pPr>
            <a:r>
              <a:rPr lang="es-ES" sz="2000" b="1" dirty="0">
                <a:solidFill>
                  <a:schemeClr val="accent6">
                    <a:lumMod val="50000"/>
                  </a:schemeClr>
                </a:solidFill>
                <a:latin typeface="Arial Narrow" panose="020B0606020202030204" pitchFamily="34" charset="0"/>
              </a:rPr>
              <a:t>El teléfono se hizo para acortar distancias, no para alargarlas</a:t>
            </a:r>
          </a:p>
        </p:txBody>
      </p:sp>
      <p:sp>
        <p:nvSpPr>
          <p:cNvPr id="12" name="Rectángulo: esquinas redondeadas 11">
            <a:extLst>
              <a:ext uri="{FF2B5EF4-FFF2-40B4-BE49-F238E27FC236}">
                <a16:creationId xmlns:a16="http://schemas.microsoft.com/office/drawing/2014/main" id="{D571DE03-62CA-4190-937E-52DC73CDAF1A}"/>
              </a:ext>
            </a:extLst>
          </p:cNvPr>
          <p:cNvSpPr/>
          <p:nvPr/>
        </p:nvSpPr>
        <p:spPr bwMode="auto">
          <a:xfrm>
            <a:off x="984671" y="3900002"/>
            <a:ext cx="4897438" cy="503237"/>
          </a:xfrm>
          <a:prstGeom prst="roundRect">
            <a:avLst/>
          </a:prstGeom>
          <a:solidFill>
            <a:schemeClr val="bg1"/>
          </a:solidFill>
          <a:ln w="9525" cap="flat" cmpd="sng" algn="ctr">
            <a:noFill/>
            <a:prstDash val="solid"/>
            <a:round/>
            <a:headEnd type="none" w="med" len="med"/>
            <a:tailEnd type="none" w="med" len="med"/>
          </a:ln>
          <a:effectLst/>
        </p:spPr>
        <p:txBody>
          <a:bodyPr/>
          <a:lstStyle/>
          <a:p>
            <a:pPr algn="ctr">
              <a:buClr>
                <a:srgbClr val="000000"/>
              </a:buClr>
              <a:buSzPct val="100000"/>
              <a:buFont typeface="Times New Roman" panose="02020603050405020304" pitchFamily="18" charset="0"/>
              <a:buNone/>
              <a:defRPr/>
            </a:pPr>
            <a:r>
              <a:rPr lang="es-ES" sz="2400" b="1" dirty="0">
                <a:solidFill>
                  <a:schemeClr val="accent6">
                    <a:lumMod val="50000"/>
                  </a:schemeClr>
                </a:solidFill>
                <a:latin typeface="Arial Narrow" panose="020B0606020202030204" pitchFamily="34" charset="0"/>
              </a:rPr>
              <a:t>Sustituir móvil por otros aparatos</a:t>
            </a:r>
          </a:p>
        </p:txBody>
      </p:sp>
      <p:sp>
        <p:nvSpPr>
          <p:cNvPr id="13" name="Rectángulo: esquinas redondeadas 12">
            <a:extLst>
              <a:ext uri="{FF2B5EF4-FFF2-40B4-BE49-F238E27FC236}">
                <a16:creationId xmlns:a16="http://schemas.microsoft.com/office/drawing/2014/main" id="{CE1930EA-3753-4D24-9AB8-1A9AADF61CFB}"/>
              </a:ext>
            </a:extLst>
          </p:cNvPr>
          <p:cNvSpPr/>
          <p:nvPr/>
        </p:nvSpPr>
        <p:spPr bwMode="auto">
          <a:xfrm>
            <a:off x="984671" y="4808052"/>
            <a:ext cx="4897438" cy="504825"/>
          </a:xfrm>
          <a:prstGeom prst="roundRect">
            <a:avLst/>
          </a:prstGeom>
          <a:solidFill>
            <a:schemeClr val="bg1"/>
          </a:solidFill>
          <a:ln w="9525" cap="flat" cmpd="sng" algn="ctr">
            <a:noFill/>
            <a:prstDash val="solid"/>
            <a:round/>
            <a:headEnd type="none" w="med" len="med"/>
            <a:tailEnd type="none" w="med" len="med"/>
          </a:ln>
          <a:effectLst/>
        </p:spPr>
        <p:txBody>
          <a:bodyPr/>
          <a:lstStyle/>
          <a:p>
            <a:pPr algn="ctr">
              <a:buClr>
                <a:srgbClr val="000000"/>
              </a:buClr>
              <a:buSzPct val="100000"/>
              <a:buFont typeface="Times New Roman" panose="02020603050405020304" pitchFamily="18" charset="0"/>
              <a:buNone/>
              <a:defRPr/>
            </a:pPr>
            <a:r>
              <a:rPr lang="es-ES" sz="2400" b="1" dirty="0">
                <a:solidFill>
                  <a:schemeClr val="accent6">
                    <a:lumMod val="50000"/>
                  </a:schemeClr>
                </a:solidFill>
                <a:latin typeface="Arial Narrow" panose="020B0606020202030204" pitchFamily="34" charset="0"/>
              </a:rPr>
              <a:t>Romper ciclo de revisión apps</a:t>
            </a:r>
          </a:p>
        </p:txBody>
      </p:sp>
      <p:sp>
        <p:nvSpPr>
          <p:cNvPr id="14" name="Rectángulo: esquinas redondeadas 13">
            <a:extLst>
              <a:ext uri="{FF2B5EF4-FFF2-40B4-BE49-F238E27FC236}">
                <a16:creationId xmlns:a16="http://schemas.microsoft.com/office/drawing/2014/main" id="{17C7EACA-403C-4AE8-8B6A-F39206DF1960}"/>
              </a:ext>
            </a:extLst>
          </p:cNvPr>
          <p:cNvSpPr/>
          <p:nvPr/>
        </p:nvSpPr>
        <p:spPr bwMode="auto">
          <a:xfrm>
            <a:off x="986259" y="5795477"/>
            <a:ext cx="4897437" cy="504825"/>
          </a:xfrm>
          <a:prstGeom prst="roundRect">
            <a:avLst/>
          </a:prstGeom>
          <a:solidFill>
            <a:schemeClr val="bg1"/>
          </a:solidFill>
          <a:ln w="9525" cap="flat" cmpd="sng" algn="ctr">
            <a:noFill/>
            <a:prstDash val="solid"/>
            <a:round/>
            <a:headEnd type="none" w="med" len="med"/>
            <a:tailEnd type="none" w="med" len="med"/>
          </a:ln>
          <a:effectLst/>
        </p:spPr>
        <p:txBody>
          <a:bodyPr/>
          <a:lstStyle/>
          <a:p>
            <a:pPr algn="ctr">
              <a:buClr>
                <a:srgbClr val="000000"/>
              </a:buClr>
              <a:buSzPct val="100000"/>
              <a:buFont typeface="Times New Roman" panose="02020603050405020304" pitchFamily="18" charset="0"/>
              <a:buNone/>
              <a:defRPr/>
            </a:pPr>
            <a:r>
              <a:rPr lang="es-ES" sz="2400" b="1" dirty="0">
                <a:solidFill>
                  <a:schemeClr val="accent6">
                    <a:lumMod val="50000"/>
                  </a:schemeClr>
                </a:solidFill>
                <a:latin typeface="Arial Narrow" panose="020B0606020202030204" pitchFamily="34" charset="0"/>
              </a:rPr>
              <a:t>Usar aplicaciones de control de Apps</a:t>
            </a:r>
          </a:p>
        </p:txBody>
      </p:sp>
      <p:sp>
        <p:nvSpPr>
          <p:cNvPr id="15" name="Rectángulo: esquinas redondeadas 14">
            <a:extLst>
              <a:ext uri="{FF2B5EF4-FFF2-40B4-BE49-F238E27FC236}">
                <a16:creationId xmlns:a16="http://schemas.microsoft.com/office/drawing/2014/main" id="{1A2CBB41-A30F-461F-B8C3-3A796908AAEB}"/>
              </a:ext>
            </a:extLst>
          </p:cNvPr>
          <p:cNvSpPr/>
          <p:nvPr/>
        </p:nvSpPr>
        <p:spPr bwMode="auto">
          <a:xfrm>
            <a:off x="984671" y="2082314"/>
            <a:ext cx="4897438" cy="504825"/>
          </a:xfrm>
          <a:prstGeom prst="roundRect">
            <a:avLst/>
          </a:prstGeom>
          <a:solidFill>
            <a:schemeClr val="bg1"/>
          </a:solidFill>
          <a:ln w="9525" cap="flat" cmpd="sng" algn="ctr">
            <a:noFill/>
            <a:prstDash val="solid"/>
            <a:round/>
            <a:headEnd type="none" w="med" len="med"/>
            <a:tailEnd type="none" w="med" len="med"/>
          </a:ln>
          <a:effectLst/>
        </p:spPr>
        <p:txBody>
          <a:bodyPr/>
          <a:lstStyle/>
          <a:p>
            <a:pPr algn="ctr">
              <a:buClr>
                <a:srgbClr val="000000"/>
              </a:buClr>
              <a:buSzPct val="100000"/>
              <a:buFont typeface="Times New Roman" panose="02020603050405020304" pitchFamily="18" charset="0"/>
              <a:buNone/>
              <a:defRPr/>
            </a:pPr>
            <a:r>
              <a:rPr lang="es-ES" sz="2400" b="1" dirty="0">
                <a:solidFill>
                  <a:schemeClr val="accent6">
                    <a:lumMod val="50000"/>
                  </a:schemeClr>
                </a:solidFill>
                <a:latin typeface="Arial Narrow" panose="020B0606020202030204" pitchFamily="34" charset="0"/>
              </a:rPr>
              <a:t>Sigue solo cuentas imprescindibles</a:t>
            </a:r>
          </a:p>
        </p:txBody>
      </p:sp>
    </p:spTree>
    <p:extLst>
      <p:ext uri="{BB962C8B-B14F-4D97-AF65-F5344CB8AC3E}">
        <p14:creationId xmlns:p14="http://schemas.microsoft.com/office/powerpoint/2010/main" val="126038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5" grpId="0" animBg="1"/>
      <p:bldP spid="6" grpId="0" animBg="1"/>
      <p:bldP spid="7" grpId="0" animBg="1"/>
      <p:bldP spid="8" grpId="0" animBg="1"/>
      <p:bldP spid="11" grpId="0" animBg="1"/>
      <p:bldP spid="12" grpId="0" animBg="1"/>
      <p:bldP spid="13" grpId="0" animBg="1"/>
      <p:bldP spid="14" grpId="0" animBg="1"/>
      <p:bldP spid="1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9A7219F3-25D5-48AA-80AA-260254A410DE}"/>
              </a:ext>
            </a:extLst>
          </p:cNvPr>
          <p:cNvSpPr/>
          <p:nvPr/>
        </p:nvSpPr>
        <p:spPr>
          <a:xfrm>
            <a:off x="1772816" y="1685819"/>
            <a:ext cx="9072022" cy="430443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b="1" dirty="0">
              <a:solidFill>
                <a:schemeClr val="bg1"/>
              </a:solidFill>
            </a:endParaRPr>
          </a:p>
        </p:txBody>
      </p:sp>
      <p:sp>
        <p:nvSpPr>
          <p:cNvPr id="2" name="Título 1">
            <a:extLst>
              <a:ext uri="{FF2B5EF4-FFF2-40B4-BE49-F238E27FC236}">
                <a16:creationId xmlns:a16="http://schemas.microsoft.com/office/drawing/2014/main" id="{0EB999A5-09C3-4E41-8ABE-028DC6D37677}"/>
              </a:ext>
            </a:extLst>
          </p:cNvPr>
          <p:cNvSpPr>
            <a:spLocks noGrp="1"/>
          </p:cNvSpPr>
          <p:nvPr>
            <p:ph type="title"/>
          </p:nvPr>
        </p:nvSpPr>
        <p:spPr/>
        <p:txBody>
          <a:bodyPr>
            <a:normAutofit/>
          </a:bodyPr>
          <a:lstStyle/>
          <a:p>
            <a:pPr algn="ctr"/>
            <a:r>
              <a:rPr lang="es-ES" sz="6000" b="1" dirty="0">
                <a:solidFill>
                  <a:srgbClr val="242548"/>
                </a:solidFill>
              </a:rPr>
              <a:t>Apps</a:t>
            </a:r>
          </a:p>
        </p:txBody>
      </p:sp>
      <p:sp>
        <p:nvSpPr>
          <p:cNvPr id="4" name="CuadroTexto 3">
            <a:extLst>
              <a:ext uri="{FF2B5EF4-FFF2-40B4-BE49-F238E27FC236}">
                <a16:creationId xmlns:a16="http://schemas.microsoft.com/office/drawing/2014/main" id="{6B49A900-5F1D-425A-8B2E-BE3DA2BADCDD}"/>
              </a:ext>
            </a:extLst>
          </p:cNvPr>
          <p:cNvSpPr txBox="1"/>
          <p:nvPr/>
        </p:nvSpPr>
        <p:spPr>
          <a:xfrm>
            <a:off x="3017545" y="2319216"/>
            <a:ext cx="5370538" cy="707886"/>
          </a:xfrm>
          <a:prstGeom prst="rect">
            <a:avLst/>
          </a:prstGeom>
          <a:noFill/>
        </p:spPr>
        <p:txBody>
          <a:bodyPr wrap="square" rtlCol="0">
            <a:spAutoFit/>
          </a:bodyPr>
          <a:lstStyle/>
          <a:p>
            <a:pPr marL="400050" indent="-400050">
              <a:spcAft>
                <a:spcPts val="600"/>
              </a:spcAft>
              <a:buClr>
                <a:schemeClr val="bg1"/>
              </a:buClr>
              <a:buFont typeface="Wingdings" panose="05000000000000000000" pitchFamily="2" charset="2"/>
              <a:buChar char="§"/>
            </a:pPr>
            <a:r>
              <a:rPr lang="es-ES" sz="2000" dirty="0">
                <a:solidFill>
                  <a:schemeClr val="bg1"/>
                </a:solidFill>
                <a:sym typeface="Wingdings" panose="05000000000000000000" pitchFamily="2" charset="2"/>
              </a:rPr>
              <a:t>Monitorea el tiempo que pasamos en cada app</a:t>
            </a:r>
          </a:p>
        </p:txBody>
      </p:sp>
      <p:sp>
        <p:nvSpPr>
          <p:cNvPr id="5" name="CuadroTexto 4">
            <a:extLst>
              <a:ext uri="{FF2B5EF4-FFF2-40B4-BE49-F238E27FC236}">
                <a16:creationId xmlns:a16="http://schemas.microsoft.com/office/drawing/2014/main" id="{12F1967D-F289-4B2C-A07E-E4CC5AC37FC0}"/>
              </a:ext>
            </a:extLst>
          </p:cNvPr>
          <p:cNvSpPr txBox="1"/>
          <p:nvPr/>
        </p:nvSpPr>
        <p:spPr>
          <a:xfrm>
            <a:off x="3377376" y="1958702"/>
            <a:ext cx="3975141" cy="584775"/>
          </a:xfrm>
          <a:prstGeom prst="rect">
            <a:avLst/>
          </a:prstGeom>
          <a:noFill/>
        </p:spPr>
        <p:txBody>
          <a:bodyPr wrap="square" rtlCol="0">
            <a:spAutoFit/>
          </a:bodyPr>
          <a:lstStyle/>
          <a:p>
            <a:r>
              <a:rPr lang="es-ES" sz="3200" b="1" dirty="0">
                <a:solidFill>
                  <a:schemeClr val="bg1"/>
                </a:solidFill>
              </a:rPr>
              <a:t>QUALITY TIME</a:t>
            </a:r>
          </a:p>
        </p:txBody>
      </p:sp>
      <p:pic>
        <p:nvPicPr>
          <p:cNvPr id="6" name="Imagen 5">
            <a:extLst>
              <a:ext uri="{FF2B5EF4-FFF2-40B4-BE49-F238E27FC236}">
                <a16:creationId xmlns:a16="http://schemas.microsoft.com/office/drawing/2014/main" id="{926BE580-9C72-46A7-8F5F-E530A1CC379D}"/>
              </a:ext>
            </a:extLst>
          </p:cNvPr>
          <p:cNvPicPr>
            <a:picLocks noChangeAspect="1"/>
          </p:cNvPicPr>
          <p:nvPr/>
        </p:nvPicPr>
        <p:blipFill>
          <a:blip r:embed="rId2"/>
          <a:stretch>
            <a:fillRect/>
          </a:stretch>
        </p:blipFill>
        <p:spPr>
          <a:xfrm>
            <a:off x="2369975" y="2050591"/>
            <a:ext cx="820911" cy="730290"/>
          </a:xfrm>
          <a:prstGeom prst="rect">
            <a:avLst/>
          </a:prstGeom>
        </p:spPr>
      </p:pic>
      <p:sp>
        <p:nvSpPr>
          <p:cNvPr id="7" name="CuadroTexto 6">
            <a:extLst>
              <a:ext uri="{FF2B5EF4-FFF2-40B4-BE49-F238E27FC236}">
                <a16:creationId xmlns:a16="http://schemas.microsoft.com/office/drawing/2014/main" id="{7005C875-13B8-4F5A-8791-0C65E5FF55D6}"/>
              </a:ext>
            </a:extLst>
          </p:cNvPr>
          <p:cNvSpPr txBox="1"/>
          <p:nvPr/>
        </p:nvSpPr>
        <p:spPr>
          <a:xfrm>
            <a:off x="3017546" y="3346860"/>
            <a:ext cx="5784615" cy="1015663"/>
          </a:xfrm>
          <a:prstGeom prst="rect">
            <a:avLst/>
          </a:prstGeom>
          <a:noFill/>
        </p:spPr>
        <p:txBody>
          <a:bodyPr wrap="square" rtlCol="0">
            <a:spAutoFit/>
          </a:bodyPr>
          <a:lstStyle/>
          <a:p>
            <a:pPr marL="400050" indent="-400050">
              <a:spcAft>
                <a:spcPts val="600"/>
              </a:spcAft>
              <a:buClr>
                <a:schemeClr val="bg1"/>
              </a:buClr>
              <a:buFont typeface="Wingdings" panose="05000000000000000000" pitchFamily="2" charset="2"/>
              <a:buChar char="§"/>
            </a:pPr>
            <a:r>
              <a:rPr lang="es-ES" sz="2000" dirty="0">
                <a:solidFill>
                  <a:schemeClr val="bg1"/>
                </a:solidFill>
                <a:sym typeface="Wingdings" panose="05000000000000000000" pitchFamily="2" charset="2"/>
              </a:rPr>
              <a:t>Programa tu tiempo de desintoxicación digital: llamadas entrantes, mensajes de textos, notificaciones de aplicaciones. </a:t>
            </a:r>
          </a:p>
        </p:txBody>
      </p:sp>
      <p:sp>
        <p:nvSpPr>
          <p:cNvPr id="8" name="CuadroTexto 7">
            <a:extLst>
              <a:ext uri="{FF2B5EF4-FFF2-40B4-BE49-F238E27FC236}">
                <a16:creationId xmlns:a16="http://schemas.microsoft.com/office/drawing/2014/main" id="{D5442A83-2A54-4BFD-85B5-ECFE71CCB3B7}"/>
              </a:ext>
            </a:extLst>
          </p:cNvPr>
          <p:cNvSpPr txBox="1"/>
          <p:nvPr/>
        </p:nvSpPr>
        <p:spPr>
          <a:xfrm>
            <a:off x="3377376" y="2978330"/>
            <a:ext cx="3975141" cy="584775"/>
          </a:xfrm>
          <a:prstGeom prst="rect">
            <a:avLst/>
          </a:prstGeom>
          <a:noFill/>
        </p:spPr>
        <p:txBody>
          <a:bodyPr wrap="square" rtlCol="0">
            <a:spAutoFit/>
          </a:bodyPr>
          <a:lstStyle/>
          <a:p>
            <a:r>
              <a:rPr lang="es-ES" sz="3200" b="1" dirty="0">
                <a:solidFill>
                  <a:schemeClr val="bg1"/>
                </a:solidFill>
              </a:rPr>
              <a:t>OFFTIME</a:t>
            </a:r>
          </a:p>
        </p:txBody>
      </p:sp>
      <p:pic>
        <p:nvPicPr>
          <p:cNvPr id="9" name="Imagen 8">
            <a:extLst>
              <a:ext uri="{FF2B5EF4-FFF2-40B4-BE49-F238E27FC236}">
                <a16:creationId xmlns:a16="http://schemas.microsoft.com/office/drawing/2014/main" id="{49CB4F36-39BC-4CB1-9968-AA1CC8147861}"/>
              </a:ext>
            </a:extLst>
          </p:cNvPr>
          <p:cNvPicPr>
            <a:picLocks noChangeAspect="1"/>
          </p:cNvPicPr>
          <p:nvPr/>
        </p:nvPicPr>
        <p:blipFill>
          <a:blip r:embed="rId3"/>
          <a:stretch>
            <a:fillRect/>
          </a:stretch>
        </p:blipFill>
        <p:spPr>
          <a:xfrm>
            <a:off x="2412127" y="3234894"/>
            <a:ext cx="592029" cy="584776"/>
          </a:xfrm>
          <a:prstGeom prst="rect">
            <a:avLst/>
          </a:prstGeom>
        </p:spPr>
      </p:pic>
      <p:sp>
        <p:nvSpPr>
          <p:cNvPr id="10" name="CuadroTexto 9">
            <a:extLst>
              <a:ext uri="{FF2B5EF4-FFF2-40B4-BE49-F238E27FC236}">
                <a16:creationId xmlns:a16="http://schemas.microsoft.com/office/drawing/2014/main" id="{FEA13FD0-1C63-4C78-BFAD-E4DA040AFD59}"/>
              </a:ext>
            </a:extLst>
          </p:cNvPr>
          <p:cNvSpPr txBox="1"/>
          <p:nvPr/>
        </p:nvSpPr>
        <p:spPr>
          <a:xfrm>
            <a:off x="3017546" y="4784267"/>
            <a:ext cx="5784615" cy="707886"/>
          </a:xfrm>
          <a:prstGeom prst="rect">
            <a:avLst/>
          </a:prstGeom>
          <a:noFill/>
        </p:spPr>
        <p:txBody>
          <a:bodyPr wrap="square" rtlCol="0">
            <a:spAutoFit/>
          </a:bodyPr>
          <a:lstStyle/>
          <a:p>
            <a:pPr marL="400050" indent="-400050">
              <a:spcAft>
                <a:spcPts val="600"/>
              </a:spcAft>
              <a:buClr>
                <a:schemeClr val="bg1"/>
              </a:buClr>
              <a:buFont typeface="Wingdings" panose="05000000000000000000" pitchFamily="2" charset="2"/>
              <a:buChar char="§"/>
            </a:pPr>
            <a:r>
              <a:rPr lang="es-ES" sz="2000" dirty="0">
                <a:solidFill>
                  <a:schemeClr val="bg1"/>
                </a:solidFill>
                <a:sym typeface="Wingdings" panose="05000000000000000000" pitchFamily="2" charset="2"/>
              </a:rPr>
              <a:t>Bloquea tu teléfono al completo, creando perfiles o limitando horas de uso.</a:t>
            </a:r>
          </a:p>
        </p:txBody>
      </p:sp>
      <p:sp>
        <p:nvSpPr>
          <p:cNvPr id="11" name="CuadroTexto 10">
            <a:extLst>
              <a:ext uri="{FF2B5EF4-FFF2-40B4-BE49-F238E27FC236}">
                <a16:creationId xmlns:a16="http://schemas.microsoft.com/office/drawing/2014/main" id="{1D8ED9F4-A6E1-4DEB-A1F7-A6209504CEF2}"/>
              </a:ext>
            </a:extLst>
          </p:cNvPr>
          <p:cNvSpPr txBox="1"/>
          <p:nvPr/>
        </p:nvSpPr>
        <p:spPr>
          <a:xfrm>
            <a:off x="3377376" y="4378415"/>
            <a:ext cx="5279481" cy="584775"/>
          </a:xfrm>
          <a:prstGeom prst="rect">
            <a:avLst/>
          </a:prstGeom>
          <a:noFill/>
        </p:spPr>
        <p:txBody>
          <a:bodyPr wrap="square" rtlCol="0">
            <a:spAutoFit/>
          </a:bodyPr>
          <a:lstStyle/>
          <a:p>
            <a:r>
              <a:rPr lang="es-ES" sz="3200" b="1" dirty="0" err="1">
                <a:solidFill>
                  <a:schemeClr val="bg1"/>
                </a:solidFill>
              </a:rPr>
              <a:t>Stay</a:t>
            </a:r>
            <a:r>
              <a:rPr lang="es-ES" sz="3200" b="1" dirty="0">
                <a:solidFill>
                  <a:schemeClr val="bg1"/>
                </a:solidFill>
              </a:rPr>
              <a:t> </a:t>
            </a:r>
            <a:r>
              <a:rPr lang="es-ES" sz="3200" b="1" dirty="0" err="1">
                <a:solidFill>
                  <a:schemeClr val="bg1"/>
                </a:solidFill>
              </a:rPr>
              <a:t>Focused</a:t>
            </a:r>
            <a:endParaRPr lang="es-ES" sz="3200" b="1" dirty="0">
              <a:solidFill>
                <a:schemeClr val="bg1"/>
              </a:solidFill>
            </a:endParaRPr>
          </a:p>
        </p:txBody>
      </p:sp>
      <p:pic>
        <p:nvPicPr>
          <p:cNvPr id="12" name="Imagen 11">
            <a:extLst>
              <a:ext uri="{FF2B5EF4-FFF2-40B4-BE49-F238E27FC236}">
                <a16:creationId xmlns:a16="http://schemas.microsoft.com/office/drawing/2014/main" id="{BD8A6AE9-D343-442C-BC72-869677A32F6B}"/>
              </a:ext>
            </a:extLst>
          </p:cNvPr>
          <p:cNvPicPr>
            <a:picLocks noChangeAspect="1"/>
          </p:cNvPicPr>
          <p:nvPr/>
        </p:nvPicPr>
        <p:blipFill>
          <a:blip r:embed="rId4"/>
          <a:stretch>
            <a:fillRect/>
          </a:stretch>
        </p:blipFill>
        <p:spPr>
          <a:xfrm>
            <a:off x="2339370" y="4479163"/>
            <a:ext cx="820911" cy="730291"/>
          </a:xfrm>
          <a:prstGeom prst="rect">
            <a:avLst/>
          </a:prstGeom>
        </p:spPr>
      </p:pic>
    </p:spTree>
    <p:extLst>
      <p:ext uri="{BB962C8B-B14F-4D97-AF65-F5344CB8AC3E}">
        <p14:creationId xmlns:p14="http://schemas.microsoft.com/office/powerpoint/2010/main" val="15697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66F04FF-535B-4E22-B88D-919E4A49922D}"/>
              </a:ext>
            </a:extLst>
          </p:cNvPr>
          <p:cNvSpPr/>
          <p:nvPr/>
        </p:nvSpPr>
        <p:spPr bwMode="auto">
          <a:xfrm>
            <a:off x="0" y="0"/>
            <a:ext cx="12191999" cy="685800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anose="02020603050405020304" pitchFamily="18" charset="0"/>
              <a:buNone/>
              <a:defRPr/>
            </a:pPr>
            <a:endParaRPr lang="es-ES"/>
          </a:p>
        </p:txBody>
      </p:sp>
      <p:sp>
        <p:nvSpPr>
          <p:cNvPr id="4" name="Rectángulo: esquinas redondeadas 3">
            <a:extLst>
              <a:ext uri="{FF2B5EF4-FFF2-40B4-BE49-F238E27FC236}">
                <a16:creationId xmlns:a16="http://schemas.microsoft.com/office/drawing/2014/main" id="{624ECB52-2674-48D4-94DE-3DD423689BD0}"/>
              </a:ext>
            </a:extLst>
          </p:cNvPr>
          <p:cNvSpPr/>
          <p:nvPr/>
        </p:nvSpPr>
        <p:spPr bwMode="auto">
          <a:xfrm>
            <a:off x="3814147" y="1761930"/>
            <a:ext cx="5796384" cy="1237862"/>
          </a:xfrm>
          <a:prstGeom prst="roundRect">
            <a:avLst/>
          </a:prstGeom>
          <a:solidFill>
            <a:schemeClr val="bg1"/>
          </a:solidFill>
          <a:ln w="9525" cap="flat" cmpd="sng" algn="ctr">
            <a:noFill/>
            <a:prstDash val="solid"/>
            <a:round/>
            <a:headEnd type="none" w="med" len="med"/>
            <a:tailEnd type="none" w="med" len="med"/>
          </a:ln>
          <a:effectLst/>
        </p:spPr>
        <p:txBody>
          <a:bodyPr/>
          <a:lstStyle/>
          <a:p>
            <a:pPr algn="ctr">
              <a:buClr>
                <a:srgbClr val="000000"/>
              </a:buClr>
              <a:buSzPct val="100000"/>
              <a:buFont typeface="Times New Roman" panose="02020603050405020304" pitchFamily="18" charset="0"/>
              <a:buNone/>
              <a:defRPr/>
            </a:pPr>
            <a:r>
              <a:rPr lang="es-ES" sz="3200" b="1" dirty="0">
                <a:solidFill>
                  <a:srgbClr val="0071BC"/>
                </a:solidFill>
                <a:latin typeface="+mj-lt"/>
              </a:rPr>
              <a:t>Aprender a llevar el infinito en nuestros bolsillos</a:t>
            </a:r>
          </a:p>
        </p:txBody>
      </p:sp>
      <p:pic>
        <p:nvPicPr>
          <p:cNvPr id="5" name="Imagen 4">
            <a:extLst>
              <a:ext uri="{FF2B5EF4-FFF2-40B4-BE49-F238E27FC236}">
                <a16:creationId xmlns:a16="http://schemas.microsoft.com/office/drawing/2014/main" id="{8E1D3317-DD60-44B3-A1D1-B2799868E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147" y="3623063"/>
            <a:ext cx="4976813" cy="3540125"/>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53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AEA00F0-3529-43E4-A76B-73FA97256381}"/>
              </a:ext>
            </a:extLst>
          </p:cNvPr>
          <p:cNvSpPr/>
          <p:nvPr/>
        </p:nvSpPr>
        <p:spPr>
          <a:xfrm>
            <a:off x="1447449" y="974587"/>
            <a:ext cx="9144000" cy="1120878"/>
          </a:xfrm>
          <a:prstGeom prst="rect">
            <a:avLst/>
          </a:prstGeom>
          <a:solidFill>
            <a:srgbClr val="C20E9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39D8A893-A976-4A14-AA92-B7529808B7C2}"/>
              </a:ext>
            </a:extLst>
          </p:cNvPr>
          <p:cNvSpPr txBox="1"/>
          <p:nvPr/>
        </p:nvSpPr>
        <p:spPr>
          <a:xfrm>
            <a:off x="2472986" y="1185654"/>
            <a:ext cx="7064477" cy="707886"/>
          </a:xfrm>
          <a:prstGeom prst="rect">
            <a:avLst/>
          </a:prstGeom>
          <a:noFill/>
        </p:spPr>
        <p:txBody>
          <a:bodyPr wrap="square" rtlCol="0">
            <a:spAutoFit/>
          </a:bodyPr>
          <a:lstStyle/>
          <a:p>
            <a:pPr algn="ctr"/>
            <a:r>
              <a:rPr lang="es-ES" sz="4000" b="1" dirty="0">
                <a:solidFill>
                  <a:schemeClr val="bg1"/>
                </a:solidFill>
                <a:effectLst>
                  <a:outerShdw blurRad="38100" dist="38100" dir="2700000" algn="tl">
                    <a:srgbClr val="000000">
                      <a:alpha val="43137"/>
                    </a:srgbClr>
                  </a:outerShdw>
                </a:effectLst>
              </a:rPr>
              <a:t>CONTROL DEL TIEMPO</a:t>
            </a:r>
          </a:p>
        </p:txBody>
      </p:sp>
      <p:sp>
        <p:nvSpPr>
          <p:cNvPr id="6" name="CuadroTexto 5">
            <a:extLst>
              <a:ext uri="{FF2B5EF4-FFF2-40B4-BE49-F238E27FC236}">
                <a16:creationId xmlns:a16="http://schemas.microsoft.com/office/drawing/2014/main" id="{7998C605-B9F4-4F9D-8763-ACF84525D874}"/>
              </a:ext>
            </a:extLst>
          </p:cNvPr>
          <p:cNvSpPr txBox="1"/>
          <p:nvPr/>
        </p:nvSpPr>
        <p:spPr>
          <a:xfrm>
            <a:off x="1039760" y="2478299"/>
            <a:ext cx="10167888" cy="1015663"/>
          </a:xfrm>
          <a:prstGeom prst="rect">
            <a:avLst/>
          </a:prstGeom>
          <a:noFill/>
        </p:spPr>
        <p:txBody>
          <a:bodyPr wrap="square" rtlCol="0">
            <a:spAutoFit/>
          </a:bodyPr>
          <a:lstStyle/>
          <a:p>
            <a:pPr algn="ctr"/>
            <a:r>
              <a:rPr lang="es-ES" sz="3200" b="1" dirty="0">
                <a:solidFill>
                  <a:srgbClr val="002060"/>
                </a:solidFill>
              </a:rPr>
              <a:t>¿A qué dedicas tu tiempo?</a:t>
            </a:r>
          </a:p>
          <a:p>
            <a:pPr algn="ctr"/>
            <a:r>
              <a:rPr lang="es-ES" sz="2800" i="1" dirty="0">
                <a:solidFill>
                  <a:srgbClr val="002060"/>
                </a:solidFill>
              </a:rPr>
              <a:t>67% de personas se equivocan en más de un 60% de desviación</a:t>
            </a:r>
          </a:p>
        </p:txBody>
      </p:sp>
      <p:sp>
        <p:nvSpPr>
          <p:cNvPr id="7" name="CuadroTexto 6">
            <a:extLst>
              <a:ext uri="{FF2B5EF4-FFF2-40B4-BE49-F238E27FC236}">
                <a16:creationId xmlns:a16="http://schemas.microsoft.com/office/drawing/2014/main" id="{441DDCBA-833D-4639-9B69-6B42102A7EDB}"/>
              </a:ext>
            </a:extLst>
          </p:cNvPr>
          <p:cNvSpPr txBox="1"/>
          <p:nvPr/>
        </p:nvSpPr>
        <p:spPr>
          <a:xfrm>
            <a:off x="1436262" y="4601943"/>
            <a:ext cx="4659738" cy="1200329"/>
          </a:xfrm>
          <a:prstGeom prst="rect">
            <a:avLst/>
          </a:prstGeom>
          <a:noFill/>
          <a:ln>
            <a:solidFill>
              <a:srgbClr val="432E64"/>
            </a:solidFill>
          </a:ln>
        </p:spPr>
        <p:txBody>
          <a:bodyPr wrap="square" rtlCol="0">
            <a:spAutoFit/>
          </a:bodyPr>
          <a:lstStyle/>
          <a:p>
            <a:pPr algn="ctr"/>
            <a:r>
              <a:rPr lang="es-ES" sz="2400" b="1" dirty="0">
                <a:solidFill>
                  <a:srgbClr val="002060"/>
                </a:solidFill>
              </a:rPr>
              <a:t>IMPORTANCIA DE CONOCER DE FORMA EXACTA EN QUÉ GASTAMOS EL TIEMPO </a:t>
            </a:r>
          </a:p>
        </p:txBody>
      </p:sp>
      <p:sp>
        <p:nvSpPr>
          <p:cNvPr id="8" name="Flecha: a la derecha 7">
            <a:extLst>
              <a:ext uri="{FF2B5EF4-FFF2-40B4-BE49-F238E27FC236}">
                <a16:creationId xmlns:a16="http://schemas.microsoft.com/office/drawing/2014/main" id="{B6B49356-6F28-4633-B88E-FC10E146C432}"/>
              </a:ext>
            </a:extLst>
          </p:cNvPr>
          <p:cNvSpPr/>
          <p:nvPr/>
        </p:nvSpPr>
        <p:spPr>
          <a:xfrm>
            <a:off x="6123704" y="4972644"/>
            <a:ext cx="661507" cy="458925"/>
          </a:xfrm>
          <a:prstGeom prst="rightArrow">
            <a:avLst/>
          </a:prstGeom>
          <a:solidFill>
            <a:srgbClr val="31A485"/>
          </a:solidFill>
          <a:ln>
            <a:solidFill>
              <a:srgbClr val="31A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sp>
        <p:nvSpPr>
          <p:cNvPr id="9" name="CuadroTexto 8">
            <a:extLst>
              <a:ext uri="{FF2B5EF4-FFF2-40B4-BE49-F238E27FC236}">
                <a16:creationId xmlns:a16="http://schemas.microsoft.com/office/drawing/2014/main" id="{6066889C-D59C-4DFE-AF62-AB96CD275554}"/>
              </a:ext>
            </a:extLst>
          </p:cNvPr>
          <p:cNvSpPr txBox="1"/>
          <p:nvPr/>
        </p:nvSpPr>
        <p:spPr>
          <a:xfrm>
            <a:off x="6949801" y="4786607"/>
            <a:ext cx="2587662" cy="830997"/>
          </a:xfrm>
          <a:prstGeom prst="rect">
            <a:avLst/>
          </a:prstGeom>
          <a:noFill/>
          <a:ln>
            <a:solidFill>
              <a:srgbClr val="432E64"/>
            </a:solidFill>
          </a:ln>
        </p:spPr>
        <p:txBody>
          <a:bodyPr wrap="square" rtlCol="0">
            <a:spAutoFit/>
          </a:bodyPr>
          <a:lstStyle/>
          <a:p>
            <a:pPr algn="ctr"/>
            <a:r>
              <a:rPr lang="es-ES" sz="2400" b="1" dirty="0">
                <a:solidFill>
                  <a:srgbClr val="002060"/>
                </a:solidFill>
              </a:rPr>
              <a:t>HERRAMIENTAS: APPS </a:t>
            </a:r>
          </a:p>
        </p:txBody>
      </p:sp>
    </p:spTree>
    <p:extLst>
      <p:ext uri="{BB962C8B-B14F-4D97-AF65-F5344CB8AC3E}">
        <p14:creationId xmlns:p14="http://schemas.microsoft.com/office/powerpoint/2010/main" val="18349814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27124-1910-4557-997E-6E267A2158BF}"/>
              </a:ext>
            </a:extLst>
          </p:cNvPr>
          <p:cNvSpPr>
            <a:spLocks noGrp="1"/>
          </p:cNvSpPr>
          <p:nvPr>
            <p:ph type="title"/>
          </p:nvPr>
        </p:nvSpPr>
        <p:spPr/>
        <p:txBody>
          <a:bodyPr/>
          <a:lstStyle/>
          <a:p>
            <a:pPr algn="ctr"/>
            <a:r>
              <a:rPr lang="es-ES" b="1" dirty="0">
                <a:solidFill>
                  <a:srgbClr val="31A485"/>
                </a:solidFill>
              </a:rPr>
              <a:t>Regla del 4</a:t>
            </a:r>
          </a:p>
        </p:txBody>
      </p:sp>
      <p:sp>
        <p:nvSpPr>
          <p:cNvPr id="3" name="Marcador de contenido 2">
            <a:extLst>
              <a:ext uri="{FF2B5EF4-FFF2-40B4-BE49-F238E27FC236}">
                <a16:creationId xmlns:a16="http://schemas.microsoft.com/office/drawing/2014/main" id="{F5D227DA-993E-4C47-96A8-A26C34180EE9}"/>
              </a:ext>
            </a:extLst>
          </p:cNvPr>
          <p:cNvSpPr>
            <a:spLocks noGrp="1"/>
          </p:cNvSpPr>
          <p:nvPr>
            <p:ph idx="1"/>
          </p:nvPr>
        </p:nvSpPr>
        <p:spPr>
          <a:xfrm>
            <a:off x="2705879" y="2141537"/>
            <a:ext cx="7595118" cy="3830055"/>
          </a:xfrm>
          <a:solidFill>
            <a:srgbClr val="88DCC6"/>
          </a:solidFill>
          <a:ln w="57150">
            <a:solidFill>
              <a:srgbClr val="31A485"/>
            </a:solidFill>
            <a:prstDash val="dash"/>
          </a:ln>
        </p:spPr>
        <p:txBody>
          <a:bodyPr>
            <a:normAutofit/>
          </a:bodyPr>
          <a:lstStyle/>
          <a:p>
            <a:pPr algn="ctr"/>
            <a:endParaRPr lang="es-ES" dirty="0"/>
          </a:p>
          <a:p>
            <a:pPr algn="ctr"/>
            <a:r>
              <a:rPr lang="es-ES" dirty="0"/>
              <a:t>24h al día x 4 = 96h, aproximadamente el 100%</a:t>
            </a:r>
          </a:p>
          <a:p>
            <a:pPr algn="ctr"/>
            <a:endParaRPr lang="es-ES" dirty="0"/>
          </a:p>
          <a:p>
            <a:pPr algn="ctr"/>
            <a:r>
              <a:rPr lang="es-ES" dirty="0"/>
              <a:t>1 h al día al trabajo y 1 h de vuelta = 2 h</a:t>
            </a:r>
          </a:p>
          <a:p>
            <a:pPr algn="ctr"/>
            <a:r>
              <a:rPr lang="es-ES" dirty="0"/>
              <a:t>2 h x 4= 8% total de nuestro día</a:t>
            </a:r>
          </a:p>
          <a:p>
            <a:pPr algn="ctr"/>
            <a:endParaRPr lang="es-ES" dirty="0"/>
          </a:p>
          <a:p>
            <a:pPr marL="0" indent="0" algn="ctr">
              <a:buNone/>
            </a:pPr>
            <a:r>
              <a:rPr lang="es-ES" dirty="0"/>
              <a:t>¡Día de 24h! Pero el día hábil no es de 24h.</a:t>
            </a:r>
          </a:p>
          <a:p>
            <a:pPr marL="0" indent="0" algn="ctr">
              <a:buNone/>
            </a:pPr>
            <a:endParaRPr lang="es-ES" dirty="0"/>
          </a:p>
        </p:txBody>
      </p:sp>
    </p:spTree>
    <p:extLst>
      <p:ext uri="{BB962C8B-B14F-4D97-AF65-F5344CB8AC3E}">
        <p14:creationId xmlns:p14="http://schemas.microsoft.com/office/powerpoint/2010/main" val="21292567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CD2B09F-ACDD-457B-99D5-067EC0F8B13A}"/>
              </a:ext>
            </a:extLst>
          </p:cNvPr>
          <p:cNvPicPr>
            <a:picLocks noChangeAspect="1"/>
          </p:cNvPicPr>
          <p:nvPr/>
        </p:nvPicPr>
        <p:blipFill>
          <a:blip r:embed="rId3"/>
          <a:stretch>
            <a:fillRect/>
          </a:stretch>
        </p:blipFill>
        <p:spPr>
          <a:xfrm>
            <a:off x="2637675" y="1297492"/>
            <a:ext cx="1108172" cy="1108172"/>
          </a:xfrm>
          <a:prstGeom prst="rect">
            <a:avLst/>
          </a:prstGeom>
        </p:spPr>
      </p:pic>
      <p:sp>
        <p:nvSpPr>
          <p:cNvPr id="5" name="Rectángulo: esquinas redondeadas 4">
            <a:extLst>
              <a:ext uri="{FF2B5EF4-FFF2-40B4-BE49-F238E27FC236}">
                <a16:creationId xmlns:a16="http://schemas.microsoft.com/office/drawing/2014/main" id="{53EE68BF-445C-42C7-A65C-81C760675E86}"/>
              </a:ext>
            </a:extLst>
          </p:cNvPr>
          <p:cNvSpPr/>
          <p:nvPr/>
        </p:nvSpPr>
        <p:spPr>
          <a:xfrm>
            <a:off x="3987603" y="1622223"/>
            <a:ext cx="1753747" cy="582089"/>
          </a:xfrm>
          <a:prstGeom prst="roundRect">
            <a:avLst/>
          </a:prstGeom>
          <a:noFill/>
          <a:ln w="12700">
            <a:solidFill>
              <a:srgbClr val="432E64"/>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800" b="1" dirty="0" err="1">
                <a:solidFill>
                  <a:srgbClr val="002060"/>
                </a:solidFill>
              </a:rPr>
              <a:t>Harvest</a:t>
            </a:r>
            <a:endParaRPr lang="es-ES" sz="3200" b="1" dirty="0">
              <a:solidFill>
                <a:srgbClr val="002060"/>
              </a:solidFill>
            </a:endParaRPr>
          </a:p>
        </p:txBody>
      </p:sp>
      <p:pic>
        <p:nvPicPr>
          <p:cNvPr id="6" name="Imagen 5">
            <a:extLst>
              <a:ext uri="{FF2B5EF4-FFF2-40B4-BE49-F238E27FC236}">
                <a16:creationId xmlns:a16="http://schemas.microsoft.com/office/drawing/2014/main" id="{3E0B8589-9076-45EA-8967-897A5AC3CE97}"/>
              </a:ext>
            </a:extLst>
          </p:cNvPr>
          <p:cNvPicPr>
            <a:picLocks noChangeAspect="1"/>
          </p:cNvPicPr>
          <p:nvPr/>
        </p:nvPicPr>
        <p:blipFill>
          <a:blip r:embed="rId4"/>
          <a:stretch>
            <a:fillRect/>
          </a:stretch>
        </p:blipFill>
        <p:spPr>
          <a:xfrm>
            <a:off x="2502182" y="2714480"/>
            <a:ext cx="1351601" cy="1351601"/>
          </a:xfrm>
          <a:prstGeom prst="rect">
            <a:avLst/>
          </a:prstGeom>
        </p:spPr>
      </p:pic>
      <p:pic>
        <p:nvPicPr>
          <p:cNvPr id="7" name="Imagen 6">
            <a:extLst>
              <a:ext uri="{FF2B5EF4-FFF2-40B4-BE49-F238E27FC236}">
                <a16:creationId xmlns:a16="http://schemas.microsoft.com/office/drawing/2014/main" id="{BF5E39C4-9165-4F83-9612-B66E51627895}"/>
              </a:ext>
            </a:extLst>
          </p:cNvPr>
          <p:cNvPicPr>
            <a:picLocks noChangeAspect="1"/>
          </p:cNvPicPr>
          <p:nvPr/>
        </p:nvPicPr>
        <p:blipFill>
          <a:blip r:embed="rId5"/>
          <a:stretch>
            <a:fillRect/>
          </a:stretch>
        </p:blipFill>
        <p:spPr>
          <a:xfrm>
            <a:off x="6839244" y="1297492"/>
            <a:ext cx="1331053" cy="1331053"/>
          </a:xfrm>
          <a:prstGeom prst="rect">
            <a:avLst/>
          </a:prstGeom>
        </p:spPr>
      </p:pic>
      <p:sp>
        <p:nvSpPr>
          <p:cNvPr id="8" name="Rectángulo: esquinas redondeadas 7">
            <a:extLst>
              <a:ext uri="{FF2B5EF4-FFF2-40B4-BE49-F238E27FC236}">
                <a16:creationId xmlns:a16="http://schemas.microsoft.com/office/drawing/2014/main" id="{9027ED6C-016C-4A4F-AD71-91D9E8089332}"/>
              </a:ext>
            </a:extLst>
          </p:cNvPr>
          <p:cNvSpPr/>
          <p:nvPr/>
        </p:nvSpPr>
        <p:spPr>
          <a:xfrm>
            <a:off x="8170297" y="1563419"/>
            <a:ext cx="1935830" cy="1025788"/>
          </a:xfrm>
          <a:prstGeom prst="roundRect">
            <a:avLst/>
          </a:prstGeom>
          <a:noFill/>
          <a:ln w="12700">
            <a:solidFill>
              <a:srgbClr val="432E64"/>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err="1">
                <a:solidFill>
                  <a:srgbClr val="002060"/>
                </a:solidFill>
              </a:rPr>
              <a:t>Rescue</a:t>
            </a:r>
            <a:r>
              <a:rPr lang="es-ES" sz="3200" b="1" dirty="0">
                <a:solidFill>
                  <a:srgbClr val="002060"/>
                </a:solidFill>
              </a:rPr>
              <a:t> Time</a:t>
            </a:r>
            <a:endParaRPr lang="es-ES" sz="3600" b="1" dirty="0">
              <a:solidFill>
                <a:srgbClr val="002060"/>
              </a:solidFill>
            </a:endParaRPr>
          </a:p>
        </p:txBody>
      </p:sp>
      <p:pic>
        <p:nvPicPr>
          <p:cNvPr id="9" name="Imagen 8">
            <a:extLst>
              <a:ext uri="{FF2B5EF4-FFF2-40B4-BE49-F238E27FC236}">
                <a16:creationId xmlns:a16="http://schemas.microsoft.com/office/drawing/2014/main" id="{5AFE986A-5022-498C-A404-3646B2EAF5A1}"/>
              </a:ext>
            </a:extLst>
          </p:cNvPr>
          <p:cNvPicPr>
            <a:picLocks noChangeAspect="1"/>
          </p:cNvPicPr>
          <p:nvPr/>
        </p:nvPicPr>
        <p:blipFill>
          <a:blip r:embed="rId6"/>
          <a:stretch>
            <a:fillRect/>
          </a:stretch>
        </p:blipFill>
        <p:spPr>
          <a:xfrm>
            <a:off x="6279897" y="2764232"/>
            <a:ext cx="2229410" cy="1170440"/>
          </a:xfrm>
          <a:prstGeom prst="rect">
            <a:avLst/>
          </a:prstGeom>
        </p:spPr>
      </p:pic>
      <p:sp>
        <p:nvSpPr>
          <p:cNvPr id="10" name="Rectángulo: esquinas redondeadas 9">
            <a:extLst>
              <a:ext uri="{FF2B5EF4-FFF2-40B4-BE49-F238E27FC236}">
                <a16:creationId xmlns:a16="http://schemas.microsoft.com/office/drawing/2014/main" id="{04FABB01-E3E2-464C-BCF0-44E5A9703404}"/>
              </a:ext>
            </a:extLst>
          </p:cNvPr>
          <p:cNvSpPr/>
          <p:nvPr/>
        </p:nvSpPr>
        <p:spPr>
          <a:xfrm>
            <a:off x="8166522" y="3058407"/>
            <a:ext cx="2229410" cy="582089"/>
          </a:xfrm>
          <a:prstGeom prst="roundRect">
            <a:avLst/>
          </a:prstGeom>
          <a:noFill/>
          <a:ln w="12700">
            <a:solidFill>
              <a:srgbClr val="432E64"/>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err="1">
                <a:solidFill>
                  <a:srgbClr val="002060"/>
                </a:solidFill>
              </a:rPr>
              <a:t>Timeneye</a:t>
            </a:r>
            <a:endParaRPr lang="es-ES" sz="3600" b="1" dirty="0">
              <a:solidFill>
                <a:srgbClr val="002060"/>
              </a:solidFill>
            </a:endParaRPr>
          </a:p>
        </p:txBody>
      </p:sp>
      <p:sp>
        <p:nvSpPr>
          <p:cNvPr id="11" name="Rectángulo: esquinas redondeadas 10">
            <a:extLst>
              <a:ext uri="{FF2B5EF4-FFF2-40B4-BE49-F238E27FC236}">
                <a16:creationId xmlns:a16="http://schemas.microsoft.com/office/drawing/2014/main" id="{33EF24AA-7FF6-4CA7-93B0-A9F6131C4C6E}"/>
              </a:ext>
            </a:extLst>
          </p:cNvPr>
          <p:cNvSpPr/>
          <p:nvPr/>
        </p:nvSpPr>
        <p:spPr>
          <a:xfrm>
            <a:off x="3980631" y="4566206"/>
            <a:ext cx="3009515" cy="1266269"/>
          </a:xfrm>
          <a:prstGeom prst="roundRect">
            <a:avLst/>
          </a:prstGeom>
          <a:noFill/>
          <a:ln w="19050">
            <a:solidFill>
              <a:srgbClr val="432E64"/>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err="1">
                <a:solidFill>
                  <a:srgbClr val="002060"/>
                </a:solidFill>
              </a:rPr>
              <a:t>Boosted</a:t>
            </a:r>
            <a:endParaRPr lang="es-ES" sz="3200" b="1" dirty="0">
              <a:solidFill>
                <a:srgbClr val="002060"/>
              </a:solidFill>
            </a:endParaRPr>
          </a:p>
          <a:p>
            <a:pPr algn="ctr"/>
            <a:r>
              <a:rPr lang="es-ES" sz="2000" b="0" i="0" dirty="0" err="1">
                <a:solidFill>
                  <a:srgbClr val="0563C1"/>
                </a:solidFill>
                <a:effectLst/>
                <a:latin typeface="Roboto"/>
              </a:rPr>
              <a:t>Productivity</a:t>
            </a:r>
            <a:r>
              <a:rPr lang="es-ES" sz="2000" b="0" i="0" dirty="0">
                <a:solidFill>
                  <a:srgbClr val="0563C1"/>
                </a:solidFill>
                <a:effectLst/>
                <a:latin typeface="Roboto"/>
              </a:rPr>
              <a:t> &amp; Time </a:t>
            </a:r>
            <a:r>
              <a:rPr lang="es-ES" sz="2000" b="0" i="0" dirty="0" err="1">
                <a:solidFill>
                  <a:srgbClr val="002060"/>
                </a:solidFill>
                <a:effectLst/>
                <a:latin typeface="Roboto"/>
              </a:rPr>
              <a:t>Tracker</a:t>
            </a:r>
            <a:endParaRPr lang="es-ES" sz="2000" b="1" dirty="0">
              <a:solidFill>
                <a:srgbClr val="002060"/>
              </a:solidFill>
            </a:endParaRPr>
          </a:p>
        </p:txBody>
      </p:sp>
      <p:pic>
        <p:nvPicPr>
          <p:cNvPr id="17" name="Imagen 16">
            <a:extLst>
              <a:ext uri="{FF2B5EF4-FFF2-40B4-BE49-F238E27FC236}">
                <a16:creationId xmlns:a16="http://schemas.microsoft.com/office/drawing/2014/main" id="{D6EB68CA-026B-4857-BDFD-810B85D3A23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754984" y="4228847"/>
            <a:ext cx="2640948" cy="1760632"/>
          </a:xfrm>
          <a:prstGeom prst="rect">
            <a:avLst/>
          </a:prstGeom>
        </p:spPr>
      </p:pic>
      <p:pic>
        <p:nvPicPr>
          <p:cNvPr id="3" name="Imagen 2">
            <a:extLst>
              <a:ext uri="{FF2B5EF4-FFF2-40B4-BE49-F238E27FC236}">
                <a16:creationId xmlns:a16="http://schemas.microsoft.com/office/drawing/2014/main" id="{FDFB6A3A-1F40-465B-83C6-D091021C0B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2081" y="4409203"/>
            <a:ext cx="1580276" cy="1580276"/>
          </a:xfrm>
          <a:prstGeom prst="rect">
            <a:avLst/>
          </a:prstGeom>
        </p:spPr>
      </p:pic>
      <p:sp>
        <p:nvSpPr>
          <p:cNvPr id="12" name="Rectángulo: esquinas redondeadas 11">
            <a:extLst>
              <a:ext uri="{FF2B5EF4-FFF2-40B4-BE49-F238E27FC236}">
                <a16:creationId xmlns:a16="http://schemas.microsoft.com/office/drawing/2014/main" id="{E3C113F0-7186-4CB0-91F0-1C6AE1ECF2C5}"/>
              </a:ext>
            </a:extLst>
          </p:cNvPr>
          <p:cNvSpPr/>
          <p:nvPr/>
        </p:nvSpPr>
        <p:spPr>
          <a:xfrm>
            <a:off x="4136228" y="3251635"/>
            <a:ext cx="1753747" cy="582089"/>
          </a:xfrm>
          <a:prstGeom prst="roundRect">
            <a:avLst/>
          </a:prstGeom>
          <a:noFill/>
          <a:ln w="19050">
            <a:solidFill>
              <a:srgbClr val="432E64"/>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err="1">
                <a:solidFill>
                  <a:srgbClr val="002060"/>
                </a:solidFill>
              </a:rPr>
              <a:t>Toggl</a:t>
            </a:r>
            <a:endParaRPr lang="es-ES" sz="3600" b="1" dirty="0">
              <a:solidFill>
                <a:srgbClr val="002060"/>
              </a:solidFill>
            </a:endParaRPr>
          </a:p>
        </p:txBody>
      </p:sp>
    </p:spTree>
    <p:extLst>
      <p:ext uri="{BB962C8B-B14F-4D97-AF65-F5344CB8AC3E}">
        <p14:creationId xmlns:p14="http://schemas.microsoft.com/office/powerpoint/2010/main" val="31989885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947B37F-AD38-448F-8289-1E1F804F17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330" y="326571"/>
            <a:ext cx="12011339" cy="6531429"/>
          </a:xfrm>
        </p:spPr>
      </p:pic>
    </p:spTree>
    <p:extLst>
      <p:ext uri="{BB962C8B-B14F-4D97-AF65-F5344CB8AC3E}">
        <p14:creationId xmlns:p14="http://schemas.microsoft.com/office/powerpoint/2010/main" val="40861339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48A52073-3F8E-403D-91B6-B297AD12125D}"/>
              </a:ext>
            </a:extLst>
          </p:cNvPr>
          <p:cNvSpPr/>
          <p:nvPr/>
        </p:nvSpPr>
        <p:spPr>
          <a:xfrm>
            <a:off x="2400781" y="1308272"/>
            <a:ext cx="3016616" cy="978904"/>
          </a:xfrm>
          <a:prstGeom prst="roundRect">
            <a:avLst/>
          </a:prstGeom>
          <a:noFill/>
          <a:ln w="3810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800" b="1" dirty="0">
                <a:solidFill>
                  <a:srgbClr val="31A485"/>
                </a:solidFill>
              </a:rPr>
              <a:t>Agenda</a:t>
            </a:r>
            <a:endParaRPr lang="es-ES" sz="2800" dirty="0">
              <a:solidFill>
                <a:srgbClr val="31A485"/>
              </a:solidFill>
            </a:endParaRPr>
          </a:p>
        </p:txBody>
      </p:sp>
      <p:cxnSp>
        <p:nvCxnSpPr>
          <p:cNvPr id="5" name="Conector recto de flecha 4">
            <a:extLst>
              <a:ext uri="{FF2B5EF4-FFF2-40B4-BE49-F238E27FC236}">
                <a16:creationId xmlns:a16="http://schemas.microsoft.com/office/drawing/2014/main" id="{A605FD44-8015-40F8-A7D8-D117FE589F8F}"/>
              </a:ext>
            </a:extLst>
          </p:cNvPr>
          <p:cNvCxnSpPr>
            <a:stCxn id="4" idx="2"/>
          </p:cNvCxnSpPr>
          <p:nvPr/>
        </p:nvCxnSpPr>
        <p:spPr>
          <a:xfrm flipH="1">
            <a:off x="2430277" y="2287176"/>
            <a:ext cx="1478812" cy="879392"/>
          </a:xfrm>
          <a:prstGeom prst="straightConnector1">
            <a:avLst/>
          </a:prstGeom>
          <a:ln w="28575">
            <a:solidFill>
              <a:srgbClr val="31A485"/>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8DA4C016-32DD-4BD7-B60D-CD2D30EAE376}"/>
              </a:ext>
            </a:extLst>
          </p:cNvPr>
          <p:cNvCxnSpPr>
            <a:cxnSpLocks/>
          </p:cNvCxnSpPr>
          <p:nvPr/>
        </p:nvCxnSpPr>
        <p:spPr>
          <a:xfrm flipH="1">
            <a:off x="3963719" y="2287176"/>
            <a:ext cx="8713" cy="2194979"/>
          </a:xfrm>
          <a:prstGeom prst="straightConnector1">
            <a:avLst/>
          </a:prstGeom>
          <a:ln w="28575">
            <a:solidFill>
              <a:srgbClr val="31A485"/>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788985E7-C283-41B6-9C18-6D90EFD62CB7}"/>
              </a:ext>
            </a:extLst>
          </p:cNvPr>
          <p:cNvCxnSpPr>
            <a:cxnSpLocks/>
          </p:cNvCxnSpPr>
          <p:nvPr/>
        </p:nvCxnSpPr>
        <p:spPr>
          <a:xfrm>
            <a:off x="4027062" y="2324987"/>
            <a:ext cx="1105379" cy="861890"/>
          </a:xfrm>
          <a:prstGeom prst="straightConnector1">
            <a:avLst/>
          </a:prstGeom>
          <a:ln w="28575">
            <a:solidFill>
              <a:srgbClr val="31A485"/>
            </a:solidFill>
            <a:tailEnd type="triangle"/>
          </a:ln>
          <a:effectLst/>
        </p:spPr>
        <p:style>
          <a:lnRef idx="1">
            <a:schemeClr val="accent1"/>
          </a:lnRef>
          <a:fillRef idx="0">
            <a:schemeClr val="accent1"/>
          </a:fillRef>
          <a:effectRef idx="0">
            <a:schemeClr val="accent1"/>
          </a:effectRef>
          <a:fontRef idx="minor">
            <a:schemeClr val="tx1"/>
          </a:fontRef>
        </p:style>
      </p:cxnSp>
      <p:sp>
        <p:nvSpPr>
          <p:cNvPr id="8" name="Rectángulo: esquinas redondeadas 7">
            <a:extLst>
              <a:ext uri="{FF2B5EF4-FFF2-40B4-BE49-F238E27FC236}">
                <a16:creationId xmlns:a16="http://schemas.microsoft.com/office/drawing/2014/main" id="{6394B1C3-DBC6-4A94-B60A-C629C001A468}"/>
              </a:ext>
            </a:extLst>
          </p:cNvPr>
          <p:cNvSpPr/>
          <p:nvPr/>
        </p:nvSpPr>
        <p:spPr>
          <a:xfrm>
            <a:off x="1452289" y="3240998"/>
            <a:ext cx="1757645" cy="731532"/>
          </a:xfrm>
          <a:prstGeom prst="roundRect">
            <a:avLst/>
          </a:prstGeom>
          <a:noFill/>
          <a:ln w="1270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800" b="1" dirty="0">
                <a:solidFill>
                  <a:srgbClr val="31A485"/>
                </a:solidFill>
              </a:rPr>
              <a:t>Citas</a:t>
            </a:r>
            <a:endParaRPr lang="es-ES" sz="2800" dirty="0">
              <a:solidFill>
                <a:srgbClr val="31A485"/>
              </a:solidFill>
            </a:endParaRPr>
          </a:p>
        </p:txBody>
      </p:sp>
      <p:sp>
        <p:nvSpPr>
          <p:cNvPr id="9" name="Rectángulo: esquinas redondeadas 8">
            <a:extLst>
              <a:ext uri="{FF2B5EF4-FFF2-40B4-BE49-F238E27FC236}">
                <a16:creationId xmlns:a16="http://schemas.microsoft.com/office/drawing/2014/main" id="{74D1EA24-CEDA-4CE1-836E-52625675DA66}"/>
              </a:ext>
            </a:extLst>
          </p:cNvPr>
          <p:cNvSpPr/>
          <p:nvPr/>
        </p:nvSpPr>
        <p:spPr>
          <a:xfrm>
            <a:off x="4550224" y="3254902"/>
            <a:ext cx="1892351" cy="731532"/>
          </a:xfrm>
          <a:prstGeom prst="roundRect">
            <a:avLst/>
          </a:prstGeom>
          <a:noFill/>
          <a:ln w="1270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800" b="1" dirty="0" err="1">
                <a:solidFill>
                  <a:srgbClr val="31A485"/>
                </a:solidFill>
              </a:rPr>
              <a:t>Deadlines</a:t>
            </a:r>
            <a:endParaRPr lang="es-ES" sz="2800" dirty="0">
              <a:solidFill>
                <a:srgbClr val="31A485"/>
              </a:solidFill>
            </a:endParaRPr>
          </a:p>
        </p:txBody>
      </p:sp>
      <p:sp>
        <p:nvSpPr>
          <p:cNvPr id="10" name="Rectángulo: esquinas redondeadas 9">
            <a:extLst>
              <a:ext uri="{FF2B5EF4-FFF2-40B4-BE49-F238E27FC236}">
                <a16:creationId xmlns:a16="http://schemas.microsoft.com/office/drawing/2014/main" id="{FDEB8869-BABD-4FAB-81BF-61F43328BA90}"/>
              </a:ext>
            </a:extLst>
          </p:cNvPr>
          <p:cNvSpPr/>
          <p:nvPr/>
        </p:nvSpPr>
        <p:spPr>
          <a:xfrm>
            <a:off x="2732111" y="4544746"/>
            <a:ext cx="2628149" cy="731532"/>
          </a:xfrm>
          <a:prstGeom prst="roundRect">
            <a:avLst/>
          </a:prstGeom>
          <a:noFill/>
          <a:ln w="12700">
            <a:solidFill>
              <a:srgbClr val="31A485"/>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800" b="1" dirty="0">
                <a:solidFill>
                  <a:srgbClr val="31A485"/>
                </a:solidFill>
              </a:rPr>
              <a:t>Recordatorios</a:t>
            </a:r>
            <a:endParaRPr lang="es-ES" sz="2800" dirty="0">
              <a:solidFill>
                <a:srgbClr val="31A485"/>
              </a:solidFill>
            </a:endParaRPr>
          </a:p>
        </p:txBody>
      </p:sp>
      <p:sp>
        <p:nvSpPr>
          <p:cNvPr id="11" name="Rectángulo: esquinas redondeadas 10">
            <a:extLst>
              <a:ext uri="{FF2B5EF4-FFF2-40B4-BE49-F238E27FC236}">
                <a16:creationId xmlns:a16="http://schemas.microsoft.com/office/drawing/2014/main" id="{3B32EA16-241B-4CEB-9596-F4251CBD27F9}"/>
              </a:ext>
            </a:extLst>
          </p:cNvPr>
          <p:cNvSpPr/>
          <p:nvPr/>
        </p:nvSpPr>
        <p:spPr>
          <a:xfrm>
            <a:off x="8776413" y="2324987"/>
            <a:ext cx="2598862" cy="2157168"/>
          </a:xfrm>
          <a:prstGeom prst="roundRect">
            <a:avLst/>
          </a:prstGeom>
          <a:solidFill>
            <a:srgbClr val="F7D6D6"/>
          </a:solidFill>
          <a:ln w="12700">
            <a:no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solidFill>
                  <a:schemeClr val="tx1"/>
                </a:solidFill>
              </a:rPr>
              <a:t>Citas</a:t>
            </a:r>
            <a:endParaRPr lang="es-ES" sz="2400" b="1" dirty="0">
              <a:solidFill>
                <a:schemeClr val="tx1"/>
              </a:solidFill>
            </a:endParaRPr>
          </a:p>
          <a:p>
            <a:pPr algn="ctr"/>
            <a:r>
              <a:rPr lang="es-ES" sz="2400" dirty="0">
                <a:solidFill>
                  <a:schemeClr val="tx1"/>
                </a:solidFill>
              </a:rPr>
              <a:t>Compromisos o eventos</a:t>
            </a:r>
          </a:p>
        </p:txBody>
      </p:sp>
      <p:sp>
        <p:nvSpPr>
          <p:cNvPr id="12" name="Rectángulo: esquinas redondeadas 11">
            <a:extLst>
              <a:ext uri="{FF2B5EF4-FFF2-40B4-BE49-F238E27FC236}">
                <a16:creationId xmlns:a16="http://schemas.microsoft.com/office/drawing/2014/main" id="{7DED2CF3-0BF3-47C2-9660-13A03A42A1F0}"/>
              </a:ext>
            </a:extLst>
          </p:cNvPr>
          <p:cNvSpPr/>
          <p:nvPr/>
        </p:nvSpPr>
        <p:spPr>
          <a:xfrm>
            <a:off x="6902713" y="503138"/>
            <a:ext cx="2633714" cy="2475462"/>
          </a:xfrm>
          <a:prstGeom prst="roundRect">
            <a:avLst/>
          </a:prstGeom>
          <a:solidFill>
            <a:srgbClr val="ECECEC"/>
          </a:solidFill>
          <a:ln w="12700">
            <a:no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err="1">
                <a:solidFill>
                  <a:srgbClr val="432E64"/>
                </a:solidFill>
              </a:rPr>
              <a:t>Deadlines</a:t>
            </a:r>
            <a:endParaRPr lang="es-ES" sz="2000" b="1" dirty="0">
              <a:solidFill>
                <a:srgbClr val="432E64"/>
              </a:solidFill>
            </a:endParaRPr>
          </a:p>
          <a:p>
            <a:pPr algn="ctr"/>
            <a:r>
              <a:rPr lang="es-ES" sz="2400" dirty="0">
                <a:solidFill>
                  <a:srgbClr val="432E64"/>
                </a:solidFill>
              </a:rPr>
              <a:t>Fechas tope “para X día tendría que haber acabado X”</a:t>
            </a:r>
          </a:p>
        </p:txBody>
      </p:sp>
      <p:sp>
        <p:nvSpPr>
          <p:cNvPr id="13" name="Rectángulo: esquinas redondeadas 12">
            <a:extLst>
              <a:ext uri="{FF2B5EF4-FFF2-40B4-BE49-F238E27FC236}">
                <a16:creationId xmlns:a16="http://schemas.microsoft.com/office/drawing/2014/main" id="{3DF24FBD-925F-45EB-8B1C-7F15894BDBAB}"/>
              </a:ext>
            </a:extLst>
          </p:cNvPr>
          <p:cNvSpPr/>
          <p:nvPr/>
        </p:nvSpPr>
        <p:spPr>
          <a:xfrm>
            <a:off x="7209524" y="4197694"/>
            <a:ext cx="3133778" cy="2157168"/>
          </a:xfrm>
          <a:prstGeom prst="roundRect">
            <a:avLst/>
          </a:prstGeom>
          <a:solidFill>
            <a:schemeClr val="accent1">
              <a:lumMod val="40000"/>
              <a:lumOff val="60000"/>
            </a:schemeClr>
          </a:solidFill>
          <a:ln w="12700">
            <a:no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solidFill>
                  <a:srgbClr val="432E64"/>
                </a:solidFill>
              </a:rPr>
              <a:t>Recordatorios</a:t>
            </a:r>
            <a:endParaRPr lang="es-ES" sz="2000" b="1" dirty="0">
              <a:solidFill>
                <a:srgbClr val="432E64"/>
              </a:solidFill>
            </a:endParaRPr>
          </a:p>
          <a:p>
            <a:pPr algn="ctr"/>
            <a:r>
              <a:rPr lang="es-ES" sz="2800" dirty="0">
                <a:solidFill>
                  <a:srgbClr val="432E64"/>
                </a:solidFill>
              </a:rPr>
              <a:t>“hacerte una pregunta el día que necesites”</a:t>
            </a:r>
          </a:p>
        </p:txBody>
      </p:sp>
    </p:spTree>
    <p:extLst>
      <p:ext uri="{BB962C8B-B14F-4D97-AF65-F5344CB8AC3E}">
        <p14:creationId xmlns:p14="http://schemas.microsoft.com/office/powerpoint/2010/main" val="25303080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BFFCC764-22D1-4A66-AB50-3F251FF6382A}"/>
              </a:ext>
            </a:extLst>
          </p:cNvPr>
          <p:cNvSpPr/>
          <p:nvPr/>
        </p:nvSpPr>
        <p:spPr>
          <a:xfrm>
            <a:off x="8240211" y="1660849"/>
            <a:ext cx="3289042" cy="3893472"/>
          </a:xfrm>
          <a:prstGeom prst="roundRect">
            <a:avLst/>
          </a:prstGeom>
          <a:solidFill>
            <a:srgbClr val="F7D6D6"/>
          </a:solidFill>
          <a:ln w="12700">
            <a:no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solidFill>
                  <a:schemeClr val="tx1"/>
                </a:solidFill>
              </a:rPr>
              <a:t>Redes sociales</a:t>
            </a:r>
          </a:p>
          <a:p>
            <a:pPr marL="342900" indent="-342900">
              <a:buClr>
                <a:schemeClr val="bg1"/>
              </a:buClr>
              <a:buFont typeface="Arial" panose="020B0604020202020204" pitchFamily="34" charset="0"/>
              <a:buChar char="•"/>
            </a:pPr>
            <a:r>
              <a:rPr lang="es-ES" sz="2000" dirty="0">
                <a:solidFill>
                  <a:schemeClr val="tx1"/>
                </a:solidFill>
              </a:rPr>
              <a:t>Cuentas ajenas</a:t>
            </a:r>
          </a:p>
          <a:p>
            <a:pPr marL="342900" indent="-342900">
              <a:buClr>
                <a:schemeClr val="bg1"/>
              </a:buClr>
              <a:buFont typeface="Arial" panose="020B0604020202020204" pitchFamily="34" charset="0"/>
              <a:buChar char="•"/>
            </a:pPr>
            <a:r>
              <a:rPr lang="es-ES" sz="2000" dirty="0">
                <a:solidFill>
                  <a:schemeClr val="tx1"/>
                </a:solidFill>
              </a:rPr>
              <a:t>Limpieza de cuentas</a:t>
            </a:r>
          </a:p>
          <a:p>
            <a:pPr marL="342900" indent="-342900">
              <a:buClr>
                <a:schemeClr val="bg1"/>
              </a:buClr>
              <a:buFont typeface="Arial" panose="020B0604020202020204" pitchFamily="34" charset="0"/>
              <a:buChar char="•"/>
            </a:pPr>
            <a:r>
              <a:rPr lang="es-ES" sz="2000" dirty="0">
                <a:solidFill>
                  <a:schemeClr val="tx1"/>
                </a:solidFill>
              </a:rPr>
              <a:t>Seguir a los imprescindibles</a:t>
            </a:r>
          </a:p>
        </p:txBody>
      </p:sp>
      <p:sp>
        <p:nvSpPr>
          <p:cNvPr id="5" name="Rectángulo: esquinas redondeadas 4">
            <a:extLst>
              <a:ext uri="{FF2B5EF4-FFF2-40B4-BE49-F238E27FC236}">
                <a16:creationId xmlns:a16="http://schemas.microsoft.com/office/drawing/2014/main" id="{213455B9-13DF-4006-8855-BEA99EE739D4}"/>
              </a:ext>
            </a:extLst>
          </p:cNvPr>
          <p:cNvSpPr/>
          <p:nvPr/>
        </p:nvSpPr>
        <p:spPr>
          <a:xfrm>
            <a:off x="992013" y="1660850"/>
            <a:ext cx="3289043" cy="3893471"/>
          </a:xfrm>
          <a:prstGeom prst="roundRect">
            <a:avLst/>
          </a:prstGeom>
          <a:solidFill>
            <a:srgbClr val="ECECEC"/>
          </a:solidFill>
          <a:ln w="12700">
            <a:no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solidFill>
                  <a:srgbClr val="432E64"/>
                </a:solidFill>
              </a:rPr>
              <a:t>Listas</a:t>
            </a:r>
          </a:p>
          <a:p>
            <a:pPr algn="ctr"/>
            <a:r>
              <a:rPr lang="es-ES" sz="2000" dirty="0">
                <a:solidFill>
                  <a:srgbClr val="432E64"/>
                </a:solidFill>
              </a:rPr>
              <a:t>“descarga la cabeza en el papel”</a:t>
            </a:r>
          </a:p>
          <a:p>
            <a:pPr algn="ctr"/>
            <a:r>
              <a:rPr lang="es-ES" sz="2000" dirty="0">
                <a:solidFill>
                  <a:srgbClr val="432E64"/>
                </a:solidFill>
              </a:rPr>
              <a:t>Diferentes temáticas</a:t>
            </a:r>
            <a:endParaRPr lang="es-ES" sz="1600" dirty="0">
              <a:solidFill>
                <a:srgbClr val="432E64"/>
              </a:solidFill>
            </a:endParaRPr>
          </a:p>
        </p:txBody>
      </p:sp>
      <p:sp>
        <p:nvSpPr>
          <p:cNvPr id="6" name="Rectángulo: esquinas redondeadas 5">
            <a:extLst>
              <a:ext uri="{FF2B5EF4-FFF2-40B4-BE49-F238E27FC236}">
                <a16:creationId xmlns:a16="http://schemas.microsoft.com/office/drawing/2014/main" id="{525E45EC-C897-4D34-8E33-552B132BCE64}"/>
              </a:ext>
            </a:extLst>
          </p:cNvPr>
          <p:cNvSpPr/>
          <p:nvPr/>
        </p:nvSpPr>
        <p:spPr>
          <a:xfrm>
            <a:off x="4616112" y="1660849"/>
            <a:ext cx="3289043" cy="3893472"/>
          </a:xfrm>
          <a:prstGeom prst="roundRect">
            <a:avLst/>
          </a:prstGeom>
          <a:solidFill>
            <a:schemeClr val="accent1">
              <a:lumMod val="40000"/>
              <a:lumOff val="60000"/>
            </a:schemeClr>
          </a:solidFill>
          <a:ln w="12700">
            <a:no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solidFill>
                  <a:srgbClr val="432E64"/>
                </a:solidFill>
              </a:rPr>
              <a:t>Correo electrónico</a:t>
            </a:r>
          </a:p>
          <a:p>
            <a:pPr marL="285750" indent="-285750">
              <a:buFont typeface="Arial" panose="020B0604020202020204" pitchFamily="34" charset="0"/>
              <a:buChar char="•"/>
            </a:pPr>
            <a:r>
              <a:rPr lang="es-ES" sz="2000" dirty="0">
                <a:solidFill>
                  <a:srgbClr val="432E64"/>
                </a:solidFill>
              </a:rPr>
              <a:t>Procesar (establecer prioridades) y responder</a:t>
            </a:r>
          </a:p>
          <a:p>
            <a:pPr marL="285750" indent="-285750">
              <a:buFont typeface="Arial" panose="020B0604020202020204" pitchFamily="34" charset="0"/>
              <a:buChar char="•"/>
            </a:pPr>
            <a:r>
              <a:rPr lang="es-ES" sz="2000" dirty="0">
                <a:solidFill>
                  <a:srgbClr val="432E64"/>
                </a:solidFill>
              </a:rPr>
              <a:t>Procesar en calientes, templados y fríos</a:t>
            </a:r>
            <a:endParaRPr lang="es-ES" sz="2400" dirty="0">
              <a:solidFill>
                <a:srgbClr val="432E64"/>
              </a:solidFill>
            </a:endParaRPr>
          </a:p>
        </p:txBody>
      </p:sp>
    </p:spTree>
    <p:extLst>
      <p:ext uri="{BB962C8B-B14F-4D97-AF65-F5344CB8AC3E}">
        <p14:creationId xmlns:p14="http://schemas.microsoft.com/office/powerpoint/2010/main" val="17372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85D4B18-3B56-419B-8FB7-4AFAFADEAC2F}"/>
              </a:ext>
            </a:extLst>
          </p:cNvPr>
          <p:cNvSpPr txBox="1"/>
          <p:nvPr/>
        </p:nvSpPr>
        <p:spPr>
          <a:xfrm>
            <a:off x="1699926" y="1664316"/>
            <a:ext cx="8792147" cy="4401205"/>
          </a:xfrm>
          <a:prstGeom prst="rect">
            <a:avLst/>
          </a:prstGeom>
          <a:noFill/>
        </p:spPr>
        <p:txBody>
          <a:bodyPr wrap="square" rtlCol="0">
            <a:spAutoFit/>
          </a:bodyPr>
          <a:lstStyle/>
          <a:p>
            <a:pPr marL="285750" indent="-285750">
              <a:buFontTx/>
              <a:buChar char="-"/>
            </a:pPr>
            <a:r>
              <a:rPr lang="es-ES" sz="2800" b="1" dirty="0">
                <a:solidFill>
                  <a:srgbClr val="31A485"/>
                </a:solidFill>
              </a:rPr>
              <a:t>Es un recurso escaso</a:t>
            </a:r>
            <a:r>
              <a:rPr lang="es-ES" sz="2800" dirty="0">
                <a:solidFill>
                  <a:srgbClr val="31A485"/>
                </a:solidFill>
              </a:rPr>
              <a:t>: es el que hay.</a:t>
            </a:r>
          </a:p>
          <a:p>
            <a:pPr marL="285750" indent="-285750">
              <a:buFontTx/>
              <a:buChar char="-"/>
            </a:pPr>
            <a:r>
              <a:rPr lang="es-ES" sz="2800" b="1" dirty="0">
                <a:solidFill>
                  <a:srgbClr val="31A485"/>
                </a:solidFill>
              </a:rPr>
              <a:t>Es absolutamente inelástico</a:t>
            </a:r>
            <a:r>
              <a:rPr lang="es-ES" sz="2800" dirty="0">
                <a:solidFill>
                  <a:srgbClr val="31A485"/>
                </a:solidFill>
              </a:rPr>
              <a:t>: no podemos prolongarlo</a:t>
            </a:r>
          </a:p>
          <a:p>
            <a:pPr marL="285750" indent="-285750">
              <a:buFontTx/>
              <a:buChar char="-"/>
            </a:pPr>
            <a:r>
              <a:rPr lang="es-ES" sz="2800" b="1" dirty="0">
                <a:solidFill>
                  <a:srgbClr val="31A485"/>
                </a:solidFill>
              </a:rPr>
              <a:t>Es irremplazable</a:t>
            </a:r>
            <a:r>
              <a:rPr lang="es-ES" sz="2800" dirty="0">
                <a:solidFill>
                  <a:srgbClr val="31A485"/>
                </a:solidFill>
              </a:rPr>
              <a:t>: no se puede volver atrás. El tiempo perdido se va.</a:t>
            </a:r>
          </a:p>
          <a:p>
            <a:pPr marL="285750" indent="-285750">
              <a:buFontTx/>
              <a:buChar char="-"/>
            </a:pPr>
            <a:r>
              <a:rPr lang="es-ES" sz="2800" b="1" dirty="0">
                <a:solidFill>
                  <a:srgbClr val="31A485"/>
                </a:solidFill>
              </a:rPr>
              <a:t>Es equitativo y justo</a:t>
            </a:r>
            <a:r>
              <a:rPr lang="es-ES" sz="2800" dirty="0">
                <a:solidFill>
                  <a:srgbClr val="31A485"/>
                </a:solidFill>
              </a:rPr>
              <a:t>: a diario se nos entrega una cantidad fija de veinticuatro horas, esto es igual para todo ser vivo. </a:t>
            </a:r>
          </a:p>
          <a:p>
            <a:pPr marL="285750" indent="-285750">
              <a:buFontTx/>
              <a:buChar char="-"/>
            </a:pPr>
            <a:r>
              <a:rPr lang="es-ES" sz="2800" b="1" dirty="0">
                <a:solidFill>
                  <a:srgbClr val="31A485"/>
                </a:solidFill>
              </a:rPr>
              <a:t>Es inexorable: </a:t>
            </a:r>
            <a:r>
              <a:rPr lang="es-ES" sz="2800" dirty="0">
                <a:solidFill>
                  <a:srgbClr val="31A485"/>
                </a:solidFill>
              </a:rPr>
              <a:t>no atiende ni a súplicas ni a ruegos. </a:t>
            </a:r>
          </a:p>
          <a:p>
            <a:pPr marL="285750" indent="-285750">
              <a:buFontTx/>
              <a:buChar char="-"/>
            </a:pPr>
            <a:r>
              <a:rPr lang="es-ES" sz="2800" b="1" dirty="0">
                <a:solidFill>
                  <a:srgbClr val="31A485"/>
                </a:solidFill>
              </a:rPr>
              <a:t>Es indispensable</a:t>
            </a:r>
            <a:r>
              <a:rPr lang="es-ES" sz="2800" dirty="0">
                <a:solidFill>
                  <a:srgbClr val="31A485"/>
                </a:solidFill>
              </a:rPr>
              <a:t>: nuestra vida es el tiempo que pasamos “aquí”. La realidad es tan solo el presente. </a:t>
            </a:r>
          </a:p>
        </p:txBody>
      </p:sp>
      <p:sp>
        <p:nvSpPr>
          <p:cNvPr id="5" name="CuadroTexto 4">
            <a:extLst>
              <a:ext uri="{FF2B5EF4-FFF2-40B4-BE49-F238E27FC236}">
                <a16:creationId xmlns:a16="http://schemas.microsoft.com/office/drawing/2014/main" id="{29631DFF-21A1-4512-84FF-62FFC21094D7}"/>
              </a:ext>
            </a:extLst>
          </p:cNvPr>
          <p:cNvSpPr txBox="1"/>
          <p:nvPr/>
        </p:nvSpPr>
        <p:spPr>
          <a:xfrm>
            <a:off x="2673752" y="657943"/>
            <a:ext cx="6875362" cy="646331"/>
          </a:xfrm>
          <a:prstGeom prst="rect">
            <a:avLst/>
          </a:prstGeom>
          <a:noFill/>
          <a:ln w="28575">
            <a:solidFill>
              <a:srgbClr val="F27088"/>
            </a:solidFill>
            <a:prstDash val="dashDot"/>
          </a:ln>
        </p:spPr>
        <p:txBody>
          <a:bodyPr wrap="square" rtlCol="0">
            <a:spAutoFit/>
          </a:bodyPr>
          <a:lstStyle/>
          <a:p>
            <a:pPr algn="ctr"/>
            <a:r>
              <a:rPr lang="es-ES" sz="3600" b="1" dirty="0">
                <a:solidFill>
                  <a:srgbClr val="31A485"/>
                </a:solidFill>
              </a:rPr>
              <a:t>Recuerda que el tiempo…</a:t>
            </a:r>
          </a:p>
        </p:txBody>
      </p:sp>
    </p:spTree>
    <p:extLst>
      <p:ext uri="{BB962C8B-B14F-4D97-AF65-F5344CB8AC3E}">
        <p14:creationId xmlns:p14="http://schemas.microsoft.com/office/powerpoint/2010/main" val="2644192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09EF486-C47C-41CA-B349-C9EEF035D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78" y="486637"/>
            <a:ext cx="9357244" cy="5605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uadroTexto 7">
            <a:extLst>
              <a:ext uri="{FF2B5EF4-FFF2-40B4-BE49-F238E27FC236}">
                <a16:creationId xmlns:a16="http://schemas.microsoft.com/office/drawing/2014/main" id="{3B3E18CA-816A-4EF0-B73A-7A5CFFE755B5}"/>
              </a:ext>
            </a:extLst>
          </p:cNvPr>
          <p:cNvSpPr txBox="1"/>
          <p:nvPr/>
        </p:nvSpPr>
        <p:spPr>
          <a:xfrm>
            <a:off x="7147249" y="1684461"/>
            <a:ext cx="1847461" cy="1569660"/>
          </a:xfrm>
          <a:prstGeom prst="rect">
            <a:avLst/>
          </a:prstGeom>
          <a:noFill/>
        </p:spPr>
        <p:txBody>
          <a:bodyPr wrap="square" rtlCol="0">
            <a:spAutoFit/>
          </a:bodyPr>
          <a:lstStyle/>
          <a:p>
            <a:r>
              <a:rPr lang="es-ES" sz="3200" b="1" dirty="0"/>
              <a:t>Aprender a delegar y decir no</a:t>
            </a:r>
          </a:p>
        </p:txBody>
      </p:sp>
    </p:spTree>
    <p:extLst>
      <p:ext uri="{BB962C8B-B14F-4D97-AF65-F5344CB8AC3E}">
        <p14:creationId xmlns:p14="http://schemas.microsoft.com/office/powerpoint/2010/main" val="6253049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47F55C5-4E43-4DD4-8885-84CA85A3DF2C}"/>
              </a:ext>
            </a:extLst>
          </p:cNvPr>
          <p:cNvPicPr>
            <a:picLocks noChangeAspect="1"/>
          </p:cNvPicPr>
          <p:nvPr/>
        </p:nvPicPr>
        <p:blipFill>
          <a:blip r:embed="rId2"/>
          <a:stretch>
            <a:fillRect/>
          </a:stretch>
        </p:blipFill>
        <p:spPr>
          <a:xfrm>
            <a:off x="4681177" y="2283991"/>
            <a:ext cx="522116" cy="888439"/>
          </a:xfrm>
          <a:prstGeom prst="rect">
            <a:avLst/>
          </a:prstGeom>
        </p:spPr>
      </p:pic>
      <p:pic>
        <p:nvPicPr>
          <p:cNvPr id="5" name="Imagen 4">
            <a:extLst>
              <a:ext uri="{FF2B5EF4-FFF2-40B4-BE49-F238E27FC236}">
                <a16:creationId xmlns:a16="http://schemas.microsoft.com/office/drawing/2014/main" id="{11C93E38-46CD-4440-A81D-F13C15538FC2}"/>
              </a:ext>
            </a:extLst>
          </p:cNvPr>
          <p:cNvPicPr>
            <a:picLocks noChangeAspect="1"/>
          </p:cNvPicPr>
          <p:nvPr/>
        </p:nvPicPr>
        <p:blipFill>
          <a:blip r:embed="rId3"/>
          <a:stretch>
            <a:fillRect/>
          </a:stretch>
        </p:blipFill>
        <p:spPr>
          <a:xfrm>
            <a:off x="1573688" y="2315109"/>
            <a:ext cx="544912" cy="927229"/>
          </a:xfrm>
          <a:prstGeom prst="rect">
            <a:avLst/>
          </a:prstGeom>
        </p:spPr>
      </p:pic>
      <p:pic>
        <p:nvPicPr>
          <p:cNvPr id="6" name="Imagen 5">
            <a:extLst>
              <a:ext uri="{FF2B5EF4-FFF2-40B4-BE49-F238E27FC236}">
                <a16:creationId xmlns:a16="http://schemas.microsoft.com/office/drawing/2014/main" id="{C64292A5-4234-4A75-8B63-B6040434FFBB}"/>
              </a:ext>
            </a:extLst>
          </p:cNvPr>
          <p:cNvPicPr>
            <a:picLocks noChangeAspect="1"/>
          </p:cNvPicPr>
          <p:nvPr/>
        </p:nvPicPr>
        <p:blipFill>
          <a:blip r:embed="rId4"/>
          <a:stretch>
            <a:fillRect/>
          </a:stretch>
        </p:blipFill>
        <p:spPr>
          <a:xfrm>
            <a:off x="8185523" y="2412963"/>
            <a:ext cx="463296" cy="731520"/>
          </a:xfrm>
          <a:prstGeom prst="rect">
            <a:avLst/>
          </a:prstGeom>
        </p:spPr>
      </p:pic>
      <p:sp>
        <p:nvSpPr>
          <p:cNvPr id="7" name="CuadroTexto 6">
            <a:extLst>
              <a:ext uri="{FF2B5EF4-FFF2-40B4-BE49-F238E27FC236}">
                <a16:creationId xmlns:a16="http://schemas.microsoft.com/office/drawing/2014/main" id="{90D99ABE-6AE3-4D1A-B188-D6681ED1F48D}"/>
              </a:ext>
            </a:extLst>
          </p:cNvPr>
          <p:cNvSpPr txBox="1"/>
          <p:nvPr/>
        </p:nvSpPr>
        <p:spPr>
          <a:xfrm>
            <a:off x="3497699" y="312889"/>
            <a:ext cx="5385044"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ES" sz="2400" b="1" dirty="0">
                <a:effectLst>
                  <a:outerShdw blurRad="38100" dist="38100" dir="2700000" algn="tl">
                    <a:srgbClr val="000000">
                      <a:alpha val="43137"/>
                    </a:srgbClr>
                  </a:outerShdw>
                </a:effectLst>
              </a:rPr>
              <a:t>Situación interpersonal y/o de conflicto</a:t>
            </a:r>
          </a:p>
        </p:txBody>
      </p:sp>
      <p:sp>
        <p:nvSpPr>
          <p:cNvPr id="8" name="CuadroTexto 7">
            <a:extLst>
              <a:ext uri="{FF2B5EF4-FFF2-40B4-BE49-F238E27FC236}">
                <a16:creationId xmlns:a16="http://schemas.microsoft.com/office/drawing/2014/main" id="{14FF0E88-F8FF-41F7-91A3-7C7F548B6514}"/>
              </a:ext>
            </a:extLst>
          </p:cNvPr>
          <p:cNvSpPr txBox="1"/>
          <p:nvPr/>
        </p:nvSpPr>
        <p:spPr>
          <a:xfrm>
            <a:off x="4622935" y="1440591"/>
            <a:ext cx="2910840" cy="461665"/>
          </a:xfrm>
          <a:prstGeom prst="rect">
            <a:avLst/>
          </a:prstGeom>
          <a:solidFill>
            <a:srgbClr val="92D050"/>
          </a:solidFill>
        </p:spPr>
        <p:txBody>
          <a:bodyPr wrap="square" rtlCol="0">
            <a:spAutoFit/>
          </a:bodyPr>
          <a:lstStyle/>
          <a:p>
            <a:pPr algn="ctr"/>
            <a:r>
              <a:rPr lang="es-ES" sz="2400" b="1" dirty="0">
                <a:solidFill>
                  <a:schemeClr val="bg1"/>
                </a:solidFill>
                <a:effectLst>
                  <a:outerShdw blurRad="38100" dist="38100" dir="2700000" algn="tl">
                    <a:srgbClr val="000000">
                      <a:alpha val="43137"/>
                    </a:srgbClr>
                  </a:outerShdw>
                </a:effectLst>
              </a:rPr>
              <a:t>TIPOS DE CONDUCTA</a:t>
            </a:r>
          </a:p>
        </p:txBody>
      </p:sp>
      <p:sp>
        <p:nvSpPr>
          <p:cNvPr id="9" name="CuadroTexto 8">
            <a:extLst>
              <a:ext uri="{FF2B5EF4-FFF2-40B4-BE49-F238E27FC236}">
                <a16:creationId xmlns:a16="http://schemas.microsoft.com/office/drawing/2014/main" id="{7D37C330-9EE4-40A2-AF05-347BA554267B}"/>
              </a:ext>
            </a:extLst>
          </p:cNvPr>
          <p:cNvSpPr txBox="1"/>
          <p:nvPr/>
        </p:nvSpPr>
        <p:spPr>
          <a:xfrm>
            <a:off x="2217539" y="2467171"/>
            <a:ext cx="1280160" cy="523220"/>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2800" b="1" dirty="0">
                <a:solidFill>
                  <a:schemeClr val="tx2">
                    <a:lumMod val="90000"/>
                    <a:lumOff val="10000"/>
                  </a:schemeClr>
                </a:solidFill>
                <a:latin typeface="Calibri BOLD" panose="020F0702030404030204" pitchFamily="34" charset="0"/>
                <a:cs typeface="Calibri BOLD" panose="020F0702030404030204" pitchFamily="34" charset="0"/>
              </a:rPr>
              <a:t>PASIVA</a:t>
            </a:r>
          </a:p>
        </p:txBody>
      </p:sp>
      <p:sp>
        <p:nvSpPr>
          <p:cNvPr id="10" name="CuadroTexto 9">
            <a:extLst>
              <a:ext uri="{FF2B5EF4-FFF2-40B4-BE49-F238E27FC236}">
                <a16:creationId xmlns:a16="http://schemas.microsoft.com/office/drawing/2014/main" id="{BB7470A1-5402-4DF0-8E68-4757CCF2B824}"/>
              </a:ext>
            </a:extLst>
          </p:cNvPr>
          <p:cNvSpPr txBox="1"/>
          <p:nvPr/>
        </p:nvSpPr>
        <p:spPr>
          <a:xfrm>
            <a:off x="5277010" y="2467171"/>
            <a:ext cx="1615750" cy="523220"/>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2800" b="1" dirty="0">
                <a:solidFill>
                  <a:schemeClr val="tx2">
                    <a:lumMod val="90000"/>
                    <a:lumOff val="10000"/>
                  </a:schemeClr>
                </a:solidFill>
                <a:latin typeface="Calibri BOLD" panose="020F0702030404030204" pitchFamily="34" charset="0"/>
                <a:cs typeface="Calibri BOLD" panose="020F0702030404030204" pitchFamily="34" charset="0"/>
              </a:rPr>
              <a:t>ASERTIVA</a:t>
            </a:r>
          </a:p>
        </p:txBody>
      </p:sp>
      <p:sp>
        <p:nvSpPr>
          <p:cNvPr id="11" name="CuadroTexto 10">
            <a:extLst>
              <a:ext uri="{FF2B5EF4-FFF2-40B4-BE49-F238E27FC236}">
                <a16:creationId xmlns:a16="http://schemas.microsoft.com/office/drawing/2014/main" id="{9F31993A-B5C5-4768-8845-91E9BB4C2E72}"/>
              </a:ext>
            </a:extLst>
          </p:cNvPr>
          <p:cNvSpPr txBox="1"/>
          <p:nvPr/>
        </p:nvSpPr>
        <p:spPr>
          <a:xfrm>
            <a:off x="8648819" y="2517113"/>
            <a:ext cx="1799828" cy="523220"/>
          </a:xfrm>
          <a:prstGeom prst="rect">
            <a:avLst/>
          </a:prstGeom>
          <a:solidFill>
            <a:srgbClr val="FF0000"/>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2800" b="1" dirty="0">
                <a:solidFill>
                  <a:schemeClr val="tx1"/>
                </a:solidFill>
                <a:latin typeface="Calibri BOLD" panose="020F0702030404030204" pitchFamily="34" charset="0"/>
                <a:cs typeface="Calibri BOLD" panose="020F0702030404030204" pitchFamily="34" charset="0"/>
              </a:rPr>
              <a:t>AGRESIVA</a:t>
            </a:r>
          </a:p>
        </p:txBody>
      </p:sp>
      <p:sp>
        <p:nvSpPr>
          <p:cNvPr id="12" name="CuadroTexto 11">
            <a:extLst>
              <a:ext uri="{FF2B5EF4-FFF2-40B4-BE49-F238E27FC236}">
                <a16:creationId xmlns:a16="http://schemas.microsoft.com/office/drawing/2014/main" id="{6A99F081-08DE-43DD-8762-C26D7D1AF34A}"/>
              </a:ext>
            </a:extLst>
          </p:cNvPr>
          <p:cNvSpPr txBox="1"/>
          <p:nvPr/>
        </p:nvSpPr>
        <p:spPr>
          <a:xfrm>
            <a:off x="1714593" y="3658557"/>
            <a:ext cx="8727524" cy="523220"/>
          </a:xfrm>
          <a:prstGeom prst="rect">
            <a:avLst/>
          </a:prstGeom>
          <a:solidFill>
            <a:schemeClr val="accent1">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sz="2800" b="1" dirty="0">
                <a:effectLst>
                  <a:outerShdw blurRad="38100" dist="38100" dir="2700000" algn="tl">
                    <a:srgbClr val="000000">
                      <a:alpha val="43137"/>
                    </a:srgbClr>
                  </a:outerShdw>
                </a:effectLst>
              </a:rPr>
              <a:t>CONSECUENCIAS</a:t>
            </a:r>
            <a:endParaRPr lang="es-ES" b="1" dirty="0">
              <a:effectLst>
                <a:outerShdw blurRad="38100" dist="38100" dir="2700000" algn="tl">
                  <a:srgbClr val="000000">
                    <a:alpha val="43137"/>
                  </a:srgbClr>
                </a:outerShdw>
              </a:effectLst>
            </a:endParaRPr>
          </a:p>
        </p:txBody>
      </p:sp>
      <p:cxnSp>
        <p:nvCxnSpPr>
          <p:cNvPr id="13" name="Conector recto de flecha 12">
            <a:extLst>
              <a:ext uri="{FF2B5EF4-FFF2-40B4-BE49-F238E27FC236}">
                <a16:creationId xmlns:a16="http://schemas.microsoft.com/office/drawing/2014/main" id="{9FC7120B-9161-45E3-9F9D-122ADEF03A17}"/>
              </a:ext>
            </a:extLst>
          </p:cNvPr>
          <p:cNvCxnSpPr>
            <a:stCxn id="8" idx="1"/>
            <a:endCxn id="9" idx="0"/>
          </p:cNvCxnSpPr>
          <p:nvPr/>
        </p:nvCxnSpPr>
        <p:spPr>
          <a:xfrm flipH="1">
            <a:off x="2857619" y="1671424"/>
            <a:ext cx="1765316" cy="795747"/>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FAD37323-6BF1-49EA-B33A-69C07FDE37B3}"/>
              </a:ext>
            </a:extLst>
          </p:cNvPr>
          <p:cNvCxnSpPr>
            <a:stCxn id="8" idx="2"/>
            <a:endCxn id="10" idx="0"/>
          </p:cNvCxnSpPr>
          <p:nvPr/>
        </p:nvCxnSpPr>
        <p:spPr>
          <a:xfrm>
            <a:off x="6078355" y="1902256"/>
            <a:ext cx="6530" cy="564915"/>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61542C40-23CD-4E43-9E9A-D09FAF22FE24}"/>
              </a:ext>
            </a:extLst>
          </p:cNvPr>
          <p:cNvCxnSpPr>
            <a:stCxn id="8" idx="3"/>
          </p:cNvCxnSpPr>
          <p:nvPr/>
        </p:nvCxnSpPr>
        <p:spPr>
          <a:xfrm>
            <a:off x="7533775" y="1671424"/>
            <a:ext cx="2143625" cy="845689"/>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Flecha: hacia abajo 15">
            <a:extLst>
              <a:ext uri="{FF2B5EF4-FFF2-40B4-BE49-F238E27FC236}">
                <a16:creationId xmlns:a16="http://schemas.microsoft.com/office/drawing/2014/main" id="{E4F2FF66-783C-486D-BE2D-926A5138D921}"/>
              </a:ext>
            </a:extLst>
          </p:cNvPr>
          <p:cNvSpPr/>
          <p:nvPr/>
        </p:nvSpPr>
        <p:spPr>
          <a:xfrm>
            <a:off x="5821680" y="774554"/>
            <a:ext cx="441960" cy="4162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7" name="Conector recto de flecha 16">
            <a:extLst>
              <a:ext uri="{FF2B5EF4-FFF2-40B4-BE49-F238E27FC236}">
                <a16:creationId xmlns:a16="http://schemas.microsoft.com/office/drawing/2014/main" id="{E37FE6DD-BAA2-44A2-ACD8-559EC9AA51A6}"/>
              </a:ext>
            </a:extLst>
          </p:cNvPr>
          <p:cNvCxnSpPr>
            <a:stCxn id="9" idx="2"/>
          </p:cNvCxnSpPr>
          <p:nvPr/>
        </p:nvCxnSpPr>
        <p:spPr>
          <a:xfrm>
            <a:off x="2857619" y="2990391"/>
            <a:ext cx="0" cy="668166"/>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7572568B-FFB4-402B-826F-C2D7AA9CD460}"/>
              </a:ext>
            </a:extLst>
          </p:cNvPr>
          <p:cNvCxnSpPr>
            <a:stCxn id="10" idx="2"/>
            <a:endCxn id="12" idx="0"/>
          </p:cNvCxnSpPr>
          <p:nvPr/>
        </p:nvCxnSpPr>
        <p:spPr>
          <a:xfrm flipH="1">
            <a:off x="6078355" y="2990391"/>
            <a:ext cx="6530" cy="668166"/>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36A56242-000C-4386-B49E-01B993788182}"/>
              </a:ext>
            </a:extLst>
          </p:cNvPr>
          <p:cNvCxnSpPr>
            <a:stCxn id="11" idx="2"/>
          </p:cNvCxnSpPr>
          <p:nvPr/>
        </p:nvCxnSpPr>
        <p:spPr>
          <a:xfrm>
            <a:off x="9548733" y="3040333"/>
            <a:ext cx="6747" cy="618224"/>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7161244D-DC44-40E6-9435-E8217465F4C4}"/>
              </a:ext>
            </a:extLst>
          </p:cNvPr>
          <p:cNvCxnSpPr>
            <a:cxnSpLocks/>
          </p:cNvCxnSpPr>
          <p:nvPr/>
        </p:nvCxnSpPr>
        <p:spPr>
          <a:xfrm>
            <a:off x="2827014" y="4181778"/>
            <a:ext cx="0" cy="322111"/>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F84FC83F-F70D-40B9-B12B-B82654E18459}"/>
              </a:ext>
            </a:extLst>
          </p:cNvPr>
          <p:cNvCxnSpPr>
            <a:cxnSpLocks/>
          </p:cNvCxnSpPr>
          <p:nvPr/>
        </p:nvCxnSpPr>
        <p:spPr>
          <a:xfrm>
            <a:off x="6054280" y="4181778"/>
            <a:ext cx="0" cy="322111"/>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016F53EE-D304-4733-AD39-A58DFEA6E9DF}"/>
              </a:ext>
            </a:extLst>
          </p:cNvPr>
          <p:cNvCxnSpPr>
            <a:cxnSpLocks/>
          </p:cNvCxnSpPr>
          <p:nvPr/>
        </p:nvCxnSpPr>
        <p:spPr>
          <a:xfrm>
            <a:off x="9518128" y="4201240"/>
            <a:ext cx="0" cy="287409"/>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Elipse 22">
            <a:extLst>
              <a:ext uri="{FF2B5EF4-FFF2-40B4-BE49-F238E27FC236}">
                <a16:creationId xmlns:a16="http://schemas.microsoft.com/office/drawing/2014/main" id="{EC071BDB-EAF9-4B94-900F-15B47D6EE389}"/>
              </a:ext>
            </a:extLst>
          </p:cNvPr>
          <p:cNvSpPr/>
          <p:nvPr/>
        </p:nvSpPr>
        <p:spPr>
          <a:xfrm>
            <a:off x="1638393" y="4656289"/>
            <a:ext cx="2430687" cy="1783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effectLst>
                  <a:outerShdw blurRad="38100" dist="38100" dir="2700000" algn="tl">
                    <a:srgbClr val="000000">
                      <a:alpha val="43137"/>
                    </a:srgbClr>
                  </a:outerShdw>
                </a:effectLst>
              </a:rPr>
              <a:t>Negativas para uno mismo</a:t>
            </a:r>
          </a:p>
        </p:txBody>
      </p:sp>
      <p:sp>
        <p:nvSpPr>
          <p:cNvPr id="24" name="Elipse 23">
            <a:extLst>
              <a:ext uri="{FF2B5EF4-FFF2-40B4-BE49-F238E27FC236}">
                <a16:creationId xmlns:a16="http://schemas.microsoft.com/office/drawing/2014/main" id="{3811C237-6CC7-4DE1-A3EC-F4983CC905CC}"/>
              </a:ext>
            </a:extLst>
          </p:cNvPr>
          <p:cNvSpPr/>
          <p:nvPr/>
        </p:nvSpPr>
        <p:spPr>
          <a:xfrm>
            <a:off x="4942235" y="4656289"/>
            <a:ext cx="2430687" cy="178308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effectLst>
                  <a:outerShdw blurRad="38100" dist="38100" dir="2700000" algn="tl">
                    <a:srgbClr val="000000">
                      <a:alpha val="43137"/>
                    </a:srgbClr>
                  </a:outerShdw>
                </a:effectLst>
              </a:rPr>
              <a:t>Positiva para uno mismo y los demás</a:t>
            </a:r>
          </a:p>
        </p:txBody>
      </p:sp>
      <p:sp>
        <p:nvSpPr>
          <p:cNvPr id="25" name="Elipse 24">
            <a:extLst>
              <a:ext uri="{FF2B5EF4-FFF2-40B4-BE49-F238E27FC236}">
                <a16:creationId xmlns:a16="http://schemas.microsoft.com/office/drawing/2014/main" id="{23502988-BC80-4DEB-A419-7FF25B565934}"/>
              </a:ext>
            </a:extLst>
          </p:cNvPr>
          <p:cNvSpPr/>
          <p:nvPr/>
        </p:nvSpPr>
        <p:spPr>
          <a:xfrm>
            <a:off x="8238576" y="4656289"/>
            <a:ext cx="2430687" cy="1783080"/>
          </a:xfrm>
          <a:prstGeom prst="ellipse">
            <a:avLst/>
          </a:prstGeom>
          <a:solidFill>
            <a:srgbClr val="DA3E3E"/>
          </a:solidFill>
          <a:ln>
            <a:solidFill>
              <a:srgbClr val="DA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Positivas a corto plazo, negativas a largo para uno y los demás</a:t>
            </a:r>
          </a:p>
        </p:txBody>
      </p:sp>
    </p:spTree>
    <p:extLst>
      <p:ext uri="{BB962C8B-B14F-4D97-AF65-F5344CB8AC3E}">
        <p14:creationId xmlns:p14="http://schemas.microsoft.com/office/powerpoint/2010/main" val="24934693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92E3BCD-B660-47DD-A0D7-DA5CD0CA8213}"/>
              </a:ext>
            </a:extLst>
          </p:cNvPr>
          <p:cNvPicPr>
            <a:picLocks noChangeAspect="1"/>
          </p:cNvPicPr>
          <p:nvPr/>
        </p:nvPicPr>
        <p:blipFill>
          <a:blip r:embed="rId2"/>
          <a:stretch>
            <a:fillRect/>
          </a:stretch>
        </p:blipFill>
        <p:spPr>
          <a:xfrm>
            <a:off x="1458212" y="2015412"/>
            <a:ext cx="9275576" cy="3157048"/>
          </a:xfrm>
          <a:prstGeom prst="rect">
            <a:avLst/>
          </a:prstGeom>
        </p:spPr>
      </p:pic>
    </p:spTree>
    <p:extLst>
      <p:ext uri="{BB962C8B-B14F-4D97-AF65-F5344CB8AC3E}">
        <p14:creationId xmlns:p14="http://schemas.microsoft.com/office/powerpoint/2010/main" val="19913630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CE1139A-E049-4145-B454-5858EE1A5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624" y="335902"/>
            <a:ext cx="7126458" cy="5344844"/>
          </a:xfrm>
          <a:prstGeom prst="rect">
            <a:avLst/>
          </a:prstGeom>
        </p:spPr>
      </p:pic>
      <p:sp>
        <p:nvSpPr>
          <p:cNvPr id="4" name="Rectángulo: esquinas redondeadas 3">
            <a:extLst>
              <a:ext uri="{FF2B5EF4-FFF2-40B4-BE49-F238E27FC236}">
                <a16:creationId xmlns:a16="http://schemas.microsoft.com/office/drawing/2014/main" id="{C6438852-E25F-40D4-ABBC-D3DEBE87A3D7}"/>
              </a:ext>
            </a:extLst>
          </p:cNvPr>
          <p:cNvSpPr/>
          <p:nvPr/>
        </p:nvSpPr>
        <p:spPr>
          <a:xfrm>
            <a:off x="2762412" y="4930975"/>
            <a:ext cx="7674882" cy="1059278"/>
          </a:xfrm>
          <a:prstGeom prst="roundRect">
            <a:avLst/>
          </a:prstGeom>
          <a:solidFill>
            <a:srgbClr val="31A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rPr>
              <a:t>Un compañero tuyo te pide un favor para que les dejes un libro y no quieres dejárselo. Trata de insistir.</a:t>
            </a:r>
          </a:p>
        </p:txBody>
      </p:sp>
    </p:spTree>
    <p:extLst>
      <p:ext uri="{BB962C8B-B14F-4D97-AF65-F5344CB8AC3E}">
        <p14:creationId xmlns:p14="http://schemas.microsoft.com/office/powerpoint/2010/main" val="284380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proceso alternativo 3">
            <a:extLst>
              <a:ext uri="{FF2B5EF4-FFF2-40B4-BE49-F238E27FC236}">
                <a16:creationId xmlns:a16="http://schemas.microsoft.com/office/drawing/2014/main" id="{F6E0C0FB-B442-407B-BC0E-9A69492322F3}"/>
              </a:ext>
            </a:extLst>
          </p:cNvPr>
          <p:cNvSpPr/>
          <p:nvPr/>
        </p:nvSpPr>
        <p:spPr>
          <a:xfrm>
            <a:off x="1099118" y="1959429"/>
            <a:ext cx="4628290" cy="1127967"/>
          </a:xfrm>
          <a:prstGeom prst="flowChartAlternateProcess">
            <a:avLst/>
          </a:prstGeom>
          <a:solidFill>
            <a:srgbClr val="31A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r>
              <a:rPr lang="es-ES" sz="3200" b="1" dirty="0">
                <a:solidFill>
                  <a:schemeClr val="bg1"/>
                </a:solidFill>
                <a:latin typeface="Arial Narrow" panose="020B0606020202030204" pitchFamily="34" charset="0"/>
              </a:rPr>
              <a:t>Las explicaciones excesivas complican</a:t>
            </a:r>
          </a:p>
        </p:txBody>
      </p:sp>
      <p:sp>
        <p:nvSpPr>
          <p:cNvPr id="5" name="Diagrama de flujo: proceso alternativo 4">
            <a:extLst>
              <a:ext uri="{FF2B5EF4-FFF2-40B4-BE49-F238E27FC236}">
                <a16:creationId xmlns:a16="http://schemas.microsoft.com/office/drawing/2014/main" id="{D16D2F76-DD9A-45DB-9B12-CF123B1A8DC1}"/>
              </a:ext>
            </a:extLst>
          </p:cNvPr>
          <p:cNvSpPr/>
          <p:nvPr/>
        </p:nvSpPr>
        <p:spPr>
          <a:xfrm>
            <a:off x="6471218" y="1959429"/>
            <a:ext cx="4628290" cy="1127967"/>
          </a:xfrm>
          <a:prstGeom prst="flowChartAlternateProcess">
            <a:avLst/>
          </a:prstGeom>
          <a:solidFill>
            <a:srgbClr val="F270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r>
              <a:rPr lang="es-ES" sz="3200" b="1" dirty="0">
                <a:solidFill>
                  <a:schemeClr val="bg1"/>
                </a:solidFill>
                <a:latin typeface="Arial Narrow" panose="020B0606020202030204" pitchFamily="34" charset="0"/>
              </a:rPr>
              <a:t>Las excusas se vuelven contra nosotros</a:t>
            </a:r>
          </a:p>
        </p:txBody>
      </p:sp>
      <p:sp>
        <p:nvSpPr>
          <p:cNvPr id="6" name="6 CuadroTexto">
            <a:extLst>
              <a:ext uri="{FF2B5EF4-FFF2-40B4-BE49-F238E27FC236}">
                <a16:creationId xmlns:a16="http://schemas.microsoft.com/office/drawing/2014/main" id="{EB5BB48C-E6CB-47FB-A007-8B5F635BE2EC}"/>
              </a:ext>
            </a:extLst>
          </p:cNvPr>
          <p:cNvSpPr txBox="1"/>
          <p:nvPr/>
        </p:nvSpPr>
        <p:spPr>
          <a:xfrm>
            <a:off x="1648158" y="3469984"/>
            <a:ext cx="4230120" cy="2677656"/>
          </a:xfrm>
          <a:prstGeom prst="rect">
            <a:avLst/>
          </a:prstGeom>
          <a:noFill/>
          <a:ln w="28575">
            <a:solidFill>
              <a:schemeClr val="accent1"/>
            </a:solidFill>
            <a:prstDash val="dash"/>
          </a:ln>
        </p:spPr>
        <p:txBody>
          <a:bodyPr wrap="square">
            <a:spAutoFit/>
          </a:bodyPr>
          <a:lstStyle/>
          <a:p>
            <a:pPr>
              <a:buClr>
                <a:srgbClr val="000000"/>
              </a:buClr>
              <a:buSzPct val="100000"/>
              <a:buFont typeface="Times New Roman" panose="02020603050405020304" pitchFamily="18" charset="0"/>
              <a:buNone/>
              <a:defRPr/>
            </a:pPr>
            <a:r>
              <a:rPr lang="es-ES" sz="2800" b="1" u="sng" dirty="0">
                <a:solidFill>
                  <a:schemeClr val="accent6">
                    <a:lumMod val="50000"/>
                  </a:schemeClr>
                </a:solidFill>
                <a:latin typeface="Arial Narrow" panose="020B0606020202030204" pitchFamily="34" charset="0"/>
              </a:rPr>
              <a:t>Juan</a:t>
            </a:r>
            <a:r>
              <a:rPr lang="es-ES" sz="2800" dirty="0">
                <a:solidFill>
                  <a:schemeClr val="accent6">
                    <a:lumMod val="50000"/>
                  </a:schemeClr>
                </a:solidFill>
                <a:latin typeface="Arial Narrow" panose="020B0606020202030204" pitchFamily="34" charset="0"/>
              </a:rPr>
              <a:t> </a:t>
            </a:r>
            <a:r>
              <a:rPr lang="es-ES" sz="2800" i="1" dirty="0">
                <a:solidFill>
                  <a:schemeClr val="accent6">
                    <a:lumMod val="50000"/>
                  </a:schemeClr>
                </a:solidFill>
                <a:latin typeface="Arial Narrow" panose="020B0606020202030204" pitchFamily="34" charset="0"/>
              </a:rPr>
              <a:t>: No puedo acompañarte porque tengo que estudiar, </a:t>
            </a:r>
          </a:p>
          <a:p>
            <a:pPr>
              <a:buClr>
                <a:srgbClr val="000000"/>
              </a:buClr>
              <a:buSzPct val="100000"/>
              <a:buFont typeface="Times New Roman" panose="02020603050405020304" pitchFamily="18" charset="0"/>
              <a:buNone/>
              <a:defRPr/>
            </a:pPr>
            <a:r>
              <a:rPr lang="es-ES" sz="2800" b="1" i="1" u="sng" dirty="0">
                <a:solidFill>
                  <a:schemeClr val="accent6">
                    <a:lumMod val="50000"/>
                  </a:schemeClr>
                </a:solidFill>
                <a:latin typeface="Arial Narrow" panose="020B0606020202030204" pitchFamily="34" charset="0"/>
              </a:rPr>
              <a:t>Pedro</a:t>
            </a:r>
            <a:r>
              <a:rPr lang="es-ES" sz="2800" i="1" dirty="0">
                <a:solidFill>
                  <a:schemeClr val="accent6">
                    <a:lumMod val="50000"/>
                  </a:schemeClr>
                </a:solidFill>
                <a:latin typeface="Arial Narrow" panose="020B0606020202030204" pitchFamily="34" charset="0"/>
              </a:rPr>
              <a:t> : Bueno tienes toda la tarde y necesitarás hacer </a:t>
            </a:r>
          </a:p>
          <a:p>
            <a:pPr>
              <a:buClr>
                <a:srgbClr val="000000"/>
              </a:buClr>
              <a:buSzPct val="100000"/>
              <a:buFont typeface="Times New Roman" panose="02020603050405020304" pitchFamily="18" charset="0"/>
              <a:buNone/>
              <a:defRPr/>
            </a:pPr>
            <a:r>
              <a:rPr lang="es-ES" sz="2800" i="1" dirty="0">
                <a:solidFill>
                  <a:schemeClr val="accent6">
                    <a:lumMod val="50000"/>
                  </a:schemeClr>
                </a:solidFill>
                <a:latin typeface="Arial Narrow" panose="020B0606020202030204" pitchFamily="34" charset="0"/>
              </a:rPr>
              <a:t>un descanso, acompáñame y luego estudias.</a:t>
            </a:r>
            <a:endParaRPr lang="es-ES" sz="2800" dirty="0">
              <a:solidFill>
                <a:schemeClr val="accent6">
                  <a:lumMod val="50000"/>
                </a:schemeClr>
              </a:solidFill>
              <a:latin typeface="Arial Narrow" panose="020B0606020202030204" pitchFamily="34" charset="0"/>
            </a:endParaRPr>
          </a:p>
        </p:txBody>
      </p:sp>
      <p:sp>
        <p:nvSpPr>
          <p:cNvPr id="7" name="7 CuadroTexto">
            <a:extLst>
              <a:ext uri="{FF2B5EF4-FFF2-40B4-BE49-F238E27FC236}">
                <a16:creationId xmlns:a16="http://schemas.microsoft.com/office/drawing/2014/main" id="{0F098443-6537-43DF-9775-28D84B2DE03B}"/>
              </a:ext>
            </a:extLst>
          </p:cNvPr>
          <p:cNvSpPr txBox="1"/>
          <p:nvPr/>
        </p:nvSpPr>
        <p:spPr>
          <a:xfrm>
            <a:off x="7036870" y="3501734"/>
            <a:ext cx="4019126" cy="2677656"/>
          </a:xfrm>
          <a:prstGeom prst="rect">
            <a:avLst/>
          </a:prstGeom>
          <a:noFill/>
          <a:ln w="28575">
            <a:solidFill>
              <a:schemeClr val="accent1"/>
            </a:solidFill>
            <a:prstDash val="dash"/>
          </a:ln>
        </p:spPr>
        <p:txBody>
          <a:bodyPr wrap="square">
            <a:spAutoFit/>
          </a:bodyPr>
          <a:lstStyle/>
          <a:p>
            <a:pPr>
              <a:buClr>
                <a:srgbClr val="000000"/>
              </a:buClr>
              <a:buSzPct val="100000"/>
              <a:buFont typeface="Times New Roman" panose="02020603050405020304" pitchFamily="18" charset="0"/>
              <a:buNone/>
              <a:defRPr/>
            </a:pPr>
            <a:r>
              <a:rPr lang="es-ES" sz="2400" b="1" u="sng" dirty="0">
                <a:solidFill>
                  <a:schemeClr val="accent6">
                    <a:lumMod val="50000"/>
                  </a:schemeClr>
                </a:solidFill>
                <a:latin typeface="Arial Narrow" panose="020B0606020202030204" pitchFamily="34" charset="0"/>
              </a:rPr>
              <a:t>Juan </a:t>
            </a:r>
            <a:r>
              <a:rPr lang="es-ES" sz="2400" b="1" i="1" dirty="0">
                <a:solidFill>
                  <a:schemeClr val="accent6">
                    <a:lumMod val="50000"/>
                  </a:schemeClr>
                </a:solidFill>
                <a:latin typeface="Arial Narrow" panose="020B0606020202030204" pitchFamily="34" charset="0"/>
              </a:rPr>
              <a:t>: </a:t>
            </a:r>
            <a:r>
              <a:rPr lang="es-ES" sz="2400" i="1" dirty="0">
                <a:solidFill>
                  <a:schemeClr val="accent6">
                    <a:lumMod val="50000"/>
                  </a:schemeClr>
                </a:solidFill>
                <a:latin typeface="Arial Narrow" panose="020B0606020202030204" pitchFamily="34" charset="0"/>
              </a:rPr>
              <a:t>No te puedo prestar el libro porque lo estoy leyendo </a:t>
            </a:r>
          </a:p>
          <a:p>
            <a:pPr>
              <a:buClr>
                <a:srgbClr val="000000"/>
              </a:buClr>
              <a:buSzPct val="100000"/>
              <a:buFont typeface="Times New Roman" panose="02020603050405020304" pitchFamily="18" charset="0"/>
              <a:buNone/>
              <a:defRPr/>
            </a:pPr>
            <a:r>
              <a:rPr lang="es-ES" sz="2400" b="1" u="sng" dirty="0">
                <a:solidFill>
                  <a:schemeClr val="accent6">
                    <a:lumMod val="50000"/>
                  </a:schemeClr>
                </a:solidFill>
                <a:latin typeface="Arial Narrow" panose="020B0606020202030204" pitchFamily="34" charset="0"/>
              </a:rPr>
              <a:t>Pedro</a:t>
            </a:r>
            <a:r>
              <a:rPr lang="es-ES" sz="2400" b="1" dirty="0">
                <a:solidFill>
                  <a:schemeClr val="accent6">
                    <a:lumMod val="50000"/>
                  </a:schemeClr>
                </a:solidFill>
                <a:latin typeface="Arial Narrow" panose="020B0606020202030204" pitchFamily="34" charset="0"/>
              </a:rPr>
              <a:t> : </a:t>
            </a:r>
            <a:r>
              <a:rPr lang="es-ES" sz="2400" i="1" dirty="0">
                <a:solidFill>
                  <a:schemeClr val="accent6">
                    <a:lumMod val="50000"/>
                  </a:schemeClr>
                </a:solidFill>
                <a:latin typeface="Arial Narrow" panose="020B0606020202030204" pitchFamily="34" charset="0"/>
              </a:rPr>
              <a:t>Cuando lo termines me lo dejas </a:t>
            </a:r>
          </a:p>
          <a:p>
            <a:pPr>
              <a:buClr>
                <a:srgbClr val="000000"/>
              </a:buClr>
              <a:buSzPct val="100000"/>
              <a:buFont typeface="Times New Roman" panose="02020603050405020304" pitchFamily="18" charset="0"/>
              <a:buNone/>
              <a:defRPr/>
            </a:pPr>
            <a:r>
              <a:rPr lang="es-ES" sz="2400" i="1" dirty="0">
                <a:solidFill>
                  <a:schemeClr val="accent6">
                    <a:lumMod val="50000"/>
                  </a:schemeClr>
                </a:solidFill>
                <a:latin typeface="Arial Narrow" panose="020B0606020202030204" pitchFamily="34" charset="0"/>
              </a:rPr>
              <a:t>-------- </a:t>
            </a:r>
            <a:r>
              <a:rPr lang="es-ES" sz="2400" b="1" i="1" dirty="0">
                <a:solidFill>
                  <a:schemeClr val="accent6">
                    <a:lumMod val="50000"/>
                  </a:schemeClr>
                </a:solidFill>
                <a:latin typeface="Arial Narrow" panose="020B0606020202030204" pitchFamily="34" charset="0"/>
              </a:rPr>
              <a:t>después de un tiempo</a:t>
            </a:r>
            <a:r>
              <a:rPr lang="es-ES" sz="2400" i="1" dirty="0">
                <a:solidFill>
                  <a:schemeClr val="accent6">
                    <a:lumMod val="50000"/>
                  </a:schemeClr>
                </a:solidFill>
                <a:latin typeface="Arial Narrow" panose="020B0606020202030204" pitchFamily="34" charset="0"/>
              </a:rPr>
              <a:t>:----</a:t>
            </a:r>
            <a:r>
              <a:rPr lang="es-ES" sz="2400" b="1" u="sng" dirty="0">
                <a:solidFill>
                  <a:schemeClr val="accent6">
                    <a:lumMod val="50000"/>
                  </a:schemeClr>
                </a:solidFill>
                <a:latin typeface="Arial Narrow" panose="020B0606020202030204" pitchFamily="34" charset="0"/>
              </a:rPr>
              <a:t>Pedro:</a:t>
            </a:r>
            <a:r>
              <a:rPr lang="es-ES" sz="2400" b="1" i="1" dirty="0">
                <a:solidFill>
                  <a:schemeClr val="accent6">
                    <a:lumMod val="50000"/>
                  </a:schemeClr>
                </a:solidFill>
                <a:latin typeface="Arial Narrow" panose="020B0606020202030204" pitchFamily="34" charset="0"/>
              </a:rPr>
              <a:t> </a:t>
            </a:r>
            <a:r>
              <a:rPr lang="es-ES" sz="2400" i="1" dirty="0">
                <a:solidFill>
                  <a:schemeClr val="accent6">
                    <a:lumMod val="50000"/>
                  </a:schemeClr>
                </a:solidFill>
                <a:latin typeface="Arial Narrow" panose="020B0606020202030204" pitchFamily="34" charset="0"/>
              </a:rPr>
              <a:t>¿Has terminado ya el libro? </a:t>
            </a:r>
            <a:endParaRPr lang="es-ES" sz="2400" dirty="0">
              <a:solidFill>
                <a:schemeClr val="accent6">
                  <a:lumMod val="50000"/>
                </a:schemeClr>
              </a:solidFill>
              <a:latin typeface="Arial Narrow" panose="020B0606020202030204" pitchFamily="34" charset="0"/>
            </a:endParaRPr>
          </a:p>
        </p:txBody>
      </p:sp>
      <p:cxnSp>
        <p:nvCxnSpPr>
          <p:cNvPr id="8" name="10 Conector recto de flecha">
            <a:extLst>
              <a:ext uri="{FF2B5EF4-FFF2-40B4-BE49-F238E27FC236}">
                <a16:creationId xmlns:a16="http://schemas.microsoft.com/office/drawing/2014/main" id="{1DF4D32E-7237-4D08-82AD-1C1B4D2C10BA}"/>
              </a:ext>
            </a:extLst>
          </p:cNvPr>
          <p:cNvCxnSpPr>
            <a:cxnSpLocks/>
            <a:stCxn id="4" idx="2"/>
          </p:cNvCxnSpPr>
          <p:nvPr/>
        </p:nvCxnSpPr>
        <p:spPr>
          <a:xfrm>
            <a:off x="3413263" y="3087396"/>
            <a:ext cx="242750" cy="330200"/>
          </a:xfrm>
          <a:prstGeom prst="straightConnector1">
            <a:avLst/>
          </a:prstGeom>
          <a:ln w="38100">
            <a:solidFill>
              <a:srgbClr val="31A485"/>
            </a:solidFill>
            <a:tailEnd type="arrow"/>
          </a:ln>
        </p:spPr>
        <p:style>
          <a:lnRef idx="1">
            <a:schemeClr val="accent1"/>
          </a:lnRef>
          <a:fillRef idx="0">
            <a:schemeClr val="accent1"/>
          </a:fillRef>
          <a:effectRef idx="0">
            <a:schemeClr val="accent1"/>
          </a:effectRef>
          <a:fontRef idx="minor">
            <a:schemeClr val="tx1"/>
          </a:fontRef>
        </p:style>
      </p:cxnSp>
      <p:cxnSp>
        <p:nvCxnSpPr>
          <p:cNvPr id="9" name="11 Conector recto de flecha">
            <a:extLst>
              <a:ext uri="{FF2B5EF4-FFF2-40B4-BE49-F238E27FC236}">
                <a16:creationId xmlns:a16="http://schemas.microsoft.com/office/drawing/2014/main" id="{71328D28-1EBA-40ED-9790-E2511EACE140}"/>
              </a:ext>
            </a:extLst>
          </p:cNvPr>
          <p:cNvCxnSpPr/>
          <p:nvPr/>
        </p:nvCxnSpPr>
        <p:spPr>
          <a:xfrm>
            <a:off x="9048750" y="3084221"/>
            <a:ext cx="1588" cy="331788"/>
          </a:xfrm>
          <a:prstGeom prst="straightConnector1">
            <a:avLst/>
          </a:prstGeom>
          <a:ln w="38100">
            <a:solidFill>
              <a:srgbClr val="F27088"/>
            </a:solidFill>
            <a:tailEnd type="arrow"/>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CBD4A108-6248-444F-A2E9-ECDDF51AD2B1}"/>
              </a:ext>
            </a:extLst>
          </p:cNvPr>
          <p:cNvSpPr txBox="1">
            <a:spLocks noChangeArrowheads="1"/>
          </p:cNvSpPr>
          <p:nvPr/>
        </p:nvSpPr>
        <p:spPr bwMode="auto">
          <a:xfrm>
            <a:off x="3662362" y="733026"/>
            <a:ext cx="7393634"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buClr>
                <a:srgbClr val="000000"/>
              </a:buClr>
              <a:buSzPct val="100000"/>
              <a:buFont typeface="Times New Roman" panose="02020603050405020304" pitchFamily="18" charset="0"/>
              <a:buNone/>
            </a:pPr>
            <a:r>
              <a:rPr lang="es-ES" altLang="es-ES" sz="4400" b="1" dirty="0">
                <a:solidFill>
                  <a:srgbClr val="31A485"/>
                </a:solidFill>
              </a:rPr>
              <a:t>RECHAZAR PETICIONES</a:t>
            </a:r>
          </a:p>
        </p:txBody>
      </p:sp>
    </p:spTree>
    <p:extLst>
      <p:ext uri="{BB962C8B-B14F-4D97-AF65-F5344CB8AC3E}">
        <p14:creationId xmlns:p14="http://schemas.microsoft.com/office/powerpoint/2010/main" val="174237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77B75D7-9C55-4966-A779-599C75280F56}"/>
              </a:ext>
            </a:extLst>
          </p:cNvPr>
          <p:cNvSpPr txBox="1">
            <a:spLocks noChangeArrowheads="1"/>
          </p:cNvSpPr>
          <p:nvPr/>
        </p:nvSpPr>
        <p:spPr bwMode="auto">
          <a:xfrm>
            <a:off x="3630385" y="652214"/>
            <a:ext cx="54721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s-ES" altLang="es-ES" sz="4000" b="1" dirty="0">
                <a:solidFill>
                  <a:srgbClr val="31A485"/>
                </a:solidFill>
                <a:latin typeface="Arial Narrow" panose="020B0606020202030204" pitchFamily="34" charset="0"/>
              </a:rPr>
              <a:t>TÉCNICA DEL SANDWICH</a:t>
            </a:r>
          </a:p>
        </p:txBody>
      </p:sp>
      <p:pic>
        <p:nvPicPr>
          <p:cNvPr id="5" name="Imagen 4">
            <a:extLst>
              <a:ext uri="{FF2B5EF4-FFF2-40B4-BE49-F238E27FC236}">
                <a16:creationId xmlns:a16="http://schemas.microsoft.com/office/drawing/2014/main" id="{69BD8B13-0D30-400A-A81C-A7CDDCDF154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82525" y="4381887"/>
            <a:ext cx="1881032" cy="173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agrama de flujo: proceso alternativo 4">
            <a:extLst>
              <a:ext uri="{FF2B5EF4-FFF2-40B4-BE49-F238E27FC236}">
                <a16:creationId xmlns:a16="http://schemas.microsoft.com/office/drawing/2014/main" id="{FDD0200A-3DCA-4BDD-8714-CB4634D9BC02}"/>
              </a:ext>
            </a:extLst>
          </p:cNvPr>
          <p:cNvSpPr/>
          <p:nvPr/>
        </p:nvSpPr>
        <p:spPr>
          <a:xfrm>
            <a:off x="6632120" y="2199838"/>
            <a:ext cx="4475163" cy="1554163"/>
          </a:xfrm>
          <a:prstGeom prst="flowChartAlternateProcess">
            <a:avLst/>
          </a:prstGeom>
          <a:solidFill>
            <a:srgbClr val="88DCC6"/>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Clr>
                <a:srgbClr val="000000"/>
              </a:buClr>
              <a:buSzPct val="100000"/>
              <a:buFont typeface="Times New Roman" panose="02020603050405020304" pitchFamily="18" charset="0"/>
              <a:buAutoNum type="arabicPeriod"/>
              <a:defRPr/>
            </a:pPr>
            <a:r>
              <a:rPr lang="es-ES" sz="2400" b="1" dirty="0">
                <a:solidFill>
                  <a:srgbClr val="002060"/>
                </a:solidFill>
                <a:latin typeface="Arial Narrow" panose="020B0606020202030204" pitchFamily="34" charset="0"/>
              </a:rPr>
              <a:t>Muchas gracias por invitarme…</a:t>
            </a:r>
          </a:p>
          <a:p>
            <a:pPr marL="342900" indent="-342900">
              <a:buClr>
                <a:srgbClr val="000000"/>
              </a:buClr>
              <a:buSzPct val="100000"/>
              <a:buFont typeface="Times New Roman" panose="02020603050405020304" pitchFamily="18" charset="0"/>
              <a:buAutoNum type="arabicPeriod"/>
              <a:defRPr/>
            </a:pPr>
            <a:r>
              <a:rPr lang="es-ES" sz="2400" b="1" dirty="0">
                <a:solidFill>
                  <a:srgbClr val="002060"/>
                </a:solidFill>
                <a:latin typeface="Arial Narrow" panose="020B0606020202030204" pitchFamily="34" charset="0"/>
              </a:rPr>
              <a:t>…pero hoy no me viene bien</a:t>
            </a:r>
          </a:p>
          <a:p>
            <a:pPr marL="342900" indent="-342900">
              <a:buClr>
                <a:srgbClr val="000000"/>
              </a:buClr>
              <a:buSzPct val="100000"/>
              <a:buFont typeface="Times New Roman" panose="02020603050405020304" pitchFamily="18" charset="0"/>
              <a:buAutoNum type="arabicPeriod"/>
              <a:defRPr/>
            </a:pPr>
            <a:r>
              <a:rPr lang="es-ES" sz="2400" b="1" dirty="0">
                <a:solidFill>
                  <a:srgbClr val="002060"/>
                </a:solidFill>
                <a:latin typeface="Arial Narrow" panose="020B0606020202030204" pitchFamily="34" charset="0"/>
              </a:rPr>
              <a:t>¿Quedamos otro día?</a:t>
            </a:r>
          </a:p>
        </p:txBody>
      </p:sp>
      <p:sp>
        <p:nvSpPr>
          <p:cNvPr id="7" name="Diagrama de flujo: proceso alternativo 4">
            <a:extLst>
              <a:ext uri="{FF2B5EF4-FFF2-40B4-BE49-F238E27FC236}">
                <a16:creationId xmlns:a16="http://schemas.microsoft.com/office/drawing/2014/main" id="{81BD9CCF-0E40-48F9-B6E3-318472B2C91B}"/>
              </a:ext>
            </a:extLst>
          </p:cNvPr>
          <p:cNvSpPr/>
          <p:nvPr/>
        </p:nvSpPr>
        <p:spPr>
          <a:xfrm>
            <a:off x="879443" y="2110145"/>
            <a:ext cx="5003800" cy="1733550"/>
          </a:xfrm>
          <a:prstGeom prst="flowChartAlternateProcess">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0000"/>
              </a:buClr>
              <a:buSzPct val="100000"/>
              <a:buFont typeface="Times New Roman" panose="02020603050405020304" pitchFamily="18" charset="0"/>
              <a:buNone/>
              <a:defRPr/>
            </a:pPr>
            <a:r>
              <a:rPr lang="es-ES" sz="2400" b="1" dirty="0">
                <a:solidFill>
                  <a:srgbClr val="002060"/>
                </a:solidFill>
                <a:latin typeface="Arial Narrow" panose="020B0606020202030204" pitchFamily="34" charset="0"/>
              </a:rPr>
              <a:t>1. Me gustaría poder atenderte…</a:t>
            </a:r>
          </a:p>
          <a:p>
            <a:pPr marL="342900" indent="-342900">
              <a:buClr>
                <a:srgbClr val="000000"/>
              </a:buClr>
              <a:buSzPct val="100000"/>
              <a:buFont typeface="Times New Roman" panose="02020603050405020304" pitchFamily="18" charset="0"/>
              <a:buNone/>
              <a:defRPr/>
            </a:pPr>
            <a:r>
              <a:rPr lang="es-ES" sz="2400" b="1" dirty="0">
                <a:solidFill>
                  <a:srgbClr val="002060"/>
                </a:solidFill>
                <a:latin typeface="Arial Narrow" panose="020B0606020202030204" pitchFamily="34" charset="0"/>
              </a:rPr>
              <a:t>2. … pero tengo demasiado trabajo.</a:t>
            </a:r>
          </a:p>
          <a:p>
            <a:pPr marL="342900" indent="-342900">
              <a:buClr>
                <a:srgbClr val="000000"/>
              </a:buClr>
              <a:buSzPct val="100000"/>
              <a:buFont typeface="Times New Roman" panose="02020603050405020304" pitchFamily="18" charset="0"/>
              <a:buNone/>
              <a:defRPr/>
            </a:pPr>
            <a:r>
              <a:rPr lang="es-ES" sz="2400" b="1" dirty="0">
                <a:solidFill>
                  <a:srgbClr val="002060"/>
                </a:solidFill>
                <a:latin typeface="Arial Narrow" panose="020B0606020202030204" pitchFamily="34" charset="0"/>
              </a:rPr>
              <a:t>3. Si quieres puedo recomendarte alguien que te pueda ayudar</a:t>
            </a:r>
          </a:p>
        </p:txBody>
      </p:sp>
      <p:sp>
        <p:nvSpPr>
          <p:cNvPr id="8" name="12 CuadroTexto">
            <a:extLst>
              <a:ext uri="{FF2B5EF4-FFF2-40B4-BE49-F238E27FC236}">
                <a16:creationId xmlns:a16="http://schemas.microsoft.com/office/drawing/2014/main" id="{E26B82D9-AF77-4D75-9FD9-FB99A2215D88}"/>
              </a:ext>
            </a:extLst>
          </p:cNvPr>
          <p:cNvSpPr txBox="1">
            <a:spLocks noChangeArrowheads="1"/>
          </p:cNvSpPr>
          <p:nvPr/>
        </p:nvSpPr>
        <p:spPr bwMode="auto">
          <a:xfrm>
            <a:off x="3845313" y="4916845"/>
            <a:ext cx="6883400" cy="954088"/>
          </a:xfrm>
          <a:prstGeom prst="rect">
            <a:avLst/>
          </a:prstGeom>
          <a:noFill/>
          <a:ln w="38100">
            <a:solidFill>
              <a:srgbClr val="94E0B8"/>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buClr>
                <a:srgbClr val="000000"/>
              </a:buClr>
              <a:buSzPct val="100000"/>
              <a:buFont typeface="Times New Roman" panose="02020603050405020304" pitchFamily="18" charset="0"/>
              <a:buNone/>
            </a:pPr>
            <a:r>
              <a:rPr lang="es-ES" altLang="es-ES" sz="2800" b="1">
                <a:solidFill>
                  <a:srgbClr val="002060"/>
                </a:solidFill>
                <a:latin typeface="Arial Narrow" panose="020B0606020202030204" pitchFamily="34" charset="0"/>
              </a:rPr>
              <a:t>Comenzar y acabar con algo positivo. Suavizar mensajes que pueden resultar molestos</a:t>
            </a:r>
          </a:p>
        </p:txBody>
      </p:sp>
    </p:spTree>
    <p:extLst>
      <p:ext uri="{BB962C8B-B14F-4D97-AF65-F5344CB8AC3E}">
        <p14:creationId xmlns:p14="http://schemas.microsoft.com/office/powerpoint/2010/main" val="37754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CE1139A-E049-4145-B454-5858EE1A5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624" y="335902"/>
            <a:ext cx="7126458" cy="5344844"/>
          </a:xfrm>
          <a:prstGeom prst="rect">
            <a:avLst/>
          </a:prstGeom>
        </p:spPr>
      </p:pic>
      <p:sp>
        <p:nvSpPr>
          <p:cNvPr id="4" name="Rectángulo: esquinas redondeadas 3">
            <a:extLst>
              <a:ext uri="{FF2B5EF4-FFF2-40B4-BE49-F238E27FC236}">
                <a16:creationId xmlns:a16="http://schemas.microsoft.com/office/drawing/2014/main" id="{C6438852-E25F-40D4-ABBC-D3DEBE87A3D7}"/>
              </a:ext>
            </a:extLst>
          </p:cNvPr>
          <p:cNvSpPr/>
          <p:nvPr/>
        </p:nvSpPr>
        <p:spPr>
          <a:xfrm>
            <a:off x="2762412" y="4930975"/>
            <a:ext cx="7674882" cy="1059278"/>
          </a:xfrm>
          <a:prstGeom prst="roundRect">
            <a:avLst/>
          </a:prstGeom>
          <a:solidFill>
            <a:srgbClr val="31A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rPr>
              <a:t>Un compañero tuyo te pide un favor para que les dejes un libro y no quieres dejárselo. Trata de insistir.</a:t>
            </a:r>
          </a:p>
        </p:txBody>
      </p:sp>
    </p:spTree>
    <p:extLst>
      <p:ext uri="{BB962C8B-B14F-4D97-AF65-F5344CB8AC3E}">
        <p14:creationId xmlns:p14="http://schemas.microsoft.com/office/powerpoint/2010/main" val="96996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262B3-8264-4998-9F08-F894392380F5}"/>
              </a:ext>
            </a:extLst>
          </p:cNvPr>
          <p:cNvSpPr>
            <a:spLocks noGrp="1"/>
          </p:cNvSpPr>
          <p:nvPr>
            <p:ph type="title"/>
          </p:nvPr>
        </p:nvSpPr>
        <p:spPr>
          <a:xfrm>
            <a:off x="2101720" y="500062"/>
            <a:ext cx="7988559" cy="1325563"/>
          </a:xfrm>
        </p:spPr>
        <p:txBody>
          <a:bodyPr/>
          <a:lstStyle/>
          <a:p>
            <a:pPr algn="ctr"/>
            <a:r>
              <a:rPr lang="es-ES" b="1" dirty="0"/>
              <a:t>Cómo finalizar conversaciones de forma asertiva</a:t>
            </a:r>
          </a:p>
        </p:txBody>
      </p:sp>
      <p:sp>
        <p:nvSpPr>
          <p:cNvPr id="4" name="9 CuadroTexto">
            <a:extLst>
              <a:ext uri="{FF2B5EF4-FFF2-40B4-BE49-F238E27FC236}">
                <a16:creationId xmlns:a16="http://schemas.microsoft.com/office/drawing/2014/main" id="{BC513437-352D-4BAA-93CA-B8F5A4D188A2}"/>
              </a:ext>
            </a:extLst>
          </p:cNvPr>
          <p:cNvSpPr txBox="1"/>
          <p:nvPr/>
        </p:nvSpPr>
        <p:spPr>
          <a:xfrm>
            <a:off x="6753066" y="3646602"/>
            <a:ext cx="4493850" cy="1200329"/>
          </a:xfrm>
          <a:prstGeom prst="rect">
            <a:avLst/>
          </a:prstGeom>
          <a:solidFill>
            <a:srgbClr val="88DCC6"/>
          </a:solidFill>
          <a:ln w="38100">
            <a:noFill/>
          </a:ln>
        </p:spPr>
        <p:txBody>
          <a:bodyPr wrap="square" rtlCol="0">
            <a:spAutoFit/>
          </a:bodyPr>
          <a:lstStyle/>
          <a:p>
            <a:pPr algn="ctr"/>
            <a:r>
              <a:rPr lang="es-ES" sz="2400" b="1" dirty="0">
                <a:solidFill>
                  <a:schemeClr val="bg1"/>
                </a:solidFill>
                <a:effectLst>
                  <a:outerShdw blurRad="38100" dist="38100" dir="2700000" algn="tl">
                    <a:srgbClr val="000000">
                      <a:alpha val="43137"/>
                    </a:srgbClr>
                  </a:outerShdw>
                </a:effectLst>
                <a:latin typeface="Calibir bold"/>
              </a:rPr>
              <a:t>Aplazar la conversación para otro momento. “Seguimos hablando mañana?”</a:t>
            </a:r>
          </a:p>
        </p:txBody>
      </p:sp>
      <p:sp>
        <p:nvSpPr>
          <p:cNvPr id="5" name="10 CuadroTexto">
            <a:extLst>
              <a:ext uri="{FF2B5EF4-FFF2-40B4-BE49-F238E27FC236}">
                <a16:creationId xmlns:a16="http://schemas.microsoft.com/office/drawing/2014/main" id="{00BE2AD4-B58A-4E7C-85FB-792BFCDBA7C3}"/>
              </a:ext>
            </a:extLst>
          </p:cNvPr>
          <p:cNvSpPr txBox="1"/>
          <p:nvPr/>
        </p:nvSpPr>
        <p:spPr>
          <a:xfrm>
            <a:off x="729323" y="5357428"/>
            <a:ext cx="5350912" cy="769441"/>
          </a:xfrm>
          <a:prstGeom prst="rect">
            <a:avLst/>
          </a:prstGeom>
          <a:solidFill>
            <a:srgbClr val="F7D6D6"/>
          </a:solidFill>
          <a:ln w="38100">
            <a:noFill/>
          </a:ln>
        </p:spPr>
        <p:txBody>
          <a:bodyPr wrap="square" rtlCol="0">
            <a:spAutoFit/>
          </a:bodyPr>
          <a:lstStyle/>
          <a:p>
            <a:pPr algn="ctr"/>
            <a:r>
              <a:rPr lang="es-ES" sz="2200" b="1" dirty="0">
                <a:latin typeface="Calibir bold"/>
              </a:rPr>
              <a:t>Lenguaje no verbal: ponernos de pie o mirar el reloj, comenzar a andar</a:t>
            </a:r>
          </a:p>
        </p:txBody>
      </p:sp>
      <p:sp>
        <p:nvSpPr>
          <p:cNvPr id="6" name="16 CuadroTexto">
            <a:extLst>
              <a:ext uri="{FF2B5EF4-FFF2-40B4-BE49-F238E27FC236}">
                <a16:creationId xmlns:a16="http://schemas.microsoft.com/office/drawing/2014/main" id="{9C106609-337E-4CAF-8E53-0C5D82DD48F6}"/>
              </a:ext>
            </a:extLst>
          </p:cNvPr>
          <p:cNvSpPr txBox="1"/>
          <p:nvPr/>
        </p:nvSpPr>
        <p:spPr>
          <a:xfrm>
            <a:off x="765109" y="3996465"/>
            <a:ext cx="5350912" cy="1107996"/>
          </a:xfrm>
          <a:prstGeom prst="rect">
            <a:avLst/>
          </a:prstGeom>
          <a:noFill/>
          <a:ln w="38100">
            <a:solidFill>
              <a:srgbClr val="88DCC6"/>
            </a:solidFill>
            <a:prstDash val="dash"/>
          </a:ln>
        </p:spPr>
        <p:txBody>
          <a:bodyPr wrap="square" rtlCol="0">
            <a:spAutoFit/>
          </a:bodyPr>
          <a:lstStyle/>
          <a:p>
            <a:pPr algn="ctr"/>
            <a:r>
              <a:rPr lang="es-ES" sz="2200" b="1" dirty="0">
                <a:latin typeface="Calibir bold"/>
              </a:rPr>
              <a:t>Aspecto positivo sobre la </a:t>
            </a:r>
            <a:r>
              <a:rPr lang="es-ES" sz="2200" b="1" dirty="0" err="1">
                <a:latin typeface="Calibir bold"/>
              </a:rPr>
              <a:t>conver</a:t>
            </a:r>
            <a:r>
              <a:rPr lang="es-ES" sz="2200" b="1" dirty="0">
                <a:latin typeface="Calibir bold"/>
              </a:rPr>
              <a:t>/persona + despedida. “Me alegra que hayamos podido hablar por fin”</a:t>
            </a:r>
          </a:p>
        </p:txBody>
      </p:sp>
      <p:sp>
        <p:nvSpPr>
          <p:cNvPr id="7" name="17 CuadroTexto">
            <a:extLst>
              <a:ext uri="{FF2B5EF4-FFF2-40B4-BE49-F238E27FC236}">
                <a16:creationId xmlns:a16="http://schemas.microsoft.com/office/drawing/2014/main" id="{5D1AC7D9-4F55-45E1-9AD8-C4373D573231}"/>
              </a:ext>
            </a:extLst>
          </p:cNvPr>
          <p:cNvSpPr txBox="1"/>
          <p:nvPr/>
        </p:nvSpPr>
        <p:spPr>
          <a:xfrm>
            <a:off x="765109" y="2296948"/>
            <a:ext cx="5350911" cy="1446550"/>
          </a:xfrm>
          <a:prstGeom prst="rect">
            <a:avLst/>
          </a:prstGeom>
          <a:solidFill>
            <a:schemeClr val="accent5">
              <a:lumMod val="40000"/>
              <a:lumOff val="60000"/>
            </a:schemeClr>
          </a:solidFill>
          <a:ln w="38100">
            <a:noFill/>
          </a:ln>
        </p:spPr>
        <p:txBody>
          <a:bodyPr wrap="square" rtlCol="0">
            <a:spAutoFit/>
          </a:bodyPr>
          <a:lstStyle/>
          <a:p>
            <a:pPr algn="ctr"/>
            <a:r>
              <a:rPr lang="es-ES" sz="2200" b="1" dirty="0">
                <a:latin typeface="Calibir bold"/>
              </a:rPr>
              <a:t>Resumen conversación y comunicamos nuestro deseo de irnos. Hemos quedado en que… ¿Nos llamamos cuando tengamos noticias?</a:t>
            </a:r>
          </a:p>
        </p:txBody>
      </p:sp>
      <p:sp>
        <p:nvSpPr>
          <p:cNvPr id="8" name="8 CuadroTexto">
            <a:extLst>
              <a:ext uri="{FF2B5EF4-FFF2-40B4-BE49-F238E27FC236}">
                <a16:creationId xmlns:a16="http://schemas.microsoft.com/office/drawing/2014/main" id="{EA7F59EE-E1F5-4632-AEB3-DC84D324898D}"/>
              </a:ext>
            </a:extLst>
          </p:cNvPr>
          <p:cNvSpPr txBox="1"/>
          <p:nvPr/>
        </p:nvSpPr>
        <p:spPr>
          <a:xfrm>
            <a:off x="6681442" y="5357427"/>
            <a:ext cx="4637099" cy="769441"/>
          </a:xfrm>
          <a:prstGeom prst="rect">
            <a:avLst/>
          </a:prstGeom>
          <a:noFill/>
          <a:ln w="38100">
            <a:solidFill>
              <a:srgbClr val="88DCC6"/>
            </a:solidFill>
          </a:ln>
        </p:spPr>
        <p:txBody>
          <a:bodyPr wrap="square" rtlCol="0">
            <a:spAutoFit/>
          </a:bodyPr>
          <a:lstStyle/>
          <a:p>
            <a:pPr algn="ctr"/>
            <a:r>
              <a:rPr lang="es-ES" sz="2200" b="1" dirty="0">
                <a:latin typeface="Calibir bold"/>
              </a:rPr>
              <a:t>Si continua: comunicación no verbal + disco rayado </a:t>
            </a:r>
          </a:p>
        </p:txBody>
      </p:sp>
      <p:sp>
        <p:nvSpPr>
          <p:cNvPr id="9" name="11 CuadroTexto">
            <a:extLst>
              <a:ext uri="{FF2B5EF4-FFF2-40B4-BE49-F238E27FC236}">
                <a16:creationId xmlns:a16="http://schemas.microsoft.com/office/drawing/2014/main" id="{447EB3EE-1B9A-4DC8-9CD5-F523963D946E}"/>
              </a:ext>
            </a:extLst>
          </p:cNvPr>
          <p:cNvSpPr txBox="1"/>
          <p:nvPr/>
        </p:nvSpPr>
        <p:spPr>
          <a:xfrm>
            <a:off x="6753066" y="2412383"/>
            <a:ext cx="4170586" cy="1107996"/>
          </a:xfrm>
          <a:prstGeom prst="rect">
            <a:avLst/>
          </a:prstGeom>
          <a:noFill/>
          <a:ln w="38100">
            <a:solidFill>
              <a:srgbClr val="F7D6D6"/>
            </a:solidFill>
            <a:prstDash val="sysDash"/>
          </a:ln>
        </p:spPr>
        <p:txBody>
          <a:bodyPr wrap="square" rtlCol="0">
            <a:spAutoFit/>
          </a:bodyPr>
          <a:lstStyle/>
          <a:p>
            <a:pPr algn="ctr"/>
            <a:r>
              <a:rPr lang="es-ES" sz="2200" b="1" dirty="0">
                <a:latin typeface="Calibir bold"/>
              </a:rPr>
              <a:t>Daros el teléfono y comunica que ya hablaréis por ahí de aquí en adelante</a:t>
            </a:r>
          </a:p>
        </p:txBody>
      </p:sp>
    </p:spTree>
    <p:extLst>
      <p:ext uri="{BB962C8B-B14F-4D97-AF65-F5344CB8AC3E}">
        <p14:creationId xmlns:p14="http://schemas.microsoft.com/office/powerpoint/2010/main" val="25927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CE1139A-E049-4145-B454-5858EE1A5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624" y="335902"/>
            <a:ext cx="7126458" cy="5344844"/>
          </a:xfrm>
          <a:prstGeom prst="rect">
            <a:avLst/>
          </a:prstGeom>
        </p:spPr>
      </p:pic>
      <p:sp>
        <p:nvSpPr>
          <p:cNvPr id="4" name="Rectángulo: esquinas redondeadas 3">
            <a:extLst>
              <a:ext uri="{FF2B5EF4-FFF2-40B4-BE49-F238E27FC236}">
                <a16:creationId xmlns:a16="http://schemas.microsoft.com/office/drawing/2014/main" id="{C6438852-E25F-40D4-ABBC-D3DEBE87A3D7}"/>
              </a:ext>
            </a:extLst>
          </p:cNvPr>
          <p:cNvSpPr/>
          <p:nvPr/>
        </p:nvSpPr>
        <p:spPr>
          <a:xfrm>
            <a:off x="2762412" y="4930975"/>
            <a:ext cx="7674882" cy="1059278"/>
          </a:xfrm>
          <a:prstGeom prst="roundRect">
            <a:avLst/>
          </a:prstGeom>
          <a:solidFill>
            <a:srgbClr val="31A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rPr>
              <a:t>Trata de cortar la conversación de un compañero que no para de hablar ya que tienes mucha prisa</a:t>
            </a:r>
          </a:p>
        </p:txBody>
      </p:sp>
    </p:spTree>
    <p:extLst>
      <p:ext uri="{BB962C8B-B14F-4D97-AF65-F5344CB8AC3E}">
        <p14:creationId xmlns:p14="http://schemas.microsoft.com/office/powerpoint/2010/main" val="169467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5;p14">
            <a:extLst>
              <a:ext uri="{FF2B5EF4-FFF2-40B4-BE49-F238E27FC236}">
                <a16:creationId xmlns:a16="http://schemas.microsoft.com/office/drawing/2014/main" id="{3E9C8068-CC81-4DA5-8620-28CBC7F4698B}"/>
              </a:ext>
            </a:extLst>
          </p:cNvPr>
          <p:cNvSpPr txBox="1">
            <a:spLocks/>
          </p:cNvSpPr>
          <p:nvPr/>
        </p:nvSpPr>
        <p:spPr>
          <a:xfrm>
            <a:off x="859191" y="986184"/>
            <a:ext cx="10866277"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s-ES" sz="3600" b="1" dirty="0">
                <a:solidFill>
                  <a:schemeClr val="tx2">
                    <a:lumMod val="50000"/>
                  </a:schemeClr>
                </a:solidFill>
              </a:rPr>
              <a:t>¿Qué es la Atención Plena o Mindfulness?</a:t>
            </a:r>
            <a:endParaRPr lang="es-ES" sz="3200" b="1" dirty="0">
              <a:solidFill>
                <a:schemeClr val="tx2">
                  <a:lumMod val="50000"/>
                </a:schemeClr>
              </a:solidFill>
            </a:endParaRPr>
          </a:p>
        </p:txBody>
      </p:sp>
      <p:pic>
        <p:nvPicPr>
          <p:cNvPr id="6" name="Imagen 5">
            <a:extLst>
              <a:ext uri="{FF2B5EF4-FFF2-40B4-BE49-F238E27FC236}">
                <a16:creationId xmlns:a16="http://schemas.microsoft.com/office/drawing/2014/main" id="{B50B43B4-B513-4186-8467-AFE8261D179F}"/>
              </a:ext>
            </a:extLst>
          </p:cNvPr>
          <p:cNvPicPr>
            <a:picLocks noChangeAspect="1"/>
          </p:cNvPicPr>
          <p:nvPr/>
        </p:nvPicPr>
        <p:blipFill>
          <a:blip r:embed="rId2">
            <a:duotone>
              <a:prstClr val="black"/>
              <a:schemeClr val="accent6">
                <a:tint val="45000"/>
                <a:satMod val="400000"/>
              </a:schemeClr>
            </a:duotone>
          </a:blip>
          <a:stretch>
            <a:fillRect/>
          </a:stretch>
        </p:blipFill>
        <p:spPr>
          <a:xfrm>
            <a:off x="8624190" y="3481473"/>
            <a:ext cx="2729610" cy="2695490"/>
          </a:xfrm>
          <a:prstGeom prst="rect">
            <a:avLst/>
          </a:prstGeom>
          <a:effectLst>
            <a:outerShdw blurRad="50800" dist="38100" dir="5400000" algn="t" rotWithShape="0">
              <a:prstClr val="black">
                <a:alpha val="40000"/>
              </a:prstClr>
            </a:outerShdw>
          </a:effectLst>
        </p:spPr>
      </p:pic>
      <p:sp>
        <p:nvSpPr>
          <p:cNvPr id="2" name="Google Shape;65;p14">
            <a:extLst>
              <a:ext uri="{FF2B5EF4-FFF2-40B4-BE49-F238E27FC236}">
                <a16:creationId xmlns:a16="http://schemas.microsoft.com/office/drawing/2014/main" id="{1D922518-1C00-40A4-B57A-B24863A49047}"/>
              </a:ext>
            </a:extLst>
          </p:cNvPr>
          <p:cNvSpPr txBox="1">
            <a:spLocks/>
          </p:cNvSpPr>
          <p:nvPr/>
        </p:nvSpPr>
        <p:spPr>
          <a:xfrm>
            <a:off x="859191" y="1997000"/>
            <a:ext cx="10866277"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s-ES" sz="3600" b="1" dirty="0">
                <a:solidFill>
                  <a:schemeClr val="tx2">
                    <a:lumMod val="50000"/>
                  </a:schemeClr>
                </a:solidFill>
              </a:rPr>
              <a:t>¿Qué NO es la Atención Plena o Mindfulness?</a:t>
            </a:r>
            <a:endParaRPr lang="es-ES" sz="3200" b="1" dirty="0">
              <a:solidFill>
                <a:schemeClr val="tx2">
                  <a:lumMod val="50000"/>
                </a:schemeClr>
              </a:solidFill>
            </a:endParaRPr>
          </a:p>
        </p:txBody>
      </p:sp>
      <p:sp>
        <p:nvSpPr>
          <p:cNvPr id="8" name="Google Shape;65;p14">
            <a:extLst>
              <a:ext uri="{FF2B5EF4-FFF2-40B4-BE49-F238E27FC236}">
                <a16:creationId xmlns:a16="http://schemas.microsoft.com/office/drawing/2014/main" id="{F3DAC3BB-35E0-4DCC-A36B-7B0CA364BBCD}"/>
              </a:ext>
            </a:extLst>
          </p:cNvPr>
          <p:cNvSpPr txBox="1">
            <a:spLocks/>
          </p:cNvSpPr>
          <p:nvPr/>
        </p:nvSpPr>
        <p:spPr>
          <a:xfrm>
            <a:off x="-148515" y="3146201"/>
            <a:ext cx="10866277"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s-ES" sz="3600" b="1" dirty="0">
                <a:solidFill>
                  <a:schemeClr val="tx2">
                    <a:lumMod val="50000"/>
                  </a:schemeClr>
                </a:solidFill>
              </a:rPr>
              <a:t>¿Objetivos?</a:t>
            </a:r>
            <a:endParaRPr lang="es-ES" sz="3200" b="1" dirty="0">
              <a:solidFill>
                <a:schemeClr val="tx2">
                  <a:lumMod val="50000"/>
                </a:schemeClr>
              </a:solidFill>
            </a:endParaRPr>
          </a:p>
        </p:txBody>
      </p:sp>
      <p:sp>
        <p:nvSpPr>
          <p:cNvPr id="10" name="Google Shape;65;p14">
            <a:extLst>
              <a:ext uri="{FF2B5EF4-FFF2-40B4-BE49-F238E27FC236}">
                <a16:creationId xmlns:a16="http://schemas.microsoft.com/office/drawing/2014/main" id="{638C027F-D615-45BB-A047-4FF4A2150CFF}"/>
              </a:ext>
            </a:extLst>
          </p:cNvPr>
          <p:cNvSpPr txBox="1">
            <a:spLocks/>
          </p:cNvSpPr>
          <p:nvPr/>
        </p:nvSpPr>
        <p:spPr>
          <a:xfrm>
            <a:off x="-1604985" y="4030462"/>
            <a:ext cx="10866277"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s-ES" sz="3600" b="1" dirty="0">
                <a:solidFill>
                  <a:schemeClr val="tx2">
                    <a:lumMod val="50000"/>
                  </a:schemeClr>
                </a:solidFill>
              </a:rPr>
              <a:t>Entrenamiento</a:t>
            </a:r>
            <a:endParaRPr lang="es-ES" sz="3200" b="1" dirty="0">
              <a:solidFill>
                <a:schemeClr val="tx2">
                  <a:lumMod val="50000"/>
                </a:schemeClr>
              </a:solidFill>
            </a:endParaRPr>
          </a:p>
        </p:txBody>
      </p:sp>
      <p:sp>
        <p:nvSpPr>
          <p:cNvPr id="12" name="Google Shape;65;p14">
            <a:extLst>
              <a:ext uri="{FF2B5EF4-FFF2-40B4-BE49-F238E27FC236}">
                <a16:creationId xmlns:a16="http://schemas.microsoft.com/office/drawing/2014/main" id="{9E8A1E14-6C8D-435E-9664-F067966C2B99}"/>
              </a:ext>
            </a:extLst>
          </p:cNvPr>
          <p:cNvSpPr txBox="1">
            <a:spLocks/>
          </p:cNvSpPr>
          <p:nvPr/>
        </p:nvSpPr>
        <p:spPr>
          <a:xfrm>
            <a:off x="-967884" y="5055498"/>
            <a:ext cx="10866277"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s-ES" sz="3600" b="1" dirty="0">
                <a:solidFill>
                  <a:schemeClr val="tx2">
                    <a:lumMod val="50000"/>
                  </a:schemeClr>
                </a:solidFill>
              </a:rPr>
              <a:t>Beneficios y tipos de meditación</a:t>
            </a:r>
            <a:endParaRPr lang="es-ES" sz="3200" b="1" dirty="0">
              <a:solidFill>
                <a:schemeClr val="tx2">
                  <a:lumMod val="50000"/>
                </a:schemeClr>
              </a:solidFill>
            </a:endParaRPr>
          </a:p>
        </p:txBody>
      </p:sp>
    </p:spTree>
    <p:extLst>
      <p:ext uri="{BB962C8B-B14F-4D97-AF65-F5344CB8AC3E}">
        <p14:creationId xmlns:p14="http://schemas.microsoft.com/office/powerpoint/2010/main" val="25416334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5391</TotalTime>
  <Words>8796</Words>
  <Application>Microsoft Office PowerPoint</Application>
  <PresentationFormat>Panorámica</PresentationFormat>
  <Paragraphs>964</Paragraphs>
  <Slides>110</Slides>
  <Notes>53</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110</vt:i4>
      </vt:variant>
    </vt:vector>
  </HeadingPairs>
  <TitlesOfParts>
    <vt:vector size="128" baseType="lpstr">
      <vt:lpstr>Arial</vt:lpstr>
      <vt:lpstr>Arial Narrow</vt:lpstr>
      <vt:lpstr>Berlin Sans FB Demi</vt:lpstr>
      <vt:lpstr>Cabin</vt:lpstr>
      <vt:lpstr>Calibir bold</vt:lpstr>
      <vt:lpstr>Calibri</vt:lpstr>
      <vt:lpstr>Calibri bold</vt:lpstr>
      <vt:lpstr>Calibri bold</vt:lpstr>
      <vt:lpstr>Calibri Light</vt:lpstr>
      <vt:lpstr>Latha</vt:lpstr>
      <vt:lpstr>Lato Hairline</vt:lpstr>
      <vt:lpstr>Lato Light</vt:lpstr>
      <vt:lpstr>Myanmar Text</vt:lpstr>
      <vt:lpstr>Noto Sans CJK SC Regular</vt:lpstr>
      <vt:lpstr>Roboto</vt:lpstr>
      <vt:lpstr>Times New Roman</vt:lpstr>
      <vt:lpstr>Wingdings</vt:lpstr>
      <vt:lpstr>Tema de Office</vt:lpstr>
      <vt:lpstr>Presentación de PowerPoint</vt:lpstr>
      <vt:lpstr>Presentación de PowerPoint</vt:lpstr>
      <vt:lpstr>Índice</vt:lpstr>
      <vt:lpstr>LISTA DE TAREAS PENDIENTES</vt:lpstr>
      <vt:lpstr>¿A quién de aquí le gustaría tener más tiempo?</vt:lpstr>
      <vt:lpstr>¿A quién de aquí le gustaría administrar mejor su tiempo?</vt:lpstr>
      <vt:lpstr>24.000 € al día</vt:lpstr>
      <vt:lpstr>¿Cómo saber si estás aprovechando tu tiempo?</vt:lpstr>
      <vt:lpstr>Presentación de PowerPoint</vt:lpstr>
      <vt:lpstr>Presentación de PowerPoint</vt:lpstr>
      <vt:lpstr>Presentación de PowerPoint</vt:lpstr>
      <vt:lpstr>Presentación de PowerPoint</vt:lpstr>
      <vt:lpstr>Presentación de PowerPoint</vt:lpstr>
      <vt:lpstr>Planificación ≠ ejecución</vt:lpstr>
      <vt:lpstr>Presentación de PowerPoint</vt:lpstr>
      <vt:lpstr>Presentación de PowerPoint</vt:lpstr>
      <vt:lpstr>Presentación de PowerPoint</vt:lpstr>
      <vt:lpstr>Presentación de PowerPoint</vt:lpstr>
      <vt:lpstr>Matriz de Eisenhower</vt:lpstr>
      <vt:lpstr>Presentación de PowerPoint</vt:lpstr>
      <vt:lpstr>Presentación de PowerPoint</vt:lpstr>
      <vt:lpstr>Presentación de PowerPoint</vt:lpstr>
      <vt:lpstr>Presentación de PowerPoint</vt:lpstr>
      <vt:lpstr>Teoría Get Things Done</vt:lpstr>
      <vt:lpstr>Presentación de PowerPoint</vt:lpstr>
      <vt:lpstr>Presentación de PowerPoint</vt:lpstr>
      <vt:lpstr>Presentación de PowerPoint</vt:lpstr>
      <vt:lpstr>Presentación de PowerPoint</vt:lpstr>
      <vt:lpstr>Presentación de PowerPoint</vt:lpstr>
      <vt:lpstr>Presentación de PowerPoint</vt:lpstr>
      <vt:lpstr>Time Blocking</vt:lpstr>
      <vt:lpstr>Presentación de PowerPoint</vt:lpstr>
      <vt:lpstr>Presentación de PowerPoint</vt:lpstr>
      <vt:lpstr>¿Qué tener en cuenta en el TimeBlocking?</vt:lpstr>
      <vt:lpstr>Día de “vacaciones”</vt:lpstr>
      <vt:lpstr>Presentación de PowerPoint</vt:lpstr>
      <vt:lpstr>¿Por qué posponemos? Hay una serie de factores que reciben más fácilmente nuestra atención</vt:lpstr>
      <vt:lpstr>¿Por qué gestionamos mal el tiempo?</vt:lpstr>
      <vt:lpstr>¿Cuáles son los tuyos?</vt:lpstr>
      <vt:lpstr>Presentación de PowerPoint</vt:lpstr>
      <vt:lpstr>Presentación de PowerPoint</vt:lpstr>
      <vt:lpstr>Presentación de PowerPoint</vt:lpstr>
      <vt:lpstr>Presentación de PowerPoint</vt:lpstr>
      <vt:lpstr>Grandes tareas</vt:lpstr>
      <vt:lpstr>Falta de motivación</vt:lpstr>
      <vt:lpstr>Presentación de PowerPoint</vt:lpstr>
      <vt:lpstr>Presentación de PowerPoint</vt:lpstr>
      <vt:lpstr>Presentación de PowerPoint</vt:lpstr>
      <vt:lpstr>Presentación de PowerPoint</vt:lpstr>
      <vt:lpstr>Presentación de PowerPoint</vt:lpstr>
      <vt:lpstr>¿Qué es la ansiedad?</vt:lpstr>
      <vt:lpstr>Presentación de PowerPoint</vt:lpstr>
      <vt:lpstr>Cómo gestionar el estrés</vt:lpstr>
      <vt:lpstr>Cómo gestionar el estrés</vt:lpstr>
      <vt:lpstr>Presentación de PowerPoint</vt:lpstr>
      <vt:lpstr>Beneficios de la respiración diafragmática</vt:lpstr>
      <vt:lpstr>Atribuciones</vt:lpstr>
      <vt:lpstr>Presentación de PowerPoint</vt:lpstr>
      <vt:lpstr>La trampa de la productividad</vt:lpstr>
      <vt:lpstr>Presentación de PowerPoint</vt:lpstr>
      <vt:lpstr>Presentación de PowerPoint</vt:lpstr>
      <vt:lpstr>QUERER VS. APETECER</vt:lpstr>
      <vt:lpstr>Interrupciones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hacer con las Redes Sociales?</vt:lpstr>
      <vt:lpstr>Apps</vt:lpstr>
      <vt:lpstr>Presentación de PowerPoint</vt:lpstr>
      <vt:lpstr>Presentación de PowerPoint</vt:lpstr>
      <vt:lpstr>Regla del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finalizar conversaciones de forma asertiva</vt:lpstr>
      <vt:lpstr>Presentación de PowerPoint</vt:lpstr>
      <vt:lpstr>Presentación de PowerPoint</vt:lpstr>
      <vt:lpstr>Presentación de PowerPoint</vt:lpstr>
      <vt:lpstr>Presentación de PowerPoint</vt:lpstr>
      <vt:lpstr>¿Cómo funciona nuestra mente?</vt:lpstr>
      <vt:lpstr>¿Cómo funciona nuestra mente?</vt:lpstr>
      <vt:lpstr>Presentación de PowerPoint</vt:lpstr>
      <vt:lpstr>Presentación de PowerPoint</vt:lpstr>
      <vt:lpstr>Presentación de PowerPoint</vt:lpstr>
      <vt:lpstr>TIPS PARA GESTIONAR TU TIEMPO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Sonia Ramírez Blanco</dc:creator>
  <cp:lastModifiedBy>UMA</cp:lastModifiedBy>
  <cp:revision>24</cp:revision>
  <dcterms:created xsi:type="dcterms:W3CDTF">2020-11-06T15:14:50Z</dcterms:created>
  <dcterms:modified xsi:type="dcterms:W3CDTF">2020-11-16T08:35:27Z</dcterms:modified>
</cp:coreProperties>
</file>