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2" r:id="rId4"/>
    <p:sldId id="263" r:id="rId5"/>
    <p:sldId id="264" r:id="rId6"/>
    <p:sldId id="265" r:id="rId7"/>
  </p:sldIdLst>
  <p:sldSz cx="9144000" cy="6858000" type="screen4x3"/>
  <p:notesSz cx="6797675" cy="987425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2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77" autoAdjust="0"/>
  </p:normalViewPr>
  <p:slideViewPr>
    <p:cSldViewPr snapToGrid="0" showGuides="1">
      <p:cViewPr varScale="1">
        <p:scale>
          <a:sx n="88" d="100"/>
          <a:sy n="88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3996" y="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0F87E73C-D406-41F7-B2FD-3639FFA6F1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FB15F4C6-E824-448A-AB55-FB113A7D87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4E54281C-FB90-4EEC-B693-B945F7DCAE3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7844B6D-0752-432C-9102-5CA9E695512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B9661E7-8F61-4AD6-AF66-5D1CBC8926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15D9F860-7F30-4269-AFA7-BCAD7B4ADB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A83325F3-08CB-498E-9C92-3B30321A64B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FF7730-6C01-44F0-A3AC-A1309F25E796}" type="datetimeFigureOut">
              <a:rPr lang="es-ES_tradnl"/>
              <a:pPr>
                <a:defRPr/>
              </a:pPr>
              <a:t>30/09/2022</a:t>
            </a:fld>
            <a:endParaRPr lang="es-ES_tradnl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0E9E19DB-7767-4110-B872-4655D2C918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F669D235-92EA-4740-8701-87F8918D0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_tradnl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C472F6FE-2662-42D4-9E7E-45E2A5953B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D0D6F852-7B54-412D-9278-C9E1012E53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D8FD22-7AFD-48F0-A42F-4DC8F15BD7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350FE9D-EA34-4ECE-86F2-B22FB54F8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BFDC50-6843-42E5-979E-CCA032D2AF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E7F9B8-7706-4A5C-8A09-CE89FB712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67023-06E7-4F6E-AB96-5B38D59BC7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7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B61A57BC-9F2B-47D6-B91E-C874D38C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882650"/>
          </a:xfrm>
          <a:prstGeom prst="rect">
            <a:avLst/>
          </a:prstGeom>
          <a:solidFill>
            <a:srgbClr val="002B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s-ES_tradnl" altLang="es-E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 smtClean="0"/>
              <a:t>Haga clic para modificar el estilo de título del patrón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5350FE9D-EA34-4ECE-86F2-B22FB54F86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BFDC50-6843-42E5-979E-CCA032D2AF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E7F9B8-7706-4A5C-8A09-CE89FB712A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F52E657-2819-4FFC-AA88-37A3E7C034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D44DC259-ECC9-4363-B079-D6D7E2B4C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54800"/>
            <a:ext cx="9144000" cy="203200"/>
          </a:xfrm>
          <a:prstGeom prst="rect">
            <a:avLst/>
          </a:prstGeom>
          <a:solidFill>
            <a:srgbClr val="002B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ES_tradnl" altLang="es-ES"/>
          </a:p>
        </p:txBody>
      </p:sp>
      <p:sp>
        <p:nvSpPr>
          <p:cNvPr id="1033" name="Text Box 10">
            <a:extLst>
              <a:ext uri="{FF2B5EF4-FFF2-40B4-BE49-F238E27FC236}">
                <a16:creationId xmlns:a16="http://schemas.microsoft.com/office/drawing/2014/main" id="{0641648E-3D5B-4703-B728-07327C151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6640513"/>
            <a:ext cx="8639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" altLang="es-ES" sz="1400">
                <a:solidFill>
                  <a:schemeClr val="bg1"/>
                </a:solidFill>
                <a:latin typeface="Arial" panose="020B0604020202020204" pitchFamily="34" charset="0"/>
              </a:rPr>
              <a:t>Título del PFC/TFG/TFM</a:t>
            </a:r>
          </a:p>
        </p:txBody>
      </p:sp>
      <p:pic>
        <p:nvPicPr>
          <p:cNvPr id="103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9188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25347" y="25279"/>
            <a:ext cx="2300754" cy="82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209708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s-ES" sz="2900" b="1">
                <a:latin typeface="Arial Black" panose="020B0A04020102020204" pitchFamily="34" charset="0"/>
              </a:rPr>
              <a:t>Título del PFC/TFG/TFM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227138" y="76200"/>
            <a:ext cx="58435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ES" sz="2400" b="1">
                <a:solidFill>
                  <a:schemeClr val="bg1"/>
                </a:solidFill>
                <a:latin typeface="Arial Narrow" panose="020B0606020202030204" pitchFamily="34" charset="0"/>
              </a:rPr>
              <a:t>Proyecto Fin de Carrera/Trabajo Fin de Grado/Trabajo Fin de Máster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401763" y="3551238"/>
            <a:ext cx="63944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ES" altLang="es-ES" sz="2300" b="1">
                <a:latin typeface="Arial Narrow" panose="020B0606020202030204" pitchFamily="34" charset="0"/>
              </a:rPr>
              <a:t>Realizado por: Nombre del Autor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ES" altLang="es-ES" sz="2300" b="1">
                <a:latin typeface="Arial Narrow" panose="020B0606020202030204" pitchFamily="34" charset="0"/>
              </a:rPr>
              <a:t>Dirigido por: Nombre del Director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473200" y="4587875"/>
            <a:ext cx="596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s-ES" sz="1600">
                <a:latin typeface="Arial Narrow" panose="020B0606020202030204" pitchFamily="34" charset="0"/>
              </a:rPr>
              <a:t>Nombre del Departamento - UNIVERSIDAD DE MALAGA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s-ES" sz="1600">
                <a:latin typeface="Arial Narrow" panose="020B0606020202030204" pitchFamily="34" charset="0"/>
              </a:rPr>
              <a:t>Málaga, XX de XXX de 20XX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9"/>
          <p:cNvSpPr txBox="1">
            <a:spLocks noChangeArrowheads="1"/>
          </p:cNvSpPr>
          <p:nvPr/>
        </p:nvSpPr>
        <p:spPr bwMode="auto">
          <a:xfrm>
            <a:off x="1498600" y="177800"/>
            <a:ext cx="7073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029" altLang="es-ES" b="1">
                <a:solidFill>
                  <a:schemeClr val="bg1"/>
                </a:solidFill>
                <a:latin typeface="Arial Narrow" panose="020B0606020202030204" pitchFamily="34" charset="0"/>
              </a:rPr>
              <a:t>Índice de contenidos</a:t>
            </a:r>
          </a:p>
        </p:txBody>
      </p:sp>
      <p:sp>
        <p:nvSpPr>
          <p:cNvPr id="5123" name="Text Box 11"/>
          <p:cNvSpPr txBox="1">
            <a:spLocks noChangeArrowheads="1"/>
          </p:cNvSpPr>
          <p:nvPr/>
        </p:nvSpPr>
        <p:spPr bwMode="auto">
          <a:xfrm>
            <a:off x="228600" y="2062163"/>
            <a:ext cx="75946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118800" rIns="91432" bIns="118800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ES" altLang="es-ES" b="1">
                <a:latin typeface="Arial Narrow" panose="020B0606020202030204" pitchFamily="34" charset="0"/>
              </a:rPr>
              <a:t>Introducción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ES" altLang="es-ES" b="1">
                <a:latin typeface="Arial Narrow" panose="020B0606020202030204" pitchFamily="34" charset="0"/>
              </a:rPr>
              <a:t>Contenido 1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ES" altLang="es-ES" b="1">
                <a:latin typeface="Arial Narrow" panose="020B0606020202030204" pitchFamily="34" charset="0"/>
              </a:rPr>
              <a:t>Contenido 2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ES" altLang="es-ES" b="1">
                <a:latin typeface="Arial Narrow" panose="020B0606020202030204" pitchFamily="34" charset="0"/>
              </a:rPr>
              <a:t>Contenido 3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ES" altLang="es-ES" b="1">
                <a:latin typeface="Arial Narrow" panose="020B0606020202030204" pitchFamily="34" charset="0"/>
              </a:rPr>
              <a:t>…..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s-ES" altLang="es-ES" b="1">
                <a:latin typeface="Arial Narrow" panose="020B0606020202030204" pitchFamily="34" charset="0"/>
              </a:rPr>
              <a:t>Conclusiones [y líneas futuras]</a:t>
            </a:r>
            <a:endParaRPr lang="en-029" altLang="es-ES" b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074"/>
          <p:cNvSpPr txBox="1">
            <a:spLocks noChangeArrowheads="1"/>
          </p:cNvSpPr>
          <p:nvPr/>
        </p:nvSpPr>
        <p:spPr bwMode="auto">
          <a:xfrm>
            <a:off x="1498600" y="177800"/>
            <a:ext cx="764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AR" altLang="es-ES" b="1">
                <a:solidFill>
                  <a:schemeClr val="bg1"/>
                </a:solidFill>
                <a:latin typeface="Arial Narrow" panose="020B0606020202030204" pitchFamily="34" charset="0"/>
              </a:rPr>
              <a:t>Contenido 1</a:t>
            </a:r>
          </a:p>
        </p:txBody>
      </p:sp>
      <p:sp>
        <p:nvSpPr>
          <p:cNvPr id="6147" name="Rectangle 3075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6148" name="Rectangle 3076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18497" name="Rectangle 3137">
            <a:extLst>
              <a:ext uri="{FF2B5EF4-FFF2-40B4-BE49-F238E27FC236}">
                <a16:creationId xmlns:a16="http://schemas.microsoft.com/office/drawing/2014/main" id="{8877732C-8C9C-4C03-AEE0-18AF900EB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012825"/>
            <a:ext cx="80010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en-US" sz="3200" dirty="0">
                <a:latin typeface="Arial" charset="0"/>
                <a:cs typeface="Times New Roman" pitchFamily="18" charset="0"/>
              </a:rPr>
              <a:t>Para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configurar</a:t>
            </a:r>
            <a:r>
              <a:rPr lang="en-US" sz="3200" dirty="0">
                <a:latin typeface="Arial" charset="0"/>
                <a:cs typeface="Times New Roman" pitchFamily="18" charset="0"/>
              </a:rPr>
              <a:t> el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título</a:t>
            </a:r>
            <a:r>
              <a:rPr lang="en-US" sz="3200" dirty="0">
                <a:latin typeface="Arial" charset="0"/>
                <a:cs typeface="Times New Roman" pitchFamily="18" charset="0"/>
              </a:rPr>
              <a:t> del PFC/TFG/TFM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que</a:t>
            </a:r>
            <a:r>
              <a:rPr lang="en-US" sz="3200" dirty="0">
                <a:latin typeface="Arial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aparece</a:t>
            </a:r>
            <a:r>
              <a:rPr lang="en-US" sz="3200" dirty="0">
                <a:latin typeface="Arial" charset="0"/>
                <a:cs typeface="Times New Roman" pitchFamily="18" charset="0"/>
              </a:rPr>
              <a:t> en la parte inferior hay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que</a:t>
            </a:r>
            <a:r>
              <a:rPr lang="en-US" sz="3200" dirty="0">
                <a:latin typeface="Arial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abrir</a:t>
            </a:r>
            <a:r>
              <a:rPr lang="en-US" sz="3200" dirty="0">
                <a:latin typeface="Arial" charset="0"/>
                <a:cs typeface="Times New Roman" pitchFamily="18" charset="0"/>
              </a:rPr>
              <a:t> el “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Patrón</a:t>
            </a:r>
            <a:r>
              <a:rPr lang="en-US" sz="3200" dirty="0">
                <a:latin typeface="Arial" charset="0"/>
                <a:cs typeface="Times New Roman" pitchFamily="18" charset="0"/>
              </a:rPr>
              <a:t> de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diapositivas</a:t>
            </a:r>
            <a:r>
              <a:rPr lang="en-US" sz="3200" dirty="0">
                <a:latin typeface="Arial" charset="0"/>
                <a:cs typeface="Times New Roman" pitchFamily="18" charset="0"/>
              </a:rPr>
              <a:t>” (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pestaña</a:t>
            </a:r>
            <a:r>
              <a:rPr lang="en-US" sz="3200" dirty="0">
                <a:latin typeface="Arial" charset="0"/>
                <a:cs typeface="Times New Roman" pitchFamily="18" charset="0"/>
              </a:rPr>
              <a:t> Vista).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US" sz="3200" dirty="0" err="1">
                <a:latin typeface="Arial" charset="0"/>
                <a:cs typeface="Times New Roman" pitchFamily="18" charset="0"/>
              </a:rPr>
              <a:t>Texto</a:t>
            </a:r>
            <a:r>
              <a:rPr lang="en-US" sz="3200" dirty="0">
                <a:latin typeface="Arial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Arial" charset="0"/>
                <a:cs typeface="Times New Roman" pitchFamily="18" charset="0"/>
              </a:rPr>
              <a:t>nivel</a:t>
            </a:r>
            <a:r>
              <a:rPr lang="en-US" sz="3200" dirty="0">
                <a:latin typeface="Arial" charset="0"/>
                <a:cs typeface="Times New Roman" pitchFamily="18" charset="0"/>
              </a:rPr>
              <a:t> 1</a:t>
            </a:r>
            <a:endParaRPr lang="es-ES_tradnl" sz="3200" dirty="0">
              <a:latin typeface="Arial" charset="0"/>
              <a:cs typeface="Times New Roman" pitchFamily="18" charset="0"/>
            </a:endParaRPr>
          </a:p>
          <a:p>
            <a:pPr marL="742950" lvl="1" indent="-285750"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ES_tradnl" sz="2800" dirty="0">
                <a:latin typeface="Arial" charset="0"/>
                <a:cs typeface="Times New Roman" pitchFamily="18" charset="0"/>
              </a:rPr>
              <a:t>Texto nivel 2 </a:t>
            </a:r>
          </a:p>
          <a:p>
            <a:pPr marL="1143000" lvl="2" indent="-228600"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ES_tradnl" dirty="0">
                <a:latin typeface="Arial" charset="0"/>
                <a:cs typeface="Times New Roman" pitchFamily="18" charset="0"/>
              </a:rPr>
              <a:t>Texto nivel 3</a:t>
            </a:r>
          </a:p>
          <a:p>
            <a:pPr marL="1143000" lvl="2" indent="-228600" eaLnBrk="1" hangingPunct="1">
              <a:spcBef>
                <a:spcPct val="50000"/>
              </a:spcBef>
              <a:buFontTx/>
              <a:buChar char="•"/>
              <a:defRPr/>
            </a:pPr>
            <a:endParaRPr lang="es-ES_tradnl" dirty="0">
              <a:latin typeface="Arial" charset="0"/>
              <a:cs typeface="Times New Roman" pitchFamily="18" charset="0"/>
            </a:endParaRPr>
          </a:p>
          <a:p>
            <a:pPr marL="742950" lvl="1" indent="-285750" eaLnBrk="1" hangingPunct="1">
              <a:spcBef>
                <a:spcPct val="50000"/>
              </a:spcBef>
              <a:defRPr/>
            </a:pPr>
            <a:endParaRPr lang="es-ES_tradnl" sz="2800" dirty="0">
              <a:latin typeface="Arial" charset="0"/>
              <a:cs typeface="Times New Roman" pitchFamily="18" charset="0"/>
            </a:endParaRPr>
          </a:p>
          <a:p>
            <a:pPr marL="1143000" lvl="2" indent="-228600" eaLnBrk="1" hangingPunct="1">
              <a:spcBef>
                <a:spcPct val="50000"/>
              </a:spcBef>
              <a:buFontTx/>
              <a:buChar char="•"/>
              <a:defRPr/>
            </a:pPr>
            <a:endParaRPr lang="en-US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074"/>
          <p:cNvSpPr txBox="1">
            <a:spLocks noChangeArrowheads="1"/>
          </p:cNvSpPr>
          <p:nvPr/>
        </p:nvSpPr>
        <p:spPr bwMode="auto">
          <a:xfrm>
            <a:off x="1498600" y="177800"/>
            <a:ext cx="764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AR" altLang="es-ES" b="1">
                <a:solidFill>
                  <a:schemeClr val="bg1"/>
                </a:solidFill>
                <a:latin typeface="Arial Narrow" panose="020B0606020202030204" pitchFamily="34" charset="0"/>
              </a:rPr>
              <a:t>Contenido 2</a:t>
            </a:r>
          </a:p>
        </p:txBody>
      </p:sp>
      <p:sp>
        <p:nvSpPr>
          <p:cNvPr id="7171" name="Rectangle 3075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7172" name="Rectangle 3076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7173" name="Rectangle 3137"/>
          <p:cNvSpPr>
            <a:spLocks noChangeArrowheads="1"/>
          </p:cNvSpPr>
          <p:nvPr/>
        </p:nvSpPr>
        <p:spPr bwMode="auto">
          <a:xfrm>
            <a:off x="401638" y="1012825"/>
            <a:ext cx="8001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1</a:t>
            </a:r>
            <a:endParaRPr lang="es-ES_tradnl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s-ES_tradnl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2 </a:t>
            </a:r>
          </a:p>
          <a:p>
            <a:pPr lvl="2" eaLnBrk="1" hangingPunct="1">
              <a:spcBef>
                <a:spcPct val="50000"/>
              </a:spcBef>
            </a:pPr>
            <a:r>
              <a:rPr lang="es-ES_tradnl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3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endParaRPr lang="es-ES_tradnl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2" eaLnBrk="1" hangingPunct="1">
              <a:spcBef>
                <a:spcPct val="50000"/>
              </a:spcBef>
            </a:pPr>
            <a:endParaRPr lang="en-US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074"/>
          <p:cNvSpPr txBox="1">
            <a:spLocks noChangeArrowheads="1"/>
          </p:cNvSpPr>
          <p:nvPr/>
        </p:nvSpPr>
        <p:spPr bwMode="auto">
          <a:xfrm>
            <a:off x="1498600" y="177800"/>
            <a:ext cx="764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AR" altLang="es-ES" b="1">
                <a:solidFill>
                  <a:schemeClr val="bg1"/>
                </a:solidFill>
                <a:latin typeface="Arial Narrow" panose="020B0606020202030204" pitchFamily="34" charset="0"/>
              </a:rPr>
              <a:t>Contenido 2</a:t>
            </a:r>
          </a:p>
        </p:txBody>
      </p:sp>
      <p:sp>
        <p:nvSpPr>
          <p:cNvPr id="8195" name="Rectangle 3075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8196" name="Rectangle 3076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8197" name="Rectangle 3137"/>
          <p:cNvSpPr>
            <a:spLocks noChangeArrowheads="1"/>
          </p:cNvSpPr>
          <p:nvPr/>
        </p:nvSpPr>
        <p:spPr bwMode="auto">
          <a:xfrm>
            <a:off x="401638" y="1012825"/>
            <a:ext cx="8001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1</a:t>
            </a:r>
            <a:endParaRPr lang="es-ES_tradnl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s-ES_tradnl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2 </a:t>
            </a:r>
          </a:p>
          <a:p>
            <a:pPr lvl="2" eaLnBrk="1" hangingPunct="1">
              <a:spcBef>
                <a:spcPct val="50000"/>
              </a:spcBef>
            </a:pPr>
            <a:r>
              <a:rPr lang="es-ES_tradnl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3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endParaRPr lang="es-ES_tradnl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2" eaLnBrk="1" hangingPunct="1">
              <a:spcBef>
                <a:spcPct val="50000"/>
              </a:spcBef>
            </a:pPr>
            <a:endParaRPr lang="en-US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074"/>
          <p:cNvSpPr txBox="1">
            <a:spLocks noChangeArrowheads="1"/>
          </p:cNvSpPr>
          <p:nvPr/>
        </p:nvSpPr>
        <p:spPr bwMode="auto">
          <a:xfrm>
            <a:off x="1498600" y="177800"/>
            <a:ext cx="764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AR" altLang="es-ES" b="1">
                <a:solidFill>
                  <a:schemeClr val="bg1"/>
                </a:solidFill>
                <a:latin typeface="Arial Narrow" panose="020B0606020202030204" pitchFamily="34" charset="0"/>
              </a:rPr>
              <a:t>Conclusiones  [y líneas futuras]</a:t>
            </a:r>
          </a:p>
        </p:txBody>
      </p:sp>
      <p:sp>
        <p:nvSpPr>
          <p:cNvPr id="9219" name="Rectangle 3075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9220" name="Rectangle 3076"/>
          <p:cNvSpPr>
            <a:spLocks noChangeArrowheads="1"/>
          </p:cNvSpPr>
          <p:nvPr/>
        </p:nvSpPr>
        <p:spPr bwMode="auto">
          <a:xfrm>
            <a:off x="3243263" y="2428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2400"/>
          </a:p>
        </p:txBody>
      </p:sp>
      <p:sp>
        <p:nvSpPr>
          <p:cNvPr id="9221" name="Rectangle 3137"/>
          <p:cNvSpPr>
            <a:spLocks noChangeArrowheads="1"/>
          </p:cNvSpPr>
          <p:nvPr/>
        </p:nvSpPr>
        <p:spPr bwMode="auto">
          <a:xfrm>
            <a:off x="401638" y="1012825"/>
            <a:ext cx="8001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1</a:t>
            </a:r>
            <a:endParaRPr lang="es-ES_tradnl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s-ES_tradnl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2 </a:t>
            </a:r>
          </a:p>
          <a:p>
            <a:pPr lvl="2" eaLnBrk="1" hangingPunct="1">
              <a:spcBef>
                <a:spcPct val="50000"/>
              </a:spcBef>
            </a:pPr>
            <a:r>
              <a:rPr lang="es-ES_tradnl" altLang="es-ES">
                <a:latin typeface="Arial" panose="020B0604020202020204" pitchFamily="34" charset="0"/>
                <a:cs typeface="Times New Roman" panose="02020603050405020304" pitchFamily="18" charset="0"/>
              </a:rPr>
              <a:t>Texto nivel 3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endParaRPr lang="es-ES_tradnl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2" eaLnBrk="1" hangingPunct="1">
              <a:spcBef>
                <a:spcPct val="50000"/>
              </a:spcBef>
            </a:pPr>
            <a:endParaRPr lang="en-US" altLang="es-ES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129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Times New Roman</vt:lpstr>
      <vt:lpstr>Arial</vt:lpstr>
      <vt:lpstr>Calibri</vt:lpstr>
      <vt:lpstr>Arial Black</vt:lpstr>
      <vt:lpstr>Arial Narrow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Málaga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Presentación TFE ETSIT 2015</dc:title>
  <dc:creator>ETSIT UMA</dc:creator>
  <cp:lastModifiedBy>Eduardo Javier Perez Rodriguez</cp:lastModifiedBy>
  <cp:revision>105</cp:revision>
  <dcterms:created xsi:type="dcterms:W3CDTF">2004-11-08T12:44:10Z</dcterms:created>
  <dcterms:modified xsi:type="dcterms:W3CDTF">2022-09-30T07:23:37Z</dcterms:modified>
</cp:coreProperties>
</file>