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AD6"/>
    <a:srgbClr val="0044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82" d="100"/>
          <a:sy n="82" d="100"/>
        </p:scale>
        <p:origin x="11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FAF38C-8449-4683-974E-1A1AC51FBE8E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75F68A-C1E1-49F0-B6A0-815759A1071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827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" y="6492875"/>
            <a:ext cx="8577942" cy="365125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s-ES" smtClean="0"/>
              <a:t>Título de TFG</a:t>
            </a: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/>
            </a:lvl1pPr>
          </a:lstStyle>
          <a:p>
            <a:fld id="{FCFE5F45-1FFF-D043-8DCE-2BE364C338E3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47157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928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FCFE5F45-1FFF-D043-8DCE-2BE364C338E3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43396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A89B0FDF-3662-524B-9C65-9051F9B74522}"/>
              </a:ext>
            </a:extLst>
          </p:cNvPr>
          <p:cNvSpPr txBox="1"/>
          <p:nvPr/>
        </p:nvSpPr>
        <p:spPr>
          <a:xfrm>
            <a:off x="1955973" y="3796859"/>
            <a:ext cx="5943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chemeClr val="bg1"/>
                </a:solidFill>
                <a:latin typeface="Malacitana" pitchFamily="2" charset="77"/>
              </a:rPr>
              <a:t>Título del TFG</a:t>
            </a:r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79028F85-7003-8F4F-BB66-F2F24CD19A38}"/>
              </a:ext>
            </a:extLst>
          </p:cNvPr>
          <p:cNvCxnSpPr>
            <a:cxnSpLocks/>
          </p:cNvCxnSpPr>
          <p:nvPr/>
        </p:nvCxnSpPr>
        <p:spPr>
          <a:xfrm>
            <a:off x="1974580" y="4364804"/>
            <a:ext cx="416742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uadroTexto 9">
            <a:extLst>
              <a:ext uri="{FF2B5EF4-FFF2-40B4-BE49-F238E27FC236}">
                <a16:creationId xmlns:a16="http://schemas.microsoft.com/office/drawing/2014/main" id="{DCE4FABE-B117-3644-AAD3-E54937705EDC}"/>
              </a:ext>
            </a:extLst>
          </p:cNvPr>
          <p:cNvSpPr txBox="1"/>
          <p:nvPr/>
        </p:nvSpPr>
        <p:spPr>
          <a:xfrm>
            <a:off x="1955974" y="4471085"/>
            <a:ext cx="527703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chemeClr val="bg1"/>
                </a:solidFill>
                <a:latin typeface="Malacitana-Sans" pitchFamily="2" charset="77"/>
              </a:rPr>
              <a:t>Nombre y apellidos del estudiante</a:t>
            </a:r>
          </a:p>
          <a:p>
            <a:r>
              <a:rPr lang="es-ES" dirty="0">
                <a:solidFill>
                  <a:schemeClr val="bg1"/>
                </a:solidFill>
                <a:latin typeface="Malacitana-Sans" pitchFamily="2" charset="77"/>
              </a:rPr>
              <a:t>Tutor/a/es:</a:t>
            </a:r>
          </a:p>
          <a:p>
            <a:r>
              <a:rPr lang="es-ES" dirty="0">
                <a:solidFill>
                  <a:srgbClr val="00AAD6"/>
                </a:solidFill>
                <a:latin typeface="Malacitana-Sans" pitchFamily="2" charset="77"/>
              </a:rPr>
              <a:t>Grado en …..</a:t>
            </a:r>
          </a:p>
          <a:p>
            <a:r>
              <a:rPr lang="es-ES" sz="1400" dirty="0">
                <a:solidFill>
                  <a:schemeClr val="bg1"/>
                </a:solidFill>
                <a:latin typeface="Malacitana-Sans" pitchFamily="2" charset="77"/>
              </a:rPr>
              <a:t>Málaga, XX de XX de 202X</a:t>
            </a: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E5F45-1FFF-D043-8DCE-2BE364C338E3}" type="slidenum">
              <a:rPr lang="es-ES" smtClean="0"/>
              <a:t>1</a:t>
            </a:fld>
            <a:endParaRPr lang="es-E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Título de TFG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4681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>
            <a:extLst>
              <a:ext uri="{FF2B5EF4-FFF2-40B4-BE49-F238E27FC236}">
                <a16:creationId xmlns:a16="http://schemas.microsoft.com/office/drawing/2014/main" id="{4DF0C0A6-3121-D549-85A2-CC9A3E8FC545}"/>
              </a:ext>
            </a:extLst>
          </p:cNvPr>
          <p:cNvSpPr txBox="1"/>
          <p:nvPr/>
        </p:nvSpPr>
        <p:spPr>
          <a:xfrm>
            <a:off x="327189" y="121719"/>
            <a:ext cx="67594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4479"/>
                </a:solidFill>
                <a:latin typeface="Malacitana" pitchFamily="2" charset="77"/>
              </a:rPr>
              <a:t>TFG 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70FCD623-4FEA-2641-AB74-7C430F0E0B25}"/>
              </a:ext>
            </a:extLst>
          </p:cNvPr>
          <p:cNvSpPr txBox="1"/>
          <p:nvPr/>
        </p:nvSpPr>
        <p:spPr>
          <a:xfrm>
            <a:off x="327189" y="637280"/>
            <a:ext cx="67594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rgbClr val="00AAD6"/>
                </a:solidFill>
                <a:latin typeface="Malacitana-Sans" pitchFamily="2" charset="77"/>
              </a:rPr>
              <a:t>Índice de contenidos (ejemplo)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8CA85736-3E70-7946-A4A9-796CBF974F42}"/>
              </a:ext>
            </a:extLst>
          </p:cNvPr>
          <p:cNvSpPr txBox="1"/>
          <p:nvPr/>
        </p:nvSpPr>
        <p:spPr>
          <a:xfrm>
            <a:off x="415773" y="1614506"/>
            <a:ext cx="771372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800" dirty="0">
                <a:solidFill>
                  <a:srgbClr val="004479"/>
                </a:solidFill>
                <a:latin typeface="Malacitana-Sans" pitchFamily="2" charset="77"/>
              </a:rPr>
              <a:t>1.Introducción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800" dirty="0">
                <a:solidFill>
                  <a:srgbClr val="004479"/>
                </a:solidFill>
                <a:latin typeface="Malacitana-Sans" pitchFamily="2" charset="77"/>
              </a:rPr>
              <a:t>2.Requisitos/especificaciones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800" dirty="0">
                <a:solidFill>
                  <a:srgbClr val="004479"/>
                </a:solidFill>
                <a:latin typeface="Malacitana-Sans" pitchFamily="2" charset="77"/>
              </a:rPr>
              <a:t>3.Desarrollo hardware/software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800" dirty="0">
                <a:solidFill>
                  <a:srgbClr val="004479"/>
                </a:solidFill>
                <a:latin typeface="Malacitana-Sans" pitchFamily="2" charset="77"/>
              </a:rPr>
              <a:t>4.Fase de pruebas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800" dirty="0">
                <a:solidFill>
                  <a:srgbClr val="004479"/>
                </a:solidFill>
                <a:latin typeface="Malacitana-Sans" pitchFamily="2" charset="77"/>
              </a:rPr>
              <a:t>5.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800" dirty="0">
                <a:solidFill>
                  <a:srgbClr val="004479"/>
                </a:solidFill>
                <a:latin typeface="Malacitana-Sans" pitchFamily="2" charset="77"/>
              </a:rPr>
              <a:t>6.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800" dirty="0">
                <a:solidFill>
                  <a:srgbClr val="004479"/>
                </a:solidFill>
                <a:latin typeface="Malacitana-Sans" pitchFamily="2" charset="77"/>
              </a:rPr>
              <a:t>7. Conclusiones y líneas futuras</a:t>
            </a:r>
          </a:p>
        </p:txBody>
      </p: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38318C8C-91B9-4A4C-9060-C2411328EE6E}"/>
              </a:ext>
            </a:extLst>
          </p:cNvPr>
          <p:cNvCxnSpPr>
            <a:cxnSpLocks/>
          </p:cNvCxnSpPr>
          <p:nvPr/>
        </p:nvCxnSpPr>
        <p:spPr>
          <a:xfrm>
            <a:off x="415773" y="1265941"/>
            <a:ext cx="3442481" cy="0"/>
          </a:xfrm>
          <a:prstGeom prst="line">
            <a:avLst/>
          </a:prstGeom>
          <a:ln>
            <a:solidFill>
              <a:srgbClr val="00AA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E5F45-1FFF-D043-8DCE-2BE364C338E3}" type="slidenum">
              <a:rPr lang="es-ES" smtClean="0"/>
              <a:t>2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Título de TFG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3666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>
            <a:extLst>
              <a:ext uri="{FF2B5EF4-FFF2-40B4-BE49-F238E27FC236}">
                <a16:creationId xmlns:a16="http://schemas.microsoft.com/office/drawing/2014/main" id="{4DF0C0A6-3121-D549-85A2-CC9A3E8FC545}"/>
              </a:ext>
            </a:extLst>
          </p:cNvPr>
          <p:cNvSpPr txBox="1"/>
          <p:nvPr/>
        </p:nvSpPr>
        <p:spPr>
          <a:xfrm>
            <a:off x="327189" y="121719"/>
            <a:ext cx="67594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4479"/>
                </a:solidFill>
                <a:latin typeface="Malacitana" pitchFamily="2" charset="77"/>
              </a:rPr>
              <a:t>Introducción 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70FCD623-4FEA-2641-AB74-7C430F0E0B25}"/>
              </a:ext>
            </a:extLst>
          </p:cNvPr>
          <p:cNvSpPr txBox="1"/>
          <p:nvPr/>
        </p:nvSpPr>
        <p:spPr>
          <a:xfrm>
            <a:off x="327189" y="637280"/>
            <a:ext cx="67594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rgbClr val="00AAD6"/>
                </a:solidFill>
                <a:latin typeface="Malacitana-Sans" pitchFamily="2" charset="77"/>
              </a:rPr>
              <a:t>Título de la diapositiva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8CA85736-3E70-7946-A4A9-796CBF974F42}"/>
              </a:ext>
            </a:extLst>
          </p:cNvPr>
          <p:cNvSpPr txBox="1"/>
          <p:nvPr/>
        </p:nvSpPr>
        <p:spPr>
          <a:xfrm>
            <a:off x="415773" y="1614506"/>
            <a:ext cx="7713727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800" dirty="0">
                <a:solidFill>
                  <a:srgbClr val="004479"/>
                </a:solidFill>
                <a:latin typeface="Malacitana-Sans" pitchFamily="2" charset="77"/>
              </a:rPr>
              <a:t>Para configurar el </a:t>
            </a:r>
            <a:r>
              <a:rPr lang="es-ES" sz="2800" b="1" dirty="0">
                <a:solidFill>
                  <a:srgbClr val="004479"/>
                </a:solidFill>
                <a:latin typeface="Malacitana-Sans" pitchFamily="2" charset="77"/>
              </a:rPr>
              <a:t>título del TFG </a:t>
            </a:r>
            <a:r>
              <a:rPr lang="es-ES" sz="2800" dirty="0">
                <a:solidFill>
                  <a:srgbClr val="004479"/>
                </a:solidFill>
                <a:latin typeface="Malacitana-Sans" pitchFamily="2" charset="77"/>
              </a:rPr>
              <a:t>que aparece en </a:t>
            </a:r>
            <a:r>
              <a:rPr lang="es-ES" sz="2800" dirty="0" smtClean="0">
                <a:solidFill>
                  <a:srgbClr val="004479"/>
                </a:solidFill>
                <a:latin typeface="Malacitana-Sans" pitchFamily="2" charset="77"/>
              </a:rPr>
              <a:t>el pie de página hay </a:t>
            </a:r>
            <a:r>
              <a:rPr lang="es-ES" sz="2800" dirty="0">
                <a:solidFill>
                  <a:srgbClr val="004479"/>
                </a:solidFill>
                <a:latin typeface="Malacitana-Sans" pitchFamily="2" charset="77"/>
              </a:rPr>
              <a:t>que acceder </a:t>
            </a:r>
            <a:r>
              <a:rPr lang="es-ES" sz="2800" dirty="0" smtClean="0">
                <a:solidFill>
                  <a:srgbClr val="004479"/>
                </a:solidFill>
                <a:latin typeface="Malacitana-Sans" pitchFamily="2" charset="77"/>
              </a:rPr>
              <a:t>a “Insertar – </a:t>
            </a:r>
            <a:r>
              <a:rPr lang="es-ES" sz="2800" dirty="0" smtClean="0">
                <a:solidFill>
                  <a:srgbClr val="004479"/>
                </a:solidFill>
                <a:latin typeface="Malacitana-Sans" pitchFamily="2" charset="77"/>
                <a:sym typeface="Wingdings 3" panose="05040102010807070707" pitchFamily="18" charset="2"/>
              </a:rPr>
              <a:t>Encabezado y pie de página – Pie de página”</a:t>
            </a:r>
            <a:endParaRPr lang="es-ES" sz="2800" dirty="0">
              <a:solidFill>
                <a:srgbClr val="004479"/>
              </a:solidFill>
              <a:latin typeface="Malacitana-Sans" pitchFamily="2" charset="77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800" dirty="0">
                <a:solidFill>
                  <a:srgbClr val="004479"/>
                </a:solidFill>
                <a:latin typeface="Malacitana-Sans" pitchFamily="2" charset="77"/>
              </a:rPr>
              <a:t>Texto nivel 1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004479"/>
                </a:solidFill>
                <a:latin typeface="Malacitana-Sans" pitchFamily="2" charset="77"/>
              </a:rPr>
              <a:t>Texto nivel 2 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004479"/>
                </a:solidFill>
                <a:latin typeface="Malacitana-Sans" pitchFamily="2" charset="77"/>
              </a:rPr>
              <a:t>Texto nivel 3</a:t>
            </a:r>
          </a:p>
        </p:txBody>
      </p: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38318C8C-91B9-4A4C-9060-C2411328EE6E}"/>
              </a:ext>
            </a:extLst>
          </p:cNvPr>
          <p:cNvCxnSpPr>
            <a:cxnSpLocks/>
          </p:cNvCxnSpPr>
          <p:nvPr/>
        </p:nvCxnSpPr>
        <p:spPr>
          <a:xfrm>
            <a:off x="415773" y="1265941"/>
            <a:ext cx="3442481" cy="0"/>
          </a:xfrm>
          <a:prstGeom prst="line">
            <a:avLst/>
          </a:prstGeom>
          <a:ln>
            <a:solidFill>
              <a:srgbClr val="00AA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E5F45-1FFF-D043-8DCE-2BE364C338E3}" type="slidenum">
              <a:rPr lang="es-ES" smtClean="0"/>
              <a:t>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Título de TFG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7830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DENTIDAD WEB POWER POINT" id="{39D243A9-8FAE-5A41-90A7-5A5B874E736E}" vid="{E7D63287-D7CD-7742-85FC-41BD0F791CC3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</TotalTime>
  <Words>100</Words>
  <Application>Microsoft Office PowerPoint</Application>
  <PresentationFormat>Presentación en pantalla (4:3)</PresentationFormat>
  <Paragraphs>26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Calibri</vt:lpstr>
      <vt:lpstr>Malacitana</vt:lpstr>
      <vt:lpstr>Malacitana-Sans</vt:lpstr>
      <vt:lpstr>Wingdings 3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>Eduardo Javier Perez Rodriguez</cp:lastModifiedBy>
  <cp:revision>33</cp:revision>
  <dcterms:created xsi:type="dcterms:W3CDTF">2019-06-10T11:00:10Z</dcterms:created>
  <dcterms:modified xsi:type="dcterms:W3CDTF">2022-10-24T11:15:49Z</dcterms:modified>
</cp:coreProperties>
</file>