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5143500" type="screen16x9"/>
  <p:notesSz cx="6797675" cy="992663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1C76D5-1A5D-4AFD-846D-D69FC53ABB81}" v="5" dt="2026-05-24T20:34:34.4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49" d="100"/>
          <a:sy n="149" d="100"/>
        </p:scale>
        <p:origin x="50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re Mercade Mele" userId="434ed145-9d49-494b-83a9-7f218b127087" providerId="ADAL" clId="{9D7F2910-B963-4F45-BE54-F16EB580C105}"/>
    <pc:docChg chg="undo custSel addSld delSld modSld">
      <pc:chgData name="Pere Mercade Mele" userId="434ed145-9d49-494b-83a9-7f218b127087" providerId="ADAL" clId="{9D7F2910-B963-4F45-BE54-F16EB580C105}" dt="2026-05-24T20:34:56.691" v="128" actId="14100"/>
      <pc:docMkLst>
        <pc:docMk/>
      </pc:docMkLst>
      <pc:sldChg chg="addSp modSp mod">
        <pc:chgData name="Pere Mercade Mele" userId="434ed145-9d49-494b-83a9-7f218b127087" providerId="ADAL" clId="{9D7F2910-B963-4F45-BE54-F16EB580C105}" dt="2026-05-12T22:10:39.212" v="65" actId="20577"/>
        <pc:sldMkLst>
          <pc:docMk/>
          <pc:sldMk cId="0" sldId="256"/>
        </pc:sldMkLst>
        <pc:spChg chg="mod">
          <ac:chgData name="Pere Mercade Mele" userId="434ed145-9d49-494b-83a9-7f218b127087" providerId="ADAL" clId="{9D7F2910-B963-4F45-BE54-F16EB580C105}" dt="2026-05-12T22:09:13.278" v="25" actId="1076"/>
          <ac:spMkLst>
            <pc:docMk/>
            <pc:sldMk cId="0" sldId="256"/>
            <ac:spMk id="11" creationId="{00000000-0000-0000-0000-000000000000}"/>
          </ac:spMkLst>
        </pc:spChg>
        <pc:spChg chg="mod">
          <ac:chgData name="Pere Mercade Mele" userId="434ed145-9d49-494b-83a9-7f218b127087" providerId="ADAL" clId="{9D7F2910-B963-4F45-BE54-F16EB580C105}" dt="2026-05-12T22:08:58.827" v="22" actId="14100"/>
          <ac:spMkLst>
            <pc:docMk/>
            <pc:sldMk cId="0" sldId="256"/>
            <ac:spMk id="12" creationId="{00000000-0000-0000-0000-000000000000}"/>
          </ac:spMkLst>
        </pc:spChg>
        <pc:spChg chg="mod">
          <ac:chgData name="Pere Mercade Mele" userId="434ed145-9d49-494b-83a9-7f218b127087" providerId="ADAL" clId="{9D7F2910-B963-4F45-BE54-F16EB580C105}" dt="2026-05-12T22:08:58.827" v="22" actId="14100"/>
          <ac:spMkLst>
            <pc:docMk/>
            <pc:sldMk cId="0" sldId="256"/>
            <ac:spMk id="13" creationId="{00000000-0000-0000-0000-000000000000}"/>
          </ac:spMkLst>
        </pc:spChg>
        <pc:spChg chg="mod">
          <ac:chgData name="Pere Mercade Mele" userId="434ed145-9d49-494b-83a9-7f218b127087" providerId="ADAL" clId="{9D7F2910-B963-4F45-BE54-F16EB580C105}" dt="2026-05-12T22:08:58.827" v="22" actId="14100"/>
          <ac:spMkLst>
            <pc:docMk/>
            <pc:sldMk cId="0" sldId="256"/>
            <ac:spMk id="14" creationId="{00000000-0000-0000-0000-000000000000}"/>
          </ac:spMkLst>
        </pc:spChg>
        <pc:spChg chg="mod">
          <ac:chgData name="Pere Mercade Mele" userId="434ed145-9d49-494b-83a9-7f218b127087" providerId="ADAL" clId="{9D7F2910-B963-4F45-BE54-F16EB580C105}" dt="2026-05-12T22:08:58.827" v="22" actId="14100"/>
          <ac:spMkLst>
            <pc:docMk/>
            <pc:sldMk cId="0" sldId="256"/>
            <ac:spMk id="15" creationId="{00000000-0000-0000-0000-000000000000}"/>
          </ac:spMkLst>
        </pc:spChg>
        <pc:spChg chg="mod">
          <ac:chgData name="Pere Mercade Mele" userId="434ed145-9d49-494b-83a9-7f218b127087" providerId="ADAL" clId="{9D7F2910-B963-4F45-BE54-F16EB580C105}" dt="2026-05-12T22:09:09.097" v="23" actId="1076"/>
          <ac:spMkLst>
            <pc:docMk/>
            <pc:sldMk cId="0" sldId="256"/>
            <ac:spMk id="16" creationId="{00000000-0000-0000-0000-000000000000}"/>
          </ac:spMkLst>
        </pc:spChg>
        <pc:spChg chg="mod">
          <ac:chgData name="Pere Mercade Mele" userId="434ed145-9d49-494b-83a9-7f218b127087" providerId="ADAL" clId="{9D7F2910-B963-4F45-BE54-F16EB580C105}" dt="2026-05-12T22:09:09.097" v="23" actId="1076"/>
          <ac:spMkLst>
            <pc:docMk/>
            <pc:sldMk cId="0" sldId="256"/>
            <ac:spMk id="17" creationId="{00000000-0000-0000-0000-000000000000}"/>
          </ac:spMkLst>
        </pc:spChg>
        <pc:spChg chg="mod">
          <ac:chgData name="Pere Mercade Mele" userId="434ed145-9d49-494b-83a9-7f218b127087" providerId="ADAL" clId="{9D7F2910-B963-4F45-BE54-F16EB580C105}" dt="2026-05-12T22:10:39.212" v="65" actId="20577"/>
          <ac:spMkLst>
            <pc:docMk/>
            <pc:sldMk cId="0" sldId="256"/>
            <ac:spMk id="18" creationId="{00000000-0000-0000-0000-000000000000}"/>
          </ac:spMkLst>
        </pc:spChg>
        <pc:spChg chg="mod">
          <ac:chgData name="Pere Mercade Mele" userId="434ed145-9d49-494b-83a9-7f218b127087" providerId="ADAL" clId="{9D7F2910-B963-4F45-BE54-F16EB580C105}" dt="2026-05-12T22:09:09.097" v="23" actId="1076"/>
          <ac:spMkLst>
            <pc:docMk/>
            <pc:sldMk cId="0" sldId="256"/>
            <ac:spMk id="19" creationId="{00000000-0000-0000-0000-000000000000}"/>
          </ac:spMkLst>
        </pc:spChg>
        <pc:spChg chg="mod">
          <ac:chgData name="Pere Mercade Mele" userId="434ed145-9d49-494b-83a9-7f218b127087" providerId="ADAL" clId="{9D7F2910-B963-4F45-BE54-F16EB580C105}" dt="2026-05-12T22:09:21.899" v="26" actId="1076"/>
          <ac:spMkLst>
            <pc:docMk/>
            <pc:sldMk cId="0" sldId="256"/>
            <ac:spMk id="20" creationId="{00000000-0000-0000-0000-000000000000}"/>
          </ac:spMkLst>
        </pc:spChg>
        <pc:spChg chg="mod">
          <ac:chgData name="Pere Mercade Mele" userId="434ed145-9d49-494b-83a9-7f218b127087" providerId="ADAL" clId="{9D7F2910-B963-4F45-BE54-F16EB580C105}" dt="2026-05-12T22:09:21.899" v="26" actId="1076"/>
          <ac:spMkLst>
            <pc:docMk/>
            <pc:sldMk cId="0" sldId="256"/>
            <ac:spMk id="21" creationId="{00000000-0000-0000-0000-000000000000}"/>
          </ac:spMkLst>
        </pc:spChg>
        <pc:spChg chg="mod">
          <ac:chgData name="Pere Mercade Mele" userId="434ed145-9d49-494b-83a9-7f218b127087" providerId="ADAL" clId="{9D7F2910-B963-4F45-BE54-F16EB580C105}" dt="2026-05-12T22:09:21.899" v="26" actId="1076"/>
          <ac:spMkLst>
            <pc:docMk/>
            <pc:sldMk cId="0" sldId="256"/>
            <ac:spMk id="22" creationId="{00000000-0000-0000-0000-000000000000}"/>
          </ac:spMkLst>
        </pc:spChg>
        <pc:spChg chg="mod">
          <ac:chgData name="Pere Mercade Mele" userId="434ed145-9d49-494b-83a9-7f218b127087" providerId="ADAL" clId="{9D7F2910-B963-4F45-BE54-F16EB580C105}" dt="2026-05-12T22:09:21.899" v="26" actId="1076"/>
          <ac:spMkLst>
            <pc:docMk/>
            <pc:sldMk cId="0" sldId="256"/>
            <ac:spMk id="23" creationId="{00000000-0000-0000-0000-000000000000}"/>
          </ac:spMkLst>
        </pc:spChg>
        <pc:spChg chg="mod">
          <ac:chgData name="Pere Mercade Mele" userId="434ed145-9d49-494b-83a9-7f218b127087" providerId="ADAL" clId="{9D7F2910-B963-4F45-BE54-F16EB580C105}" dt="2026-05-12T22:09:28.723" v="27" actId="1076"/>
          <ac:spMkLst>
            <pc:docMk/>
            <pc:sldMk cId="0" sldId="256"/>
            <ac:spMk id="24" creationId="{00000000-0000-0000-0000-000000000000}"/>
          </ac:spMkLst>
        </pc:spChg>
        <pc:spChg chg="mod">
          <ac:chgData name="Pere Mercade Mele" userId="434ed145-9d49-494b-83a9-7f218b127087" providerId="ADAL" clId="{9D7F2910-B963-4F45-BE54-F16EB580C105}" dt="2026-05-12T22:09:28.723" v="27" actId="1076"/>
          <ac:spMkLst>
            <pc:docMk/>
            <pc:sldMk cId="0" sldId="256"/>
            <ac:spMk id="25" creationId="{00000000-0000-0000-0000-000000000000}"/>
          </ac:spMkLst>
        </pc:spChg>
        <pc:spChg chg="mod">
          <ac:chgData name="Pere Mercade Mele" userId="434ed145-9d49-494b-83a9-7f218b127087" providerId="ADAL" clId="{9D7F2910-B963-4F45-BE54-F16EB580C105}" dt="2026-05-12T22:09:28.723" v="27" actId="1076"/>
          <ac:spMkLst>
            <pc:docMk/>
            <pc:sldMk cId="0" sldId="256"/>
            <ac:spMk id="26" creationId="{00000000-0000-0000-0000-000000000000}"/>
          </ac:spMkLst>
        </pc:spChg>
        <pc:spChg chg="mod">
          <ac:chgData name="Pere Mercade Mele" userId="434ed145-9d49-494b-83a9-7f218b127087" providerId="ADAL" clId="{9D7F2910-B963-4F45-BE54-F16EB580C105}" dt="2026-05-12T22:09:28.723" v="27" actId="1076"/>
          <ac:spMkLst>
            <pc:docMk/>
            <pc:sldMk cId="0" sldId="256"/>
            <ac:spMk id="27" creationId="{00000000-0000-0000-0000-000000000000}"/>
          </ac:spMkLst>
        </pc:spChg>
        <pc:spChg chg="add mod">
          <ac:chgData name="Pere Mercade Mele" userId="434ed145-9d49-494b-83a9-7f218b127087" providerId="ADAL" clId="{9D7F2910-B963-4F45-BE54-F16EB580C105}" dt="2026-05-12T22:09:41.365" v="29" actId="1076"/>
          <ac:spMkLst>
            <pc:docMk/>
            <pc:sldMk cId="0" sldId="256"/>
            <ac:spMk id="28" creationId="{B72E4F6F-3C13-6250-70A4-8BBE23EA0C9F}"/>
          </ac:spMkLst>
        </pc:spChg>
        <pc:spChg chg="add mod">
          <ac:chgData name="Pere Mercade Mele" userId="434ed145-9d49-494b-83a9-7f218b127087" providerId="ADAL" clId="{9D7F2910-B963-4F45-BE54-F16EB580C105}" dt="2026-05-12T22:09:41.365" v="29" actId="1076"/>
          <ac:spMkLst>
            <pc:docMk/>
            <pc:sldMk cId="0" sldId="256"/>
            <ac:spMk id="29" creationId="{81EFF35C-37D8-35FC-D9C3-75F5E2D78709}"/>
          </ac:spMkLst>
        </pc:spChg>
        <pc:spChg chg="add mod">
          <ac:chgData name="Pere Mercade Mele" userId="434ed145-9d49-494b-83a9-7f218b127087" providerId="ADAL" clId="{9D7F2910-B963-4F45-BE54-F16EB580C105}" dt="2026-05-12T22:09:50.046" v="33" actId="20577"/>
          <ac:spMkLst>
            <pc:docMk/>
            <pc:sldMk cId="0" sldId="256"/>
            <ac:spMk id="30" creationId="{6225AD43-546B-E15B-6391-B36CABA9C6C5}"/>
          </ac:spMkLst>
        </pc:spChg>
        <pc:spChg chg="add mod">
          <ac:chgData name="Pere Mercade Mele" userId="434ed145-9d49-494b-83a9-7f218b127087" providerId="ADAL" clId="{9D7F2910-B963-4F45-BE54-F16EB580C105}" dt="2026-05-12T22:10:03.171" v="63" actId="20577"/>
          <ac:spMkLst>
            <pc:docMk/>
            <pc:sldMk cId="0" sldId="256"/>
            <ac:spMk id="31" creationId="{2B294C71-7102-06E6-B9A4-B61584CFB458}"/>
          </ac:spMkLst>
        </pc:spChg>
      </pc:sldChg>
      <pc:sldChg chg="modSp mod">
        <pc:chgData name="Pere Mercade Mele" userId="434ed145-9d49-494b-83a9-7f218b127087" providerId="ADAL" clId="{9D7F2910-B963-4F45-BE54-F16EB580C105}" dt="2026-05-12T22:12:39.617" v="107" actId="207"/>
        <pc:sldMkLst>
          <pc:docMk/>
          <pc:sldMk cId="0" sldId="257"/>
        </pc:sldMkLst>
        <pc:spChg chg="mod">
          <ac:chgData name="Pere Mercade Mele" userId="434ed145-9d49-494b-83a9-7f218b127087" providerId="ADAL" clId="{9D7F2910-B963-4F45-BE54-F16EB580C105}" dt="2026-05-12T22:12:20.449" v="104" actId="207"/>
          <ac:spMkLst>
            <pc:docMk/>
            <pc:sldMk cId="0" sldId="257"/>
            <ac:spMk id="20" creationId="{00000000-0000-0000-0000-000000000000}"/>
          </ac:spMkLst>
        </pc:spChg>
        <pc:spChg chg="mod">
          <ac:chgData name="Pere Mercade Mele" userId="434ed145-9d49-494b-83a9-7f218b127087" providerId="ADAL" clId="{9D7F2910-B963-4F45-BE54-F16EB580C105}" dt="2026-05-12T22:12:28.149" v="106" actId="1076"/>
          <ac:spMkLst>
            <pc:docMk/>
            <pc:sldMk cId="0" sldId="257"/>
            <ac:spMk id="28" creationId="{00000000-0000-0000-0000-000000000000}"/>
          </ac:spMkLst>
        </pc:spChg>
        <pc:spChg chg="mod">
          <ac:chgData name="Pere Mercade Mele" userId="434ed145-9d49-494b-83a9-7f218b127087" providerId="ADAL" clId="{9D7F2910-B963-4F45-BE54-F16EB580C105}" dt="2026-05-12T22:12:39.617" v="107" actId="207"/>
          <ac:spMkLst>
            <pc:docMk/>
            <pc:sldMk cId="0" sldId="257"/>
            <ac:spMk id="30" creationId="{00000000-0000-0000-0000-000000000000}"/>
          </ac:spMkLst>
        </pc:spChg>
      </pc:sldChg>
      <pc:sldChg chg="addSp delSp modSp mod">
        <pc:chgData name="Pere Mercade Mele" userId="434ed145-9d49-494b-83a9-7f218b127087" providerId="ADAL" clId="{9D7F2910-B963-4F45-BE54-F16EB580C105}" dt="2026-05-12T22:11:08.346" v="69" actId="1076"/>
        <pc:sldMkLst>
          <pc:docMk/>
          <pc:sldMk cId="0" sldId="258"/>
        </pc:sldMkLst>
        <pc:picChg chg="add mod">
          <ac:chgData name="Pere Mercade Mele" userId="434ed145-9d49-494b-83a9-7f218b127087" providerId="ADAL" clId="{9D7F2910-B963-4F45-BE54-F16EB580C105}" dt="2026-05-12T22:11:08.346" v="69" actId="1076"/>
          <ac:picMkLst>
            <pc:docMk/>
            <pc:sldMk cId="0" sldId="258"/>
            <ac:picMk id="15" creationId="{70D9756D-0509-1BC3-D0A5-8E6F915D233B}"/>
          </ac:picMkLst>
        </pc:picChg>
      </pc:sldChg>
      <pc:sldChg chg="addSp delSp modSp mod">
        <pc:chgData name="Pere Mercade Mele" userId="434ed145-9d49-494b-83a9-7f218b127087" providerId="ADAL" clId="{9D7F2910-B963-4F45-BE54-F16EB580C105}" dt="2026-05-24T20:34:34.478" v="126"/>
        <pc:sldMkLst>
          <pc:docMk/>
          <pc:sldMk cId="0" sldId="259"/>
        </pc:sldMkLst>
        <pc:graphicFrameChg chg="add mod">
          <ac:chgData name="Pere Mercade Mele" userId="434ed145-9d49-494b-83a9-7f218b127087" providerId="ADAL" clId="{9D7F2910-B963-4F45-BE54-F16EB580C105}" dt="2026-05-24T20:34:34.478" v="126"/>
          <ac:graphicFrameMkLst>
            <pc:docMk/>
            <pc:sldMk cId="0" sldId="259"/>
            <ac:graphicFrameMk id="9" creationId="{00000000-0008-0000-0300-00000A000000}"/>
          </ac:graphicFrameMkLst>
        </pc:graphicFrameChg>
        <pc:picChg chg="del mod">
          <ac:chgData name="Pere Mercade Mele" userId="434ed145-9d49-494b-83a9-7f218b127087" providerId="ADAL" clId="{9D7F2910-B963-4F45-BE54-F16EB580C105}" dt="2026-05-24T20:33:58.100" v="116" actId="21"/>
          <ac:picMkLst>
            <pc:docMk/>
            <pc:sldMk cId="0" sldId="259"/>
            <ac:picMk id="8" creationId="{F60E2664-E888-4436-95CB-5F85377BF521}"/>
          </ac:picMkLst>
        </pc:picChg>
      </pc:sldChg>
      <pc:sldChg chg="addSp delSp modSp add del mod">
        <pc:chgData name="Pere Mercade Mele" userId="434ed145-9d49-494b-83a9-7f218b127087" providerId="ADAL" clId="{9D7F2910-B963-4F45-BE54-F16EB580C105}" dt="2026-05-24T20:33:40.763" v="114" actId="1076"/>
        <pc:sldMkLst>
          <pc:docMk/>
          <pc:sldMk cId="0" sldId="260"/>
        </pc:sldMkLst>
        <pc:graphicFrameChg chg="add mod">
          <ac:chgData name="Pere Mercade Mele" userId="434ed145-9d49-494b-83a9-7f218b127087" providerId="ADAL" clId="{9D7F2910-B963-4F45-BE54-F16EB580C105}" dt="2026-05-24T20:33:40.763" v="114" actId="1076"/>
          <ac:graphicFrameMkLst>
            <pc:docMk/>
            <pc:sldMk cId="0" sldId="260"/>
            <ac:graphicFrameMk id="9" creationId="{00000000-0008-0000-0300-000004000000}"/>
          </ac:graphicFrameMkLst>
        </pc:graphicFrameChg>
        <pc:picChg chg="del">
          <ac:chgData name="Pere Mercade Mele" userId="434ed145-9d49-494b-83a9-7f218b127087" providerId="ADAL" clId="{9D7F2910-B963-4F45-BE54-F16EB580C105}" dt="2026-05-24T20:33:29.527" v="110" actId="478"/>
          <ac:picMkLst>
            <pc:docMk/>
            <pc:sldMk cId="0" sldId="260"/>
            <ac:picMk id="8" creationId="{91BBB248-F200-48F2-99D4-22D7B8EE7B3A}"/>
          </ac:picMkLst>
        </pc:picChg>
      </pc:sldChg>
      <pc:sldChg chg="modSp mod">
        <pc:chgData name="Pere Mercade Mele" userId="434ed145-9d49-494b-83a9-7f218b127087" providerId="ADAL" clId="{9D7F2910-B963-4F45-BE54-F16EB580C105}" dt="2026-05-24T20:34:50.067" v="127" actId="14100"/>
        <pc:sldMkLst>
          <pc:docMk/>
          <pc:sldMk cId="0" sldId="261"/>
        </pc:sldMkLst>
        <pc:picChg chg="mod">
          <ac:chgData name="Pere Mercade Mele" userId="434ed145-9d49-494b-83a9-7f218b127087" providerId="ADAL" clId="{9D7F2910-B963-4F45-BE54-F16EB580C105}" dt="2026-05-24T20:34:50.067" v="127" actId="14100"/>
          <ac:picMkLst>
            <pc:docMk/>
            <pc:sldMk cId="0" sldId="261"/>
            <ac:picMk id="52" creationId="{00000000-0000-0000-0000-000000000000}"/>
          </ac:picMkLst>
        </pc:picChg>
      </pc:sldChg>
      <pc:sldChg chg="modSp mod">
        <pc:chgData name="Pere Mercade Mele" userId="434ed145-9d49-494b-83a9-7f218b127087" providerId="ADAL" clId="{9D7F2910-B963-4F45-BE54-F16EB580C105}" dt="2026-05-24T20:34:56.691" v="128" actId="14100"/>
        <pc:sldMkLst>
          <pc:docMk/>
          <pc:sldMk cId="0" sldId="263"/>
        </pc:sldMkLst>
        <pc:picChg chg="mod">
          <ac:chgData name="Pere Mercade Mele" userId="434ed145-9d49-494b-83a9-7f218b127087" providerId="ADAL" clId="{9D7F2910-B963-4F45-BE54-F16EB580C105}" dt="2026-05-24T20:34:56.691" v="128" actId="14100"/>
          <ac:picMkLst>
            <pc:docMk/>
            <pc:sldMk cId="0" sldId="263"/>
            <ac:picMk id="25" creationId="{00000000-0000-0000-0000-000000000000}"/>
          </ac:picMkLst>
        </pc:picChg>
      </pc:sldChg>
    </pc:docChg>
  </pc:docChgLst>
  <pc:docChgLst>
    <pc:chgData name="Pere Mercade Mele" userId="434ed145-9d49-494b-83a9-7f218b127087" providerId="ADAL" clId="{07D41FFA-C119-46E6-8143-A1537D86F42B}"/>
    <pc:docChg chg="custSel modSld">
      <pc:chgData name="Pere Mercade Mele" userId="434ed145-9d49-494b-83a9-7f218b127087" providerId="ADAL" clId="{07D41FFA-C119-46E6-8143-A1537D86F42B}" dt="2026-05-25T11:22:36.427" v="55" actId="20577"/>
      <pc:docMkLst>
        <pc:docMk/>
      </pc:docMkLst>
      <pc:sldChg chg="modSp mod">
        <pc:chgData name="Pere Mercade Mele" userId="434ed145-9d49-494b-83a9-7f218b127087" providerId="ADAL" clId="{07D41FFA-C119-46E6-8143-A1537D86F42B}" dt="2026-05-25T11:22:36.427" v="55" actId="20577"/>
        <pc:sldMkLst>
          <pc:docMk/>
          <pc:sldMk cId="0" sldId="257"/>
        </pc:sldMkLst>
        <pc:spChg chg="mod">
          <ac:chgData name="Pere Mercade Mele" userId="434ed145-9d49-494b-83a9-7f218b127087" providerId="ADAL" clId="{07D41FFA-C119-46E6-8143-A1537D86F42B}" dt="2026-05-25T11:22:36.427" v="55" actId="20577"/>
          <ac:spMkLst>
            <pc:docMk/>
            <pc:sldMk cId="0" sldId="257"/>
            <ac:spMk id="12" creationId="{00000000-0000-0000-0000-000000000000}"/>
          </ac:spMkLst>
        </pc:spChg>
      </pc:sldChg>
      <pc:sldChg chg="addSp delSp modSp mod">
        <pc:chgData name="Pere Mercade Mele" userId="434ed145-9d49-494b-83a9-7f218b127087" providerId="ADAL" clId="{07D41FFA-C119-46E6-8143-A1537D86F42B}" dt="2026-05-13T09:27:23.338" v="7" actId="1076"/>
        <pc:sldMkLst>
          <pc:docMk/>
          <pc:sldMk cId="0" sldId="259"/>
        </pc:sldMkLst>
        <pc:picChg chg="add mod">
          <ac:chgData name="Pere Mercade Mele" userId="434ed145-9d49-494b-83a9-7f218b127087" providerId="ADAL" clId="{07D41FFA-C119-46E6-8143-A1537D86F42B}" dt="2026-05-13T09:27:23.338" v="7" actId="1076"/>
          <ac:picMkLst>
            <pc:docMk/>
            <pc:sldMk cId="0" sldId="259"/>
            <ac:picMk id="8" creationId="{F60E2664-E888-4436-95CB-5F85377BF521}"/>
          </ac:picMkLst>
        </pc:picChg>
      </pc:sldChg>
      <pc:sldChg chg="addSp delSp modSp mod">
        <pc:chgData name="Pere Mercade Mele" userId="434ed145-9d49-494b-83a9-7f218b127087" providerId="ADAL" clId="{07D41FFA-C119-46E6-8143-A1537D86F42B}" dt="2026-05-13T09:27:26.107" v="8" actId="1076"/>
        <pc:sldMkLst>
          <pc:docMk/>
          <pc:sldMk cId="0" sldId="260"/>
        </pc:sldMkLst>
      </pc:sldChg>
      <pc:sldChg chg="modSp mod">
        <pc:chgData name="Pere Mercade Mele" userId="434ed145-9d49-494b-83a9-7f218b127087" providerId="ADAL" clId="{07D41FFA-C119-46E6-8143-A1537D86F42B}" dt="2026-05-13T09:27:31.698" v="10" actId="14100"/>
        <pc:sldMkLst>
          <pc:docMk/>
          <pc:sldMk cId="0" sldId="261"/>
        </pc:sldMkLst>
        <pc:picChg chg="mod">
          <ac:chgData name="Pere Mercade Mele" userId="434ed145-9d49-494b-83a9-7f218b127087" providerId="ADAL" clId="{07D41FFA-C119-46E6-8143-A1537D86F42B}" dt="2026-05-13T09:27:31.698" v="10" actId="14100"/>
          <ac:picMkLst>
            <pc:docMk/>
            <pc:sldMk cId="0" sldId="261"/>
            <ac:picMk id="52" creationId="{00000000-0000-0000-0000-000000000000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uma365-my.sharepoint.com/personal/pmercade_uma_es/Documents/VICERRECTORADO_ADJUNTO/2026_Unidades_org&#225;nicas_2026_v5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uma365-my.sharepoint.com/personal/pmercade_uma_es/Documents/VICERRECTORADO_ADJUNTO/2026_Unidades_org&#225;nicas_2026_v5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s-ES">
                <a:solidFill>
                  <a:schemeClr val="accent1"/>
                </a:solidFill>
              </a:rPr>
              <a:t>Gasto</a:t>
            </a:r>
            <a:r>
              <a:rPr lang="es-ES" baseline="0">
                <a:solidFill>
                  <a:schemeClr val="accent1"/>
                </a:solidFill>
              </a:rPr>
              <a:t> personal</a:t>
            </a:r>
            <a:r>
              <a:rPr lang="es-ES">
                <a:solidFill>
                  <a:schemeClr val="accent1"/>
                </a:solidFill>
              </a:rPr>
              <a:t>: 238.578.262 €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es-ES"/>
        </a:p>
      </c:txPr>
    </c:title>
    <c:autoTitleDeleted val="0"/>
    <c:view3D>
      <c:rotX val="30"/>
      <c:rotY val="20"/>
      <c:depthPercent val="100"/>
      <c:rAngAx val="0"/>
      <c:perspective val="5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9018660526442029E-2"/>
          <c:y val="0.18412304386547731"/>
          <c:w val="0.8645562385641743"/>
          <c:h val="0.76683168643416877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gradFill>
                <a:gsLst>
                  <a:gs pos="100000">
                    <a:schemeClr val="accent3">
                      <a:shade val="86000"/>
                      <a:lumMod val="60000"/>
                      <a:lumOff val="40000"/>
                    </a:schemeClr>
                  </a:gs>
                  <a:gs pos="0">
                    <a:schemeClr val="accent3">
                      <a:shade val="86000"/>
                    </a:schemeClr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811-42E9-AEFF-EEBAD4E054D6}"/>
              </c:ext>
            </c:extLst>
          </c:dPt>
          <c:dPt>
            <c:idx val="1"/>
            <c:bubble3D val="0"/>
            <c:spPr>
              <a:gradFill>
                <a:gsLst>
                  <a:gs pos="100000">
                    <a:schemeClr val="accent3">
                      <a:tint val="72000"/>
                      <a:lumMod val="60000"/>
                      <a:lumOff val="40000"/>
                    </a:schemeClr>
                  </a:gs>
                  <a:gs pos="0">
                    <a:schemeClr val="accent3">
                      <a:tint val="72000"/>
                    </a:schemeClr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C811-42E9-AEFF-EEBAD4E054D6}"/>
              </c:ext>
            </c:extLst>
          </c:dPt>
          <c:dPt>
            <c:idx val="2"/>
            <c:bubble3D val="0"/>
            <c:spPr>
              <a:gradFill>
                <a:gsLst>
                  <a:gs pos="100000">
                    <a:schemeClr val="accent3">
                      <a:tint val="58000"/>
                      <a:lumMod val="60000"/>
                      <a:lumOff val="40000"/>
                    </a:schemeClr>
                  </a:gs>
                  <a:gs pos="0">
                    <a:schemeClr val="accent3">
                      <a:tint val="58000"/>
                    </a:schemeClr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C811-42E9-AEFF-EEBAD4E054D6}"/>
              </c:ext>
            </c:extLst>
          </c:dPt>
          <c:dPt>
            <c:idx val="3"/>
            <c:bubble3D val="0"/>
            <c:spPr>
              <a:gradFill>
                <a:gsLst>
                  <a:gs pos="100000">
                    <a:schemeClr val="accent3">
                      <a:tint val="44000"/>
                      <a:lumMod val="60000"/>
                      <a:lumOff val="40000"/>
                    </a:schemeClr>
                  </a:gs>
                  <a:gs pos="0">
                    <a:schemeClr val="accent3">
                      <a:tint val="44000"/>
                    </a:schemeClr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C811-42E9-AEFF-EEBAD4E054D6}"/>
              </c:ext>
            </c:extLst>
          </c:dPt>
          <c:dLbls>
            <c:dLbl>
              <c:idx val="0"/>
              <c:layout>
                <c:manualLayout>
                  <c:x val="0.18005340833801334"/>
                  <c:y val="6.4355121389311987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811-42E9-AEFF-EEBAD4E054D6}"/>
                </c:ext>
              </c:extLst>
            </c:dLbl>
            <c:dLbl>
              <c:idx val="1"/>
              <c:layout>
                <c:manualLayout>
                  <c:x val="0.1753058084549316"/>
                  <c:y val="-6.1296765426488091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811-42E9-AEFF-EEBAD4E054D6}"/>
                </c:ext>
              </c:extLst>
            </c:dLbl>
            <c:dLbl>
              <c:idx val="2"/>
              <c:layout>
                <c:manualLayout>
                  <c:x val="-0.57259967997864913"/>
                  <c:y val="7.1431946166185577E-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811-42E9-AEFF-EEBAD4E054D6}"/>
                </c:ext>
              </c:extLst>
            </c:dLbl>
            <c:dLbl>
              <c:idx val="3"/>
              <c:dLblPos val="outEnd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811-42E9-AEFF-EEBAD4E054D6}"/>
                </c:ext>
              </c:extLst>
            </c:dLbl>
            <c:numFmt formatCode="0.00%" sourceLinked="0"/>
            <c:spPr>
              <a:solidFill>
                <a:sysClr val="window" lastClr="FFFFFF">
                  <a:alpha val="75000"/>
                </a:sysClr>
              </a:solidFill>
              <a:ln w="9525"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eparator>; </c:separator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'3_Gastos Orgánica'!$N$90:$N$93</c:f>
              <c:strCache>
                <c:ptCount val="4"/>
                <c:pt idx="0">
                  <c:v>Nóminas Consejo Social</c:v>
                </c:pt>
                <c:pt idx="1">
                  <c:v>Fortalecimiento</c:v>
                </c:pt>
                <c:pt idx="2">
                  <c:v>Cofinanciación personal investigador-FPI, FPU, RyC, JdC, PTA, BG, Emergia, Post PAIDI, M Curie</c:v>
                </c:pt>
                <c:pt idx="3">
                  <c:v>Nóminas</c:v>
                </c:pt>
              </c:strCache>
            </c:strRef>
          </c:cat>
          <c:val>
            <c:numRef>
              <c:f>'3_Gastos Orgánica'!$O$90:$O$93</c:f>
              <c:numCache>
                <c:formatCode>#,##0</c:formatCode>
                <c:ptCount val="4"/>
                <c:pt idx="0">
                  <c:v>174139.747348</c:v>
                </c:pt>
                <c:pt idx="1">
                  <c:v>911643.37</c:v>
                </c:pt>
                <c:pt idx="2">
                  <c:v>500000</c:v>
                </c:pt>
                <c:pt idx="3">
                  <c:v>236992478.38999999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811-42E9-AEFF-EEBAD4E054D6}"/>
            </c:ext>
          </c:extLst>
        </c:ser>
        <c:dLbls>
          <c:dLblPos val="inEnd"/>
          <c:showLegendKey val="0"/>
          <c:showVal val="1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pattFill prst="dkDnDiag">
      <a:fgClr>
        <a:schemeClr val="lt1"/>
      </a:fgClr>
      <a:bgClr>
        <a:schemeClr val="dk1">
          <a:lumMod val="10000"/>
          <a:lumOff val="90000"/>
        </a:schemeClr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s-ES">
                <a:solidFill>
                  <a:schemeClr val="accent1"/>
                </a:solidFill>
              </a:rPr>
              <a:t>Gasto con finalidad:</a:t>
            </a:r>
            <a:r>
              <a:rPr lang="es-ES" baseline="0">
                <a:solidFill>
                  <a:schemeClr val="accent1"/>
                </a:solidFill>
              </a:rPr>
              <a:t> 52.678.272 €</a:t>
            </a:r>
            <a:endParaRPr lang="es-ES">
              <a:solidFill>
                <a:schemeClr val="accent1"/>
              </a:solidFill>
            </a:endParaRPr>
          </a:p>
        </c:rich>
      </c:tx>
      <c:layout>
        <c:manualLayout>
          <c:xMode val="edge"/>
          <c:yMode val="edge"/>
          <c:x val="0.32913742666127271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es-ES"/>
        </a:p>
      </c:txPr>
    </c:title>
    <c:autoTitleDeleted val="0"/>
    <c:view3D>
      <c:rotX val="30"/>
      <c:rotY val="20"/>
      <c:depthPercent val="100"/>
      <c:rAngAx val="0"/>
      <c:perspective val="5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2279870884110142E-2"/>
          <c:y val="0.16867957960951083"/>
          <c:w val="0.83914033973137225"/>
          <c:h val="0.74289400533794037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>
                  <a:lumMod val="75000"/>
                </a:schemeClr>
              </a:soli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D14F-430B-A419-A232EAAA2A97}"/>
              </c:ext>
            </c:extLst>
          </c:dPt>
          <c:dPt>
            <c:idx val="1"/>
            <c:bubble3D val="0"/>
            <c:spPr>
              <a:gradFill>
                <a:gsLst>
                  <a:gs pos="100000">
                    <a:schemeClr val="accent1">
                      <a:shade val="46000"/>
                      <a:lumMod val="60000"/>
                      <a:lumOff val="40000"/>
                    </a:schemeClr>
                  </a:gs>
                  <a:gs pos="0">
                    <a:schemeClr val="accent1">
                      <a:shade val="46000"/>
                    </a:schemeClr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D14F-430B-A419-A232EAAA2A97}"/>
              </c:ext>
            </c:extLst>
          </c:dPt>
          <c:dPt>
            <c:idx val="2"/>
            <c:bubble3D val="0"/>
            <c:spPr>
              <a:solidFill>
                <a:schemeClr val="accent1">
                  <a:lumMod val="75000"/>
                </a:schemeClr>
              </a:soli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D14F-430B-A419-A232EAAA2A97}"/>
              </c:ext>
            </c:extLst>
          </c:dPt>
          <c:dPt>
            <c:idx val="3"/>
            <c:bubble3D val="0"/>
            <c:spPr>
              <a:solidFill>
                <a:schemeClr val="accent1">
                  <a:lumMod val="75000"/>
                </a:schemeClr>
              </a:soli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D14F-430B-A419-A232EAAA2A97}"/>
              </c:ext>
            </c:extLst>
          </c:dPt>
          <c:dPt>
            <c:idx val="4"/>
            <c:bubble3D val="0"/>
            <c:spPr>
              <a:solidFill>
                <a:schemeClr val="accent1">
                  <a:lumMod val="75000"/>
                </a:schemeClr>
              </a:soli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D14F-430B-A419-A232EAAA2A97}"/>
              </c:ext>
            </c:extLst>
          </c:dPt>
          <c:dPt>
            <c:idx val="5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D14F-430B-A419-A232EAAA2A97}"/>
              </c:ext>
            </c:extLst>
          </c:dPt>
          <c:dPt>
            <c:idx val="6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D14F-430B-A419-A232EAAA2A97}"/>
              </c:ext>
            </c:extLst>
          </c:dPt>
          <c:dPt>
            <c:idx val="7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D14F-430B-A419-A232EAAA2A97}"/>
              </c:ext>
            </c:extLst>
          </c:dPt>
          <c:dPt>
            <c:idx val="8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D14F-430B-A419-A232EAAA2A97}"/>
              </c:ext>
            </c:extLst>
          </c:dPt>
          <c:dPt>
            <c:idx val="9"/>
            <c:bubble3D val="0"/>
            <c:spPr>
              <a:gradFill>
                <a:gsLst>
                  <a:gs pos="100000">
                    <a:schemeClr val="accent1">
                      <a:tint val="93000"/>
                      <a:lumMod val="60000"/>
                      <a:lumOff val="40000"/>
                    </a:schemeClr>
                  </a:gs>
                  <a:gs pos="0">
                    <a:schemeClr val="accent1">
                      <a:tint val="93000"/>
                    </a:schemeClr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D14F-430B-A419-A232EAAA2A97}"/>
              </c:ext>
            </c:extLst>
          </c:dPt>
          <c:dPt>
            <c:idx val="1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5-D14F-430B-A419-A232EAAA2A97}"/>
              </c:ext>
            </c:extLst>
          </c:dPt>
          <c:dPt>
            <c:idx val="11"/>
            <c:bubble3D val="0"/>
            <c:spPr>
              <a:gradFill>
                <a:gsLst>
                  <a:gs pos="100000">
                    <a:schemeClr val="accent1">
                      <a:shade val="50000"/>
                      <a:lumMod val="60000"/>
                      <a:lumOff val="40000"/>
                    </a:schemeClr>
                  </a:gs>
                  <a:gs pos="0">
                    <a:schemeClr val="accent1">
                      <a:shade val="50000"/>
                    </a:schemeClr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7-D14F-430B-A419-A232EAAA2A97}"/>
              </c:ext>
            </c:extLst>
          </c:dPt>
          <c:dPt>
            <c:idx val="12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9-D14F-430B-A419-A232EAAA2A97}"/>
              </c:ext>
            </c:extLst>
          </c:dPt>
          <c:dPt>
            <c:idx val="13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B-D14F-430B-A419-A232EAAA2A97}"/>
              </c:ext>
            </c:extLst>
          </c:dPt>
          <c:dPt>
            <c:idx val="14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D-D14F-430B-A419-A232EAAA2A97}"/>
              </c:ext>
            </c:extLst>
          </c:dPt>
          <c:dPt>
            <c:idx val="15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F-D14F-430B-A419-A232EAAA2A97}"/>
              </c:ext>
            </c:extLst>
          </c:dPt>
          <c:dLbls>
            <c:dLbl>
              <c:idx val="0"/>
              <c:layout>
                <c:manualLayout>
                  <c:x val="4.2768109758764772E-2"/>
                  <c:y val="2.8129395218002553E-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14F-430B-A419-A232EAAA2A97}"/>
                </c:ext>
              </c:extLst>
            </c:dLbl>
            <c:dLbl>
              <c:idx val="2"/>
              <c:layout>
                <c:manualLayout>
                  <c:x val="0.15458123787975706"/>
                  <c:y val="-0.18846694796061886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14F-430B-A419-A232EAAA2A97}"/>
                </c:ext>
              </c:extLst>
            </c:dLbl>
            <c:dLbl>
              <c:idx val="3"/>
              <c:layout>
                <c:manualLayout>
                  <c:x val="0.15937500594323767"/>
                  <c:y val="-8.7201125175808719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14F-430B-A419-A232EAAA2A97}"/>
                </c:ext>
              </c:extLst>
            </c:dLbl>
            <c:dLbl>
              <c:idx val="4"/>
              <c:layout>
                <c:manualLayout>
                  <c:x val="8.6950054226106702E-2"/>
                  <c:y val="-1.969057665260197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14F-430B-A419-A232EAAA2A97}"/>
                </c:ext>
              </c:extLst>
            </c:dLbl>
            <c:dLbl>
              <c:idx val="5"/>
              <c:layout>
                <c:manualLayout>
                  <c:x val="0.13365933170334149"/>
                  <c:y val="2.1999180482186562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D14F-430B-A419-A232EAAA2A97}"/>
                </c:ext>
              </c:extLst>
            </c:dLbl>
            <c:dLbl>
              <c:idx val="6"/>
              <c:layout>
                <c:manualLayout>
                  <c:x val="0"/>
                  <c:y val="2.2503516174402251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D14F-430B-A419-A232EAAA2A97}"/>
                </c:ext>
              </c:extLst>
            </c:dLbl>
            <c:dLbl>
              <c:idx val="7"/>
              <c:layout>
                <c:manualLayout>
                  <c:x val="8.0511061395706796E-4"/>
                  <c:y val="0.1181435706612622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2000769609673498"/>
                      <c:h val="8.217681650553172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F-D14F-430B-A419-A232EAAA2A97}"/>
                </c:ext>
              </c:extLst>
            </c:dLbl>
            <c:dLbl>
              <c:idx val="8"/>
              <c:layout>
                <c:manualLayout>
                  <c:x val="0"/>
                  <c:y val="8.157524613220811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D14F-430B-A419-A232EAAA2A97}"/>
                </c:ext>
              </c:extLst>
            </c:dLbl>
            <c:dLbl>
              <c:idx val="9"/>
              <c:layout>
                <c:manualLayout>
                  <c:x val="-9.6613273674848125E-3"/>
                  <c:y val="1.6877637130801686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D14F-430B-A419-A232EAAA2A97}"/>
                </c:ext>
              </c:extLst>
            </c:dLbl>
            <c:dLbl>
              <c:idx val="10"/>
              <c:layout>
                <c:manualLayout>
                  <c:x val="-2.7399372267299261E-2"/>
                  <c:y val="-3.9381153305203941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D14F-430B-A419-A232EAAA2A97}"/>
                </c:ext>
              </c:extLst>
            </c:dLbl>
            <c:dLbl>
              <c:idx val="11"/>
              <c:layout>
                <c:manualLayout>
                  <c:x val="-2.4151670160762206E-2"/>
                  <c:y val="-8.1575246132208151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D14F-430B-A419-A232EAAA2A97}"/>
                </c:ext>
              </c:extLst>
            </c:dLbl>
            <c:dLbl>
              <c:idx val="12"/>
              <c:layout>
                <c:manualLayout>
                  <c:x val="8.0538954991780827E-3"/>
                  <c:y val="-0.2018842264970043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D14F-430B-A419-A232EAAA2A97}"/>
                </c:ext>
              </c:extLst>
            </c:dLbl>
            <c:dLbl>
              <c:idx val="13"/>
              <c:layout>
                <c:manualLayout>
                  <c:x val="7.6613565289716202E-3"/>
                  <c:y val="-0.10970464135021098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1404036837297291"/>
                      <c:h val="7.092505841833061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B-D14F-430B-A419-A232EAAA2A97}"/>
                </c:ext>
              </c:extLst>
            </c:dLbl>
            <c:dLbl>
              <c:idx val="14"/>
              <c:layout>
                <c:manualLayout>
                  <c:x val="0.13616804116587625"/>
                  <c:y val="-9.5639943741209557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D14F-430B-A419-A232EAAA2A97}"/>
                </c:ext>
              </c:extLst>
            </c:dLbl>
            <c:dLbl>
              <c:idx val="15"/>
              <c:layout>
                <c:manualLayout>
                  <c:x val="0.13691931540342298"/>
                  <c:y val="-1.1251758087201138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D14F-430B-A419-A232EAAA2A97}"/>
                </c:ext>
              </c:extLst>
            </c:dLbl>
            <c:numFmt formatCode="0.00%" sourceLinked="0"/>
            <c:spPr>
              <a:solidFill>
                <a:sysClr val="window" lastClr="FFFFFF">
                  <a:alpha val="75000"/>
                </a:sysClr>
              </a:solidFill>
              <a:ln w="9525"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eparator>; </c:separator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'3_Gastos Orgánica'!$N$37:$N$52</c:f>
              <c:strCache>
                <c:ptCount val="16"/>
                <c:pt idx="0">
                  <c:v>Proyectos europeos</c:v>
                </c:pt>
                <c:pt idx="1">
                  <c:v>Proyectos y subvenciones de investigación</c:v>
                </c:pt>
                <c:pt idx="2">
                  <c:v>Subvenciones generales</c:v>
                </c:pt>
                <c:pt idx="3">
                  <c:v>Congresos</c:v>
                </c:pt>
                <c:pt idx="4">
                  <c:v>FPI, FPU, Ramón y Cajal, Personal Técnico de apoyo, Juan de la Cierva</c:v>
                </c:pt>
                <c:pt idx="5">
                  <c:v>Becas Movilidad (K131-K171, KA2)</c:v>
                </c:pt>
                <c:pt idx="6">
                  <c:v>Becas Estudiantes (organismos públicos) </c:v>
                </c:pt>
                <c:pt idx="7">
                  <c:v>Becas Estudiantes (ministerio)</c:v>
                </c:pt>
                <c:pt idx="8">
                  <c:v>Doctorado y posgrado</c:v>
                </c:pt>
                <c:pt idx="9">
                  <c:v>Competencias lingüísticas</c:v>
                </c:pt>
                <c:pt idx="10">
                  <c:v>PAU</c:v>
                </c:pt>
                <c:pt idx="11">
                  <c:v>Beca Santander</c:v>
                </c:pt>
                <c:pt idx="12">
                  <c:v>Aulas Mayores</c:v>
                </c:pt>
                <c:pt idx="13">
                  <c:v>Título Propios</c:v>
                </c:pt>
                <c:pt idx="14">
                  <c:v>Cátedras</c:v>
                </c:pt>
                <c:pt idx="15">
                  <c:v>Contratos LOSU</c:v>
                </c:pt>
              </c:strCache>
            </c:strRef>
          </c:cat>
          <c:val>
            <c:numRef>
              <c:f>'3_Gastos Orgánica'!$O$37:$O$52</c:f>
              <c:numCache>
                <c:formatCode>#,##0</c:formatCode>
                <c:ptCount val="16"/>
                <c:pt idx="0">
                  <c:v>3030000</c:v>
                </c:pt>
                <c:pt idx="1">
                  <c:v>17089636</c:v>
                </c:pt>
                <c:pt idx="2">
                  <c:v>678000</c:v>
                </c:pt>
                <c:pt idx="3">
                  <c:v>425000</c:v>
                </c:pt>
                <c:pt idx="4">
                  <c:v>2785000</c:v>
                </c:pt>
                <c:pt idx="5">
                  <c:v>6225000</c:v>
                </c:pt>
                <c:pt idx="6">
                  <c:v>6520060.7999999998</c:v>
                </c:pt>
                <c:pt idx="7">
                  <c:v>2803000</c:v>
                </c:pt>
                <c:pt idx="8">
                  <c:v>619964</c:v>
                </c:pt>
                <c:pt idx="9">
                  <c:v>61150</c:v>
                </c:pt>
                <c:pt idx="10">
                  <c:v>614500</c:v>
                </c:pt>
                <c:pt idx="11">
                  <c:v>860000</c:v>
                </c:pt>
                <c:pt idx="12">
                  <c:v>280961.38999999996</c:v>
                </c:pt>
                <c:pt idx="13">
                  <c:v>2223000</c:v>
                </c:pt>
                <c:pt idx="14">
                  <c:v>1276000</c:v>
                </c:pt>
                <c:pt idx="15">
                  <c:v>7187000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D14F-430B-A419-A232EAAA2A97}"/>
            </c:ext>
          </c:extLst>
        </c:ser>
        <c:dLbls>
          <c:dLblPos val="inEnd"/>
          <c:showLegendKey val="0"/>
          <c:showVal val="1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pattFill prst="dkDnDiag">
      <a:fgClr>
        <a:schemeClr val="lt1"/>
      </a:fgClr>
      <a:bgClr>
        <a:schemeClr val="dk1">
          <a:lumMod val="10000"/>
          <a:lumOff val="90000"/>
        </a:schemeClr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67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7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01035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7031" tIns="53515" rIns="107031" bIns="53515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7031" tIns="53515" rIns="107031" bIns="53515"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7031" tIns="53515" rIns="107031" bIns="53515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7031" tIns="53515" rIns="107031" bIns="53515"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7031" tIns="53515" rIns="107031" bIns="53515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7031" tIns="53515" rIns="107031" bIns="53515"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7031" tIns="53515" rIns="107031" bIns="53515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7031" tIns="53515" rIns="107031" bIns="53515"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7031" tIns="53515" rIns="107031" bIns="53515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7031" tIns="53515" rIns="107031" bIns="53515"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7031" tIns="53515" rIns="107031" bIns="53515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7031" tIns="53515" rIns="107031" bIns="53515"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7031" tIns="53515" rIns="107031" bIns="53515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7031" tIns="53515" rIns="107031" bIns="53515"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7031" tIns="53515" rIns="107031" bIns="53515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7031" tIns="53515" rIns="107031" bIns="53515"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7031" tIns="53515" rIns="107031" bIns="53515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7031" tIns="53515" rIns="107031" bIns="53515"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812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2560320"/>
          </a:xfrm>
          <a:prstGeom prst="rect">
            <a:avLst/>
          </a:prstGeom>
          <a:solidFill>
            <a:srgbClr val="1A2E5C"/>
          </a:solidFill>
          <a:ln w="12700">
            <a:solidFill>
              <a:srgbClr val="1A2E5C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2560320"/>
          </a:xfrm>
          <a:prstGeom prst="rect">
            <a:avLst/>
          </a:prstGeom>
          <a:solidFill>
            <a:srgbClr val="1A2E5C"/>
          </a:solidFill>
          <a:ln w="12700">
            <a:solidFill>
              <a:srgbClr val="1A2E5C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4" name="Shape 2"/>
          <p:cNvSpPr/>
          <p:nvPr/>
        </p:nvSpPr>
        <p:spPr>
          <a:xfrm>
            <a:off x="0" y="2560320"/>
            <a:ext cx="9144000" cy="73152"/>
          </a:xfrm>
          <a:prstGeom prst="rect">
            <a:avLst/>
          </a:prstGeom>
          <a:solidFill>
            <a:srgbClr val="4EAAD4"/>
          </a:solidFill>
          <a:ln w="12700">
            <a:solidFill>
              <a:srgbClr val="4EAAD4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5" name="Text 3"/>
          <p:cNvSpPr/>
          <p:nvPr/>
        </p:nvSpPr>
        <p:spPr>
          <a:xfrm>
            <a:off x="548640" y="457200"/>
            <a:ext cx="7315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</a:rPr>
              <a:t>Presupuesto de Gastos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548640" y="1280160"/>
            <a:ext cx="4572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4EAAD4"/>
                </a:solidFill>
              </a:rPr>
              <a:t>UMA 2026</a:t>
            </a:r>
            <a:endParaRPr lang="en-US" sz="4400" dirty="0"/>
          </a:p>
        </p:txBody>
      </p:sp>
      <p:sp>
        <p:nvSpPr>
          <p:cNvPr id="7" name="Shape 5"/>
          <p:cNvSpPr/>
          <p:nvPr/>
        </p:nvSpPr>
        <p:spPr>
          <a:xfrm>
            <a:off x="5303520" y="1097280"/>
            <a:ext cx="3474720" cy="1097280"/>
          </a:xfrm>
          <a:prstGeom prst="roundRect">
            <a:avLst>
              <a:gd name="adj" fmla="val 10000"/>
            </a:avLst>
          </a:prstGeom>
          <a:solidFill>
            <a:srgbClr val="1D6FA4"/>
          </a:solidFill>
          <a:ln w="19050">
            <a:solidFill>
              <a:srgbClr val="4EAAD4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8" name="Text 6"/>
          <p:cNvSpPr/>
          <p:nvPr/>
        </p:nvSpPr>
        <p:spPr>
          <a:xfrm>
            <a:off x="5303520" y="1097280"/>
            <a:ext cx="3474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</a:rPr>
              <a:t>345.131.766 €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5303520" y="1664208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D1DCE8"/>
                </a:solidFill>
              </a:rPr>
              <a:t>Presupuesto Total 2026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548640" y="2834640"/>
            <a:ext cx="7315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D6FA4"/>
                </a:solidFill>
              </a:rPr>
              <a:t>Vicerrectorado de Planificación Económica y Estratégica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548640" y="324612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55555"/>
                </a:solidFill>
              </a:rPr>
              <a:t>Universidad de Málaga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91440" y="3776472"/>
            <a:ext cx="1703493" cy="960120"/>
          </a:xfrm>
          <a:prstGeom prst="rect">
            <a:avLst/>
          </a:prstGeom>
          <a:solidFill>
            <a:srgbClr val="FFFFFF"/>
          </a:solidFill>
          <a:ln w="6350">
            <a:solidFill>
              <a:srgbClr val="D1DCE8"/>
            </a:solidFill>
            <a:prstDash val="solid"/>
          </a:ln>
          <a:effectLst>
            <a:outerShdw blurRad="762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13" name="Shape 11"/>
          <p:cNvSpPr/>
          <p:nvPr/>
        </p:nvSpPr>
        <p:spPr>
          <a:xfrm>
            <a:off x="91440" y="3776472"/>
            <a:ext cx="1703493" cy="64008"/>
          </a:xfrm>
          <a:prstGeom prst="rect">
            <a:avLst/>
          </a:prstGeom>
          <a:solidFill>
            <a:srgbClr val="1D6FA4"/>
          </a:solidFill>
          <a:ln w="12700">
            <a:solidFill>
              <a:srgbClr val="1D6FA4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4" name="Text 12"/>
          <p:cNvSpPr/>
          <p:nvPr/>
        </p:nvSpPr>
        <p:spPr>
          <a:xfrm>
            <a:off x="91440" y="3840480"/>
            <a:ext cx="1703493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A2E5C"/>
                </a:solidFill>
              </a:rPr>
              <a:t>69,13%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91440" y="4352544"/>
            <a:ext cx="1703493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</a:rPr>
              <a:t>Gasto Personal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1891454" y="3776472"/>
            <a:ext cx="1703493" cy="960120"/>
          </a:xfrm>
          <a:prstGeom prst="rect">
            <a:avLst/>
          </a:prstGeom>
          <a:solidFill>
            <a:srgbClr val="FFFFFF"/>
          </a:solidFill>
          <a:ln w="6350">
            <a:solidFill>
              <a:srgbClr val="D1DCE8"/>
            </a:solidFill>
            <a:prstDash val="solid"/>
          </a:ln>
          <a:effectLst>
            <a:outerShdw blurRad="762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17" name="Shape 15"/>
          <p:cNvSpPr/>
          <p:nvPr/>
        </p:nvSpPr>
        <p:spPr>
          <a:xfrm>
            <a:off x="1891454" y="3776472"/>
            <a:ext cx="1703493" cy="64008"/>
          </a:xfrm>
          <a:prstGeom prst="rect">
            <a:avLst/>
          </a:prstGeom>
          <a:solidFill>
            <a:srgbClr val="1D6FA4"/>
          </a:solidFill>
          <a:ln w="12700">
            <a:solidFill>
              <a:srgbClr val="1D6FA4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8" name="Text 16"/>
          <p:cNvSpPr/>
          <p:nvPr/>
        </p:nvSpPr>
        <p:spPr>
          <a:xfrm>
            <a:off x="1891454" y="3840480"/>
            <a:ext cx="1703493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A2E5C"/>
                </a:solidFill>
              </a:rPr>
              <a:t>15,26%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1891454" y="4352544"/>
            <a:ext cx="1703493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</a:rPr>
              <a:t>Gasto con </a:t>
            </a:r>
            <a:r>
              <a:rPr lang="en-US" sz="900" dirty="0" err="1">
                <a:solidFill>
                  <a:srgbClr val="555555"/>
                </a:solidFill>
              </a:rPr>
              <a:t>Finalidad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3691468" y="3776472"/>
            <a:ext cx="1703493" cy="960120"/>
          </a:xfrm>
          <a:prstGeom prst="rect">
            <a:avLst/>
          </a:prstGeom>
          <a:solidFill>
            <a:srgbClr val="FFFFFF"/>
          </a:solidFill>
          <a:ln w="6350">
            <a:solidFill>
              <a:srgbClr val="D1DCE8"/>
            </a:solidFill>
            <a:prstDash val="solid"/>
          </a:ln>
          <a:effectLst>
            <a:outerShdw blurRad="762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21" name="Shape 19"/>
          <p:cNvSpPr/>
          <p:nvPr/>
        </p:nvSpPr>
        <p:spPr>
          <a:xfrm>
            <a:off x="3691468" y="3776472"/>
            <a:ext cx="1703493" cy="64008"/>
          </a:xfrm>
          <a:prstGeom prst="rect">
            <a:avLst/>
          </a:prstGeom>
          <a:solidFill>
            <a:srgbClr val="1D6FA4"/>
          </a:solidFill>
          <a:ln w="12700">
            <a:solidFill>
              <a:srgbClr val="1D6FA4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2" name="Text 20"/>
          <p:cNvSpPr/>
          <p:nvPr/>
        </p:nvSpPr>
        <p:spPr>
          <a:xfrm>
            <a:off x="3691468" y="3840480"/>
            <a:ext cx="1703493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A2E5C"/>
                </a:solidFill>
              </a:rPr>
              <a:t>10,15%</a:t>
            </a:r>
            <a:endParaRPr lang="en-US" sz="2200" dirty="0"/>
          </a:p>
        </p:txBody>
      </p:sp>
      <p:sp>
        <p:nvSpPr>
          <p:cNvPr id="23" name="Text 21"/>
          <p:cNvSpPr/>
          <p:nvPr/>
        </p:nvSpPr>
        <p:spPr>
          <a:xfrm>
            <a:off x="3691468" y="4352544"/>
            <a:ext cx="1703493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</a:rPr>
              <a:t>Gasto </a:t>
            </a:r>
            <a:r>
              <a:rPr lang="en-US" sz="900" dirty="0" err="1">
                <a:solidFill>
                  <a:srgbClr val="555555"/>
                </a:solidFill>
              </a:rPr>
              <a:t>Estructural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549053" y="3776472"/>
            <a:ext cx="1703493" cy="960120"/>
          </a:xfrm>
          <a:prstGeom prst="rect">
            <a:avLst/>
          </a:prstGeom>
          <a:solidFill>
            <a:srgbClr val="FFFFFF"/>
          </a:solidFill>
          <a:ln w="6350">
            <a:solidFill>
              <a:srgbClr val="D1DCE8"/>
            </a:solidFill>
            <a:prstDash val="solid"/>
          </a:ln>
          <a:effectLst>
            <a:outerShdw blurRad="762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25" name="Shape 23"/>
          <p:cNvSpPr/>
          <p:nvPr/>
        </p:nvSpPr>
        <p:spPr>
          <a:xfrm>
            <a:off x="5549053" y="3776472"/>
            <a:ext cx="1703493" cy="64008"/>
          </a:xfrm>
          <a:prstGeom prst="rect">
            <a:avLst/>
          </a:prstGeom>
          <a:solidFill>
            <a:srgbClr val="1D6FA4"/>
          </a:solidFill>
          <a:ln w="12700">
            <a:solidFill>
              <a:srgbClr val="1D6FA4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6" name="Text 24"/>
          <p:cNvSpPr/>
          <p:nvPr/>
        </p:nvSpPr>
        <p:spPr>
          <a:xfrm>
            <a:off x="5549053" y="3840480"/>
            <a:ext cx="1703493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A2E5C"/>
                </a:solidFill>
              </a:rPr>
              <a:t>3,28%</a:t>
            </a:r>
            <a:endParaRPr lang="en-US" sz="2200" dirty="0"/>
          </a:p>
        </p:txBody>
      </p:sp>
      <p:sp>
        <p:nvSpPr>
          <p:cNvPr id="27" name="Text 25"/>
          <p:cNvSpPr/>
          <p:nvPr/>
        </p:nvSpPr>
        <p:spPr>
          <a:xfrm>
            <a:off x="5549053" y="4352544"/>
            <a:ext cx="1703493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</a:rPr>
              <a:t>Planes y </a:t>
            </a:r>
            <a:r>
              <a:rPr lang="en-US" sz="900" dirty="0" err="1">
                <a:solidFill>
                  <a:srgbClr val="555555"/>
                </a:solidFill>
              </a:rPr>
              <a:t>Programas</a:t>
            </a:r>
            <a:r>
              <a:rPr lang="en-US" sz="900" dirty="0">
                <a:solidFill>
                  <a:srgbClr val="555555"/>
                </a:solidFill>
              </a:rPr>
              <a:t> Institucionales</a:t>
            </a:r>
            <a:endParaRPr lang="en-US" sz="900" dirty="0"/>
          </a:p>
        </p:txBody>
      </p:sp>
      <p:sp>
        <p:nvSpPr>
          <p:cNvPr id="28" name="Shape 22">
            <a:extLst>
              <a:ext uri="{FF2B5EF4-FFF2-40B4-BE49-F238E27FC236}">
                <a16:creationId xmlns:a16="http://schemas.microsoft.com/office/drawing/2014/main" id="{B72E4F6F-3C13-6250-70A4-8BBE23EA0C9F}"/>
              </a:ext>
            </a:extLst>
          </p:cNvPr>
          <p:cNvSpPr/>
          <p:nvPr/>
        </p:nvSpPr>
        <p:spPr>
          <a:xfrm>
            <a:off x="7349067" y="3776472"/>
            <a:ext cx="1703493" cy="960120"/>
          </a:xfrm>
          <a:prstGeom prst="rect">
            <a:avLst/>
          </a:prstGeom>
          <a:solidFill>
            <a:srgbClr val="FFFFFF"/>
          </a:solidFill>
          <a:ln w="6350">
            <a:solidFill>
              <a:srgbClr val="D1DCE8"/>
            </a:solidFill>
            <a:prstDash val="solid"/>
          </a:ln>
          <a:effectLst>
            <a:outerShdw blurRad="762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29" name="Shape 23">
            <a:extLst>
              <a:ext uri="{FF2B5EF4-FFF2-40B4-BE49-F238E27FC236}">
                <a16:creationId xmlns:a16="http://schemas.microsoft.com/office/drawing/2014/main" id="{81EFF35C-37D8-35FC-D9C3-75F5E2D78709}"/>
              </a:ext>
            </a:extLst>
          </p:cNvPr>
          <p:cNvSpPr/>
          <p:nvPr/>
        </p:nvSpPr>
        <p:spPr>
          <a:xfrm>
            <a:off x="7349067" y="3776472"/>
            <a:ext cx="1703493" cy="64008"/>
          </a:xfrm>
          <a:prstGeom prst="rect">
            <a:avLst/>
          </a:prstGeom>
          <a:solidFill>
            <a:srgbClr val="1D6FA4"/>
          </a:solidFill>
          <a:ln w="12700">
            <a:solidFill>
              <a:srgbClr val="1D6FA4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30" name="Text 24">
            <a:extLst>
              <a:ext uri="{FF2B5EF4-FFF2-40B4-BE49-F238E27FC236}">
                <a16:creationId xmlns:a16="http://schemas.microsoft.com/office/drawing/2014/main" id="{6225AD43-546B-E15B-6391-B36CABA9C6C5}"/>
              </a:ext>
            </a:extLst>
          </p:cNvPr>
          <p:cNvSpPr/>
          <p:nvPr/>
        </p:nvSpPr>
        <p:spPr>
          <a:xfrm>
            <a:off x="7349067" y="3840480"/>
            <a:ext cx="1703493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A2E5C"/>
                </a:solidFill>
              </a:rPr>
              <a:t>2,18%</a:t>
            </a:r>
            <a:endParaRPr lang="en-US" sz="2200" dirty="0"/>
          </a:p>
        </p:txBody>
      </p:sp>
      <p:sp>
        <p:nvSpPr>
          <p:cNvPr id="31" name="Text 25">
            <a:extLst>
              <a:ext uri="{FF2B5EF4-FFF2-40B4-BE49-F238E27FC236}">
                <a16:creationId xmlns:a16="http://schemas.microsoft.com/office/drawing/2014/main" id="{2B294C71-7102-06E6-B9A4-B61584CFB458}"/>
              </a:ext>
            </a:extLst>
          </p:cNvPr>
          <p:cNvSpPr/>
          <p:nvPr/>
        </p:nvSpPr>
        <p:spPr>
          <a:xfrm>
            <a:off x="7349067" y="4352544"/>
            <a:ext cx="1703493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 err="1">
                <a:solidFill>
                  <a:srgbClr val="555555"/>
                </a:solidFill>
              </a:rPr>
              <a:t>Servicios</a:t>
            </a:r>
            <a:r>
              <a:rPr lang="en-US" sz="900" dirty="0">
                <a:solidFill>
                  <a:srgbClr val="555555"/>
                </a:solidFill>
              </a:rPr>
              <a:t> + </a:t>
            </a:r>
            <a:r>
              <a:rPr lang="en-US" sz="900" dirty="0" err="1">
                <a:solidFill>
                  <a:srgbClr val="555555"/>
                </a:solidFill>
              </a:rPr>
              <a:t>Funcionamiento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66928"/>
          </a:xfrm>
          <a:prstGeom prst="rect">
            <a:avLst/>
          </a:prstGeom>
          <a:solidFill>
            <a:srgbClr val="1A2E5C"/>
          </a:solidFill>
          <a:ln w="12700">
            <a:solidFill>
              <a:srgbClr val="1A2E5C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3" name="Text 1"/>
          <p:cNvSpPr/>
          <p:nvPr/>
        </p:nvSpPr>
        <p:spPr>
          <a:xfrm>
            <a:off x="164592" y="0"/>
            <a:ext cx="4572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</a:rPr>
              <a:t>UNIVERSIDAD DE MÁLAGA  |  uma.es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389120" y="0"/>
            <a:ext cx="4572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D1DCE8"/>
                </a:solidFill>
              </a:rPr>
              <a:t>Vicerrectorado de Planificación Económica y Estratégica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0" y="566928"/>
            <a:ext cx="9144000" cy="36576"/>
          </a:xfrm>
          <a:prstGeom prst="rect">
            <a:avLst/>
          </a:prstGeom>
          <a:solidFill>
            <a:srgbClr val="4EAAD4"/>
          </a:solidFill>
          <a:ln w="12700">
            <a:solidFill>
              <a:srgbClr val="4EAAD4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6" name="Text 4"/>
          <p:cNvSpPr/>
          <p:nvPr/>
        </p:nvSpPr>
        <p:spPr>
          <a:xfrm>
            <a:off x="365760" y="713232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A2E5C"/>
                </a:solidFill>
              </a:rPr>
              <a:t>Estructura del Presupuesto de Gastos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365760" y="1261872"/>
            <a:ext cx="8412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444444"/>
                </a:solidFill>
              </a:rPr>
              <a:t>El presupuesto de gastos de la Universidad de Málaga para 2026 asciende a 345.131.766 €, estructurado en las siguientes grandes partidas: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274320" y="1755648"/>
            <a:ext cx="4251960" cy="987552"/>
          </a:xfrm>
          <a:prstGeom prst="rect">
            <a:avLst/>
          </a:prstGeom>
          <a:solidFill>
            <a:srgbClr val="FFFFFF"/>
          </a:solidFill>
          <a:ln w="6350">
            <a:solidFill>
              <a:srgbClr val="D1DCE8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9" name="Shape 7"/>
          <p:cNvSpPr/>
          <p:nvPr/>
        </p:nvSpPr>
        <p:spPr>
          <a:xfrm>
            <a:off x="274320" y="1755648"/>
            <a:ext cx="64008" cy="98755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rgbClr val="1A2E5C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0" name="Text 8"/>
          <p:cNvSpPr/>
          <p:nvPr/>
        </p:nvSpPr>
        <p:spPr>
          <a:xfrm>
            <a:off x="411480" y="180136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A2E5C"/>
                </a:solidFill>
              </a:rPr>
              <a:t>Gasto de Personal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2743200" y="1801368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A2E5C"/>
                </a:solidFill>
              </a:rPr>
              <a:t>238.578.262 €  (69,13%)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411480" y="2075688"/>
            <a:ext cx="40233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55555"/>
                </a:solidFill>
              </a:rPr>
              <a:t>La mayor partida presupuestaria. Incluye las nóminas del personal docente, </a:t>
            </a:r>
            <a:r>
              <a:rPr lang="en-US" sz="850" dirty="0" err="1">
                <a:solidFill>
                  <a:srgbClr val="555555"/>
                </a:solidFill>
              </a:rPr>
              <a:t>investigador</a:t>
            </a:r>
            <a:r>
              <a:rPr lang="en-US" sz="850" dirty="0">
                <a:solidFill>
                  <a:srgbClr val="555555"/>
                </a:solidFill>
              </a:rPr>
              <a:t> y personal </a:t>
            </a:r>
            <a:r>
              <a:rPr lang="en-US" sz="850" dirty="0" err="1">
                <a:solidFill>
                  <a:srgbClr val="555555"/>
                </a:solidFill>
              </a:rPr>
              <a:t>técnico</a:t>
            </a:r>
            <a:r>
              <a:rPr lang="en-US" sz="850" dirty="0">
                <a:solidFill>
                  <a:srgbClr val="555555"/>
                </a:solidFill>
              </a:rPr>
              <a:t>, de </a:t>
            </a:r>
            <a:r>
              <a:rPr lang="en-US" sz="850" dirty="0" err="1">
                <a:solidFill>
                  <a:srgbClr val="555555"/>
                </a:solidFill>
              </a:rPr>
              <a:t>gestión</a:t>
            </a:r>
            <a:r>
              <a:rPr lang="en-US" sz="850" dirty="0">
                <a:solidFill>
                  <a:srgbClr val="555555"/>
                </a:solidFill>
              </a:rPr>
              <a:t>,  </a:t>
            </a:r>
            <a:r>
              <a:rPr lang="en-US" sz="850" dirty="0" err="1">
                <a:solidFill>
                  <a:srgbClr val="555555"/>
                </a:solidFill>
              </a:rPr>
              <a:t>administración</a:t>
            </a:r>
            <a:r>
              <a:rPr lang="en-US" sz="850" dirty="0">
                <a:solidFill>
                  <a:srgbClr val="555555"/>
                </a:solidFill>
              </a:rPr>
              <a:t> y </a:t>
            </a:r>
            <a:r>
              <a:rPr lang="en-US" sz="850" dirty="0" err="1">
                <a:solidFill>
                  <a:srgbClr val="555555"/>
                </a:solidFill>
              </a:rPr>
              <a:t>servicios</a:t>
            </a:r>
            <a:r>
              <a:rPr lang="en-US" sz="850" dirty="0">
                <a:solidFill>
                  <a:srgbClr val="555555"/>
                </a:solidFill>
              </a:rPr>
              <a:t>, junto con complementos de fortalecimiento y cofinanciación de personal investigador.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274320" y="2834640"/>
            <a:ext cx="4251960" cy="987552"/>
          </a:xfrm>
          <a:prstGeom prst="rect">
            <a:avLst/>
          </a:prstGeom>
          <a:solidFill>
            <a:srgbClr val="FFFFFF"/>
          </a:solidFill>
          <a:ln w="6350">
            <a:solidFill>
              <a:srgbClr val="D1DCE8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14" name="Shape 12"/>
          <p:cNvSpPr/>
          <p:nvPr/>
        </p:nvSpPr>
        <p:spPr>
          <a:xfrm>
            <a:off x="274320" y="2834640"/>
            <a:ext cx="64008" cy="987552"/>
          </a:xfrm>
          <a:prstGeom prst="rect">
            <a:avLst/>
          </a:prstGeom>
          <a:solidFill>
            <a:srgbClr val="1D6FA4"/>
          </a:solidFill>
          <a:ln w="12700">
            <a:solidFill>
              <a:srgbClr val="1D6FA4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5" name="Text 13"/>
          <p:cNvSpPr/>
          <p:nvPr/>
        </p:nvSpPr>
        <p:spPr>
          <a:xfrm>
            <a:off x="411480" y="288036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D6FA4"/>
                </a:solidFill>
              </a:rPr>
              <a:t>Gasto con </a:t>
            </a:r>
            <a:r>
              <a:rPr lang="en-US" sz="1050" b="1" dirty="0" err="1">
                <a:solidFill>
                  <a:srgbClr val="1D6FA4"/>
                </a:solidFill>
              </a:rPr>
              <a:t>Finalidad</a:t>
            </a:r>
            <a:r>
              <a:rPr lang="en-US" sz="1050" b="1" dirty="0">
                <a:solidFill>
                  <a:srgbClr val="1D6FA4"/>
                </a:solidFill>
              </a:rPr>
              <a:t> 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2743200" y="2880360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A2E5C"/>
                </a:solidFill>
              </a:rPr>
              <a:t>52.678.272 €  (15,27%)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411480" y="3154680"/>
            <a:ext cx="40233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55555"/>
                </a:solidFill>
              </a:rPr>
              <a:t>Recursos con destino específico provenientes de financiación externa: proyectos de investigación, becas de movilidad Erasmus, contratos LOSU, becas ministeriales, títulos propios, cátedras y </a:t>
            </a:r>
            <a:r>
              <a:rPr lang="en-US" sz="850" dirty="0" err="1">
                <a:solidFill>
                  <a:srgbClr val="555555"/>
                </a:solidFill>
              </a:rPr>
              <a:t>otros</a:t>
            </a:r>
            <a:r>
              <a:rPr lang="en-US" sz="850" dirty="0">
                <a:solidFill>
                  <a:srgbClr val="555555"/>
                </a:solidFill>
              </a:rPr>
              <a:t> </a:t>
            </a:r>
            <a:r>
              <a:rPr lang="en-US" sz="850" dirty="0" err="1">
                <a:solidFill>
                  <a:srgbClr val="555555"/>
                </a:solidFill>
              </a:rPr>
              <a:t>programas</a:t>
            </a:r>
            <a:r>
              <a:rPr lang="en-US" sz="850" dirty="0">
                <a:solidFill>
                  <a:srgbClr val="555555"/>
                </a:solidFill>
              </a:rPr>
              <a:t>; o con </a:t>
            </a:r>
            <a:r>
              <a:rPr lang="en-US" sz="850" dirty="0" err="1">
                <a:solidFill>
                  <a:srgbClr val="555555"/>
                </a:solidFill>
              </a:rPr>
              <a:t>una</a:t>
            </a:r>
            <a:r>
              <a:rPr lang="en-US" sz="850" dirty="0">
                <a:solidFill>
                  <a:srgbClr val="555555"/>
                </a:solidFill>
              </a:rPr>
              <a:t> </a:t>
            </a:r>
            <a:r>
              <a:rPr lang="en-US" sz="850" dirty="0" err="1">
                <a:solidFill>
                  <a:srgbClr val="555555"/>
                </a:solidFill>
              </a:rPr>
              <a:t>financiación</a:t>
            </a:r>
            <a:r>
              <a:rPr lang="en-US" sz="850" dirty="0">
                <a:solidFill>
                  <a:srgbClr val="555555"/>
                </a:solidFill>
              </a:rPr>
              <a:t> para </a:t>
            </a:r>
            <a:r>
              <a:rPr lang="en-US" sz="850" dirty="0" err="1">
                <a:solidFill>
                  <a:srgbClr val="555555"/>
                </a:solidFill>
              </a:rPr>
              <a:t>una</a:t>
            </a:r>
            <a:r>
              <a:rPr lang="en-US" sz="850" dirty="0">
                <a:solidFill>
                  <a:srgbClr val="555555"/>
                </a:solidFill>
              </a:rPr>
              <a:t> </a:t>
            </a:r>
            <a:r>
              <a:rPr lang="en-US" sz="850" dirty="0" err="1">
                <a:solidFill>
                  <a:srgbClr val="555555"/>
                </a:solidFill>
              </a:rPr>
              <a:t>finalidad</a:t>
            </a:r>
            <a:r>
              <a:rPr lang="en-US" sz="850" dirty="0">
                <a:solidFill>
                  <a:srgbClr val="555555"/>
                </a:solidFill>
              </a:rPr>
              <a:t> </a:t>
            </a:r>
            <a:r>
              <a:rPr lang="en-US" sz="850" dirty="0" err="1">
                <a:solidFill>
                  <a:srgbClr val="555555"/>
                </a:solidFill>
              </a:rPr>
              <a:t>concreta</a:t>
            </a:r>
            <a:r>
              <a:rPr lang="en-US" sz="850" dirty="0">
                <a:solidFill>
                  <a:srgbClr val="555555"/>
                </a:solidFill>
              </a:rPr>
              <a:t>.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274320" y="3913632"/>
            <a:ext cx="4251960" cy="987552"/>
          </a:xfrm>
          <a:prstGeom prst="rect">
            <a:avLst/>
          </a:prstGeom>
          <a:solidFill>
            <a:srgbClr val="FFFFFF"/>
          </a:solidFill>
          <a:ln w="6350">
            <a:solidFill>
              <a:srgbClr val="D1DCE8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19" name="Shape 17"/>
          <p:cNvSpPr/>
          <p:nvPr/>
        </p:nvSpPr>
        <p:spPr>
          <a:xfrm>
            <a:off x="274320" y="3913632"/>
            <a:ext cx="64008" cy="987552"/>
          </a:xfrm>
          <a:prstGeom prst="rect">
            <a:avLst/>
          </a:prstGeom>
          <a:solidFill>
            <a:schemeClr val="accent2">
              <a:lumMod val="50000"/>
            </a:schemeClr>
          </a:solidFill>
          <a:ln w="12700">
            <a:solidFill>
              <a:srgbClr val="2A6E4A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0" name="Text 18"/>
          <p:cNvSpPr/>
          <p:nvPr/>
        </p:nvSpPr>
        <p:spPr>
          <a:xfrm>
            <a:off x="411480" y="395935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chemeClr val="accent2">
                    <a:lumMod val="50000"/>
                  </a:schemeClr>
                </a:solidFill>
              </a:rPr>
              <a:t>Gasto de Estructura</a:t>
            </a:r>
            <a:endParaRPr lang="en-US" sz="105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1" name="Text 19"/>
          <p:cNvSpPr/>
          <p:nvPr/>
        </p:nvSpPr>
        <p:spPr>
          <a:xfrm>
            <a:off x="2743200" y="3959352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A2E5C"/>
                </a:solidFill>
              </a:rPr>
              <a:t>35.029.306 €  (10,15%)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411480" y="4233672"/>
            <a:ext cx="40233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55555"/>
                </a:solidFill>
              </a:rPr>
              <a:t>Gastos necesarios para el funcionamiento de la universidad: limpieza, seguridad, suministros energéticos (energía, agua, gas), tecnología de la información, mantenimiento e infraestructuras.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4709160" y="1755648"/>
            <a:ext cx="4251960" cy="987552"/>
          </a:xfrm>
          <a:prstGeom prst="rect">
            <a:avLst/>
          </a:prstGeom>
          <a:solidFill>
            <a:srgbClr val="FFFFFF"/>
          </a:solidFill>
          <a:ln w="6350">
            <a:solidFill>
              <a:srgbClr val="D1DCE8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24" name="Shape 22"/>
          <p:cNvSpPr/>
          <p:nvPr/>
        </p:nvSpPr>
        <p:spPr>
          <a:xfrm>
            <a:off x="4709160" y="1755648"/>
            <a:ext cx="64008" cy="98755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rgbClr val="C7872B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5" name="Text 23"/>
          <p:cNvSpPr/>
          <p:nvPr/>
        </p:nvSpPr>
        <p:spPr>
          <a:xfrm>
            <a:off x="4846320" y="180136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7872B"/>
                </a:solidFill>
              </a:rPr>
              <a:t>Planes y Programas Institucionales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7178040" y="1801368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A2E5C"/>
                </a:solidFill>
              </a:rPr>
              <a:t>11.325.660 €  (3,28%)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46320" y="2075688"/>
            <a:ext cx="40233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55555"/>
                </a:solidFill>
              </a:rPr>
              <a:t>Actividades estratégicas de la universidad: planes propios de investigación, docencia y empleabilidad; acción social; consorcios de bibliotecas; fundaciones vinculadas; actividades culturales y de igualdad.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4709160" y="2834640"/>
            <a:ext cx="4251960" cy="987552"/>
          </a:xfrm>
          <a:prstGeom prst="rect">
            <a:avLst/>
          </a:prstGeom>
          <a:solidFill>
            <a:srgbClr val="FFFFFF"/>
          </a:solidFill>
          <a:ln w="6350">
            <a:solidFill>
              <a:srgbClr val="D1DCE8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29" name="Shape 27"/>
          <p:cNvSpPr/>
          <p:nvPr/>
        </p:nvSpPr>
        <p:spPr>
          <a:xfrm>
            <a:off x="4709160" y="2834640"/>
            <a:ext cx="64008" cy="98755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>
            <a:solidFill>
              <a:srgbClr val="7A2C60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30" name="Text 28"/>
          <p:cNvSpPr/>
          <p:nvPr/>
        </p:nvSpPr>
        <p:spPr>
          <a:xfrm>
            <a:off x="4846320" y="288036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 err="1">
                <a:solidFill>
                  <a:schemeClr val="accent2">
                    <a:lumMod val="75000"/>
                  </a:schemeClr>
                </a:solidFill>
              </a:rPr>
              <a:t>Servicios</a:t>
            </a:r>
            <a:r>
              <a:rPr lang="en-US" sz="1050" b="1" dirty="0">
                <a:solidFill>
                  <a:schemeClr val="accent2">
                    <a:lumMod val="75000"/>
                  </a:schemeClr>
                </a:solidFill>
              </a:rPr>
              <a:t> y </a:t>
            </a:r>
            <a:r>
              <a:rPr lang="en-US" sz="1050" b="1" dirty="0" err="1">
                <a:solidFill>
                  <a:schemeClr val="accent2">
                    <a:lumMod val="75000"/>
                  </a:schemeClr>
                </a:solidFill>
              </a:rPr>
              <a:t>Funcionamiento</a:t>
            </a:r>
            <a:endParaRPr lang="en-US" sz="105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1" name="Text 29"/>
          <p:cNvSpPr/>
          <p:nvPr/>
        </p:nvSpPr>
        <p:spPr>
          <a:xfrm>
            <a:off x="7178040" y="2880360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1A2E5C"/>
                </a:solidFill>
              </a:rPr>
              <a:t>7.520.265 €  (2,18%)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4846320" y="3154680"/>
            <a:ext cx="40233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55555"/>
                </a:solidFill>
              </a:rPr>
              <a:t>Gastos generales de funcionamiento de los servicios universitarios y otros gastos corrientes no incluidos en las anteriores partidas.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66928"/>
          </a:xfrm>
          <a:prstGeom prst="rect">
            <a:avLst/>
          </a:prstGeom>
          <a:solidFill>
            <a:srgbClr val="1A2E5C"/>
          </a:solidFill>
          <a:ln w="12700">
            <a:solidFill>
              <a:srgbClr val="1A2E5C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3" name="Text 1"/>
          <p:cNvSpPr/>
          <p:nvPr/>
        </p:nvSpPr>
        <p:spPr>
          <a:xfrm>
            <a:off x="164592" y="0"/>
            <a:ext cx="4572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</a:rPr>
              <a:t>UNIVERSIDAD DE MÁLAGA  |  uma.es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389120" y="0"/>
            <a:ext cx="4572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D1DCE8"/>
                </a:solidFill>
              </a:rPr>
              <a:t>Vicerrectorado de Planificación Económica y Estratégica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0" y="566928"/>
            <a:ext cx="9144000" cy="36576"/>
          </a:xfrm>
          <a:prstGeom prst="rect">
            <a:avLst/>
          </a:prstGeom>
          <a:solidFill>
            <a:srgbClr val="4EAAD4"/>
          </a:solidFill>
          <a:ln w="12700">
            <a:solidFill>
              <a:srgbClr val="4EAAD4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6" name="Text 4"/>
          <p:cNvSpPr/>
          <p:nvPr/>
        </p:nvSpPr>
        <p:spPr>
          <a:xfrm>
            <a:off x="365760" y="713232"/>
            <a:ext cx="54864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A2E5C"/>
                </a:solidFill>
              </a:rPr>
              <a:t>Presupuesto Total 2026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5943600" y="713232"/>
            <a:ext cx="3017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1D6FA4"/>
                </a:solidFill>
              </a:rPr>
              <a:t>345.131.766 €</a:t>
            </a:r>
            <a:endParaRPr lang="en-US" sz="1800" dirty="0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70D9756D-0509-1BC3-D0A5-8E6F915D23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680" y="1369027"/>
            <a:ext cx="7294880" cy="35851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66928"/>
          </a:xfrm>
          <a:prstGeom prst="rect">
            <a:avLst/>
          </a:prstGeom>
          <a:solidFill>
            <a:srgbClr val="1A2E5C"/>
          </a:solidFill>
          <a:ln w="12700">
            <a:solidFill>
              <a:srgbClr val="1A2E5C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3" name="Text 1"/>
          <p:cNvSpPr/>
          <p:nvPr/>
        </p:nvSpPr>
        <p:spPr>
          <a:xfrm>
            <a:off x="164592" y="0"/>
            <a:ext cx="4572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</a:rPr>
              <a:t>UNIVERSIDAD DE MÁLAGA  |  uma.es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389120" y="0"/>
            <a:ext cx="4572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D1DCE8"/>
                </a:solidFill>
              </a:rPr>
              <a:t>Vicerrectorado de Planificación Económica y Estratégica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0" y="566928"/>
            <a:ext cx="9144000" cy="36576"/>
          </a:xfrm>
          <a:prstGeom prst="rect">
            <a:avLst/>
          </a:prstGeom>
          <a:solidFill>
            <a:srgbClr val="4EAAD4"/>
          </a:solidFill>
          <a:ln w="12700">
            <a:solidFill>
              <a:srgbClr val="4EAAD4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6" name="Text 4"/>
          <p:cNvSpPr/>
          <p:nvPr/>
        </p:nvSpPr>
        <p:spPr>
          <a:xfrm>
            <a:off x="365760" y="713232"/>
            <a:ext cx="54864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A2E5C"/>
                </a:solidFill>
              </a:rPr>
              <a:t>Gasto de Personal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5943600" y="713232"/>
            <a:ext cx="3017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1D6FA4"/>
                </a:solidFill>
              </a:rPr>
              <a:t>238.578.262 €</a:t>
            </a:r>
            <a:endParaRPr lang="en-US" sz="1800" dirty="0"/>
          </a:p>
        </p:txBody>
      </p:sp>
      <p:sp>
        <p:nvSpPr>
          <p:cNvPr id="21" name="Shape 18"/>
          <p:cNvSpPr/>
          <p:nvPr/>
        </p:nvSpPr>
        <p:spPr>
          <a:xfrm>
            <a:off x="5577840" y="4846320"/>
            <a:ext cx="3474720" cy="9144"/>
          </a:xfrm>
          <a:prstGeom prst="rect">
            <a:avLst/>
          </a:prstGeom>
          <a:solidFill>
            <a:srgbClr val="D1DCE8"/>
          </a:solidFill>
          <a:ln w="1270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00000000-0008-0000-0300-00000A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71235027"/>
              </p:ext>
            </p:extLst>
          </p:nvPr>
        </p:nvGraphicFramePr>
        <p:xfrm>
          <a:off x="1340308" y="1133856"/>
          <a:ext cx="5785239" cy="35558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66928"/>
          </a:xfrm>
          <a:prstGeom prst="rect">
            <a:avLst/>
          </a:prstGeom>
          <a:solidFill>
            <a:srgbClr val="1A2E5C"/>
          </a:solidFill>
          <a:ln w="12700">
            <a:solidFill>
              <a:srgbClr val="1A2E5C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3" name="Text 1"/>
          <p:cNvSpPr/>
          <p:nvPr/>
        </p:nvSpPr>
        <p:spPr>
          <a:xfrm>
            <a:off x="164592" y="0"/>
            <a:ext cx="4572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</a:rPr>
              <a:t>UNIVERSIDAD DE MÁLAGA  |  uma.es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389120" y="0"/>
            <a:ext cx="4572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D1DCE8"/>
                </a:solidFill>
              </a:rPr>
              <a:t>Vicerrectorado de Planificación Económica y Estratégica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0" y="566928"/>
            <a:ext cx="9144000" cy="36576"/>
          </a:xfrm>
          <a:prstGeom prst="rect">
            <a:avLst/>
          </a:prstGeom>
          <a:solidFill>
            <a:srgbClr val="4EAAD4"/>
          </a:solidFill>
          <a:ln w="12700">
            <a:solidFill>
              <a:srgbClr val="4EAAD4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6" name="Text 4"/>
          <p:cNvSpPr/>
          <p:nvPr/>
        </p:nvSpPr>
        <p:spPr>
          <a:xfrm>
            <a:off x="365760" y="713232"/>
            <a:ext cx="54864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A2E5C"/>
                </a:solidFill>
              </a:rPr>
              <a:t>Gasto con </a:t>
            </a:r>
            <a:r>
              <a:rPr lang="en-US" sz="2000" b="1" dirty="0" err="1">
                <a:solidFill>
                  <a:srgbClr val="1A2E5C"/>
                </a:solidFill>
              </a:rPr>
              <a:t>Finalidad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5943600" y="713232"/>
            <a:ext cx="3017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1D6FA4"/>
                </a:solidFill>
              </a:rPr>
              <a:t>52.678.272 €</a:t>
            </a:r>
            <a:endParaRPr lang="en-US" sz="1800" dirty="0"/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00000000-0008-0000-03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8331259"/>
              </p:ext>
            </p:extLst>
          </p:nvPr>
        </p:nvGraphicFramePr>
        <p:xfrm>
          <a:off x="291764" y="713232"/>
          <a:ext cx="8323917" cy="4006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66928"/>
          </a:xfrm>
          <a:prstGeom prst="rect">
            <a:avLst/>
          </a:prstGeom>
          <a:solidFill>
            <a:srgbClr val="1A2E5C"/>
          </a:solidFill>
          <a:ln w="12700">
            <a:solidFill>
              <a:srgbClr val="1A2E5C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3" name="Text 1"/>
          <p:cNvSpPr/>
          <p:nvPr/>
        </p:nvSpPr>
        <p:spPr>
          <a:xfrm>
            <a:off x="164592" y="0"/>
            <a:ext cx="4572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</a:rPr>
              <a:t>UNIVERSIDAD DE MÁLAGA  |  uma.es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389120" y="0"/>
            <a:ext cx="4572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D1DCE8"/>
                </a:solidFill>
              </a:rPr>
              <a:t>Vicerrectorado de Planificación Económica y Estratégica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0" y="566928"/>
            <a:ext cx="9144000" cy="36576"/>
          </a:xfrm>
          <a:prstGeom prst="rect">
            <a:avLst/>
          </a:prstGeom>
          <a:solidFill>
            <a:srgbClr val="4EAAD4"/>
          </a:solidFill>
          <a:ln w="12700">
            <a:solidFill>
              <a:srgbClr val="4EAAD4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6" name="Text 4"/>
          <p:cNvSpPr/>
          <p:nvPr/>
        </p:nvSpPr>
        <p:spPr>
          <a:xfrm>
            <a:off x="365760" y="713232"/>
            <a:ext cx="54864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A2E5C"/>
                </a:solidFill>
              </a:rPr>
              <a:t>Gasto de Estructura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5943600" y="713232"/>
            <a:ext cx="3017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1D6FA4"/>
                </a:solidFill>
              </a:rPr>
              <a:t>35.029.306 €</a:t>
            </a:r>
            <a:endParaRPr lang="en-US" sz="1800" dirty="0"/>
          </a:p>
        </p:txBody>
      </p:sp>
      <p:pic>
        <p:nvPicPr>
          <p:cNvPr id="52" name="Imagen 5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482" y="1246182"/>
            <a:ext cx="6404785" cy="371970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66928"/>
          </a:xfrm>
          <a:prstGeom prst="rect">
            <a:avLst/>
          </a:prstGeom>
          <a:solidFill>
            <a:srgbClr val="1A2E5C"/>
          </a:solidFill>
          <a:ln w="12700">
            <a:solidFill>
              <a:srgbClr val="1A2E5C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3" name="Text 1"/>
          <p:cNvSpPr/>
          <p:nvPr/>
        </p:nvSpPr>
        <p:spPr>
          <a:xfrm>
            <a:off x="164592" y="0"/>
            <a:ext cx="4572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</a:rPr>
              <a:t>UNIVERSIDAD DE MÁLAGA  |  uma.es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389120" y="0"/>
            <a:ext cx="4572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D1DCE8"/>
                </a:solidFill>
              </a:rPr>
              <a:t>Vicerrectorado de Planificación Económica y Estratégica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0" y="566928"/>
            <a:ext cx="9144000" cy="36576"/>
          </a:xfrm>
          <a:prstGeom prst="rect">
            <a:avLst/>
          </a:prstGeom>
          <a:solidFill>
            <a:srgbClr val="4EAAD4"/>
          </a:solidFill>
          <a:ln w="12700">
            <a:solidFill>
              <a:srgbClr val="4EAAD4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6" name="Text 4"/>
          <p:cNvSpPr/>
          <p:nvPr/>
        </p:nvSpPr>
        <p:spPr>
          <a:xfrm>
            <a:off x="365760" y="713232"/>
            <a:ext cx="54864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A2E5C"/>
                </a:solidFill>
              </a:rPr>
              <a:t>Planes y Programas Institucionales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5943600" y="713232"/>
            <a:ext cx="3017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1D6FA4"/>
                </a:solidFill>
              </a:rPr>
              <a:t>11.325.660 €</a:t>
            </a:r>
            <a:endParaRPr lang="en-US" sz="1800" dirty="0"/>
          </a:p>
        </p:txBody>
      </p:sp>
      <p:pic>
        <p:nvPicPr>
          <p:cNvPr id="49" name="Imagen 4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814" y="1298448"/>
            <a:ext cx="7298372" cy="37059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66928"/>
          </a:xfrm>
          <a:prstGeom prst="rect">
            <a:avLst/>
          </a:prstGeom>
          <a:solidFill>
            <a:srgbClr val="1A2E5C"/>
          </a:solidFill>
          <a:ln w="12700">
            <a:solidFill>
              <a:srgbClr val="1A2E5C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3" name="Text 1"/>
          <p:cNvSpPr/>
          <p:nvPr/>
        </p:nvSpPr>
        <p:spPr>
          <a:xfrm>
            <a:off x="164592" y="0"/>
            <a:ext cx="4572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</a:rPr>
              <a:t>UNIVERSIDAD DE MÁLAGA  |  uma.es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389120" y="0"/>
            <a:ext cx="4572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D1DCE8"/>
                </a:solidFill>
              </a:rPr>
              <a:t>Vicerrectorado de Planificación Económica y Estratégica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0" y="566928"/>
            <a:ext cx="9144000" cy="36576"/>
          </a:xfrm>
          <a:prstGeom prst="rect">
            <a:avLst/>
          </a:prstGeom>
          <a:solidFill>
            <a:srgbClr val="4EAAD4"/>
          </a:solidFill>
          <a:ln w="12700">
            <a:solidFill>
              <a:srgbClr val="4EAAD4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6" name="Text 4"/>
          <p:cNvSpPr/>
          <p:nvPr/>
        </p:nvSpPr>
        <p:spPr>
          <a:xfrm>
            <a:off x="365760" y="713232"/>
            <a:ext cx="54864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A2E5C"/>
                </a:solidFill>
              </a:rPr>
              <a:t>Planes Propios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5943600" y="713232"/>
            <a:ext cx="3017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1D6FA4"/>
                </a:solidFill>
              </a:rPr>
              <a:t>4.283.344 € + 820.000 BS</a:t>
            </a:r>
            <a:endParaRPr lang="en-US" sz="1800" dirty="0"/>
          </a:p>
        </p:txBody>
      </p:sp>
      <p:sp>
        <p:nvSpPr>
          <p:cNvPr id="24" name="Shape 21"/>
          <p:cNvSpPr/>
          <p:nvPr/>
        </p:nvSpPr>
        <p:spPr>
          <a:xfrm>
            <a:off x="5577840" y="4846320"/>
            <a:ext cx="3474720" cy="9144"/>
          </a:xfrm>
          <a:prstGeom prst="rect">
            <a:avLst/>
          </a:prstGeom>
          <a:solidFill>
            <a:srgbClr val="D1DCE8"/>
          </a:solidFill>
          <a:ln w="1270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pic>
        <p:nvPicPr>
          <p:cNvPr id="25" name="Imagen 2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827" y="1243584"/>
            <a:ext cx="7081367" cy="33767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66928"/>
          </a:xfrm>
          <a:prstGeom prst="rect">
            <a:avLst/>
          </a:prstGeom>
          <a:solidFill>
            <a:srgbClr val="1A2E5C"/>
          </a:solidFill>
          <a:ln w="12700">
            <a:solidFill>
              <a:srgbClr val="1A2E5C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3" name="Text 1"/>
          <p:cNvSpPr/>
          <p:nvPr/>
        </p:nvSpPr>
        <p:spPr>
          <a:xfrm>
            <a:off x="164592" y="0"/>
            <a:ext cx="4572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</a:rPr>
              <a:t>UNIVERSIDAD DE MÁLAGA  |  uma.es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389120" y="0"/>
            <a:ext cx="4572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D1DCE8"/>
                </a:solidFill>
              </a:rPr>
              <a:t>Vicerrectorado de Planificación Económica y Estratégica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0" y="566928"/>
            <a:ext cx="9144000" cy="36576"/>
          </a:xfrm>
          <a:prstGeom prst="rect">
            <a:avLst/>
          </a:prstGeom>
          <a:solidFill>
            <a:srgbClr val="4EAAD4"/>
          </a:solidFill>
          <a:ln w="12700">
            <a:solidFill>
              <a:srgbClr val="4EAAD4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6" name="Text 4"/>
          <p:cNvSpPr/>
          <p:nvPr/>
        </p:nvSpPr>
        <p:spPr>
          <a:xfrm>
            <a:off x="365760" y="713232"/>
            <a:ext cx="54864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 err="1">
                <a:solidFill>
                  <a:srgbClr val="1A2E5C"/>
                </a:solidFill>
              </a:rPr>
              <a:t>Servicios</a:t>
            </a:r>
            <a:r>
              <a:rPr lang="en-US" sz="2000" b="1" dirty="0">
                <a:solidFill>
                  <a:srgbClr val="1A2E5C"/>
                </a:solidFill>
              </a:rPr>
              <a:t> + </a:t>
            </a:r>
            <a:r>
              <a:rPr lang="en-US" sz="2000" b="1" dirty="0" err="1">
                <a:solidFill>
                  <a:srgbClr val="1A2E5C"/>
                </a:solidFill>
              </a:rPr>
              <a:t>Funcionamiento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5943600" y="713232"/>
            <a:ext cx="3017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1D6FA4"/>
                </a:solidFill>
              </a:rPr>
              <a:t>7.520.265 € </a:t>
            </a:r>
            <a:endParaRPr lang="en-US" sz="1800" dirty="0"/>
          </a:p>
        </p:txBody>
      </p:sp>
      <p:sp>
        <p:nvSpPr>
          <p:cNvPr id="24" name="Shape 21"/>
          <p:cNvSpPr/>
          <p:nvPr/>
        </p:nvSpPr>
        <p:spPr>
          <a:xfrm>
            <a:off x="5577840" y="4846320"/>
            <a:ext cx="3474720" cy="9144"/>
          </a:xfrm>
          <a:prstGeom prst="rect">
            <a:avLst/>
          </a:prstGeom>
          <a:solidFill>
            <a:srgbClr val="D1DCE8"/>
          </a:solidFill>
          <a:ln w="1270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162" y="1298448"/>
            <a:ext cx="7385675" cy="3316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0746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506</Words>
  <Application>Microsoft Office PowerPoint</Application>
  <PresentationFormat>Presentación en pantalla (16:9)</PresentationFormat>
  <Paragraphs>89</Paragraphs>
  <Slides>9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Presupuesto Gastos UMA 2026</dc:title>
  <dc:subject>PptxGenJS Presentation</dc:subject>
  <dc:creator>PptxGenJS</dc:creator>
  <cp:lastModifiedBy>Pere Mercade Mele</cp:lastModifiedBy>
  <cp:revision>3</cp:revision>
  <cp:lastPrinted>2026-05-13T08:52:34Z</cp:lastPrinted>
  <dcterms:created xsi:type="dcterms:W3CDTF">2026-03-17T23:26:51Z</dcterms:created>
  <dcterms:modified xsi:type="dcterms:W3CDTF">2026-05-25T11:22:55Z</dcterms:modified>
</cp:coreProperties>
</file>