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2913" cy="99250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vCAqbZgL2Bns67FGqFu4zqV9D5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0937" cy="3721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275" y="4714371"/>
            <a:ext cx="5434315" cy="4466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88" tIns="91388" rIns="91388" bIns="91388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275" y="4714371"/>
            <a:ext cx="5434315" cy="4466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88" tIns="91388" rIns="91388" bIns="91388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36C09"/>
            </a:gs>
            <a:gs pos="77000">
              <a:srgbClr val="E36C09"/>
            </a:gs>
            <a:gs pos="99000">
              <a:srgbClr val="AEC5E1"/>
            </a:gs>
            <a:gs pos="100000">
              <a:srgbClr val="AEC5E1"/>
            </a:gs>
          </a:gsLst>
          <a:lin ang="540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100000">
              <a:srgbClr val="FFFFFF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672453" y="601610"/>
            <a:ext cx="35502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RESOLUCIÓN </a:t>
            </a:r>
            <a:r>
              <a:rPr lang="en-US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 CONFLICTOS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4951750" y="1678801"/>
            <a:ext cx="3851400" cy="1692731"/>
          </a:xfrm>
          <a:prstGeom prst="rect">
            <a:avLst/>
          </a:prstGeom>
          <a:solidFill>
            <a:srgbClr val="17365D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Nº DE SESIONES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1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FECHA </a:t>
            </a:r>
            <a:r>
              <a:rPr lang="en-US" sz="1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NICIO Y FIN: 12 DE FEBRERO </a:t>
            </a:r>
            <a:r>
              <a:rPr lang="es-ES" sz="1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HORARIO: 17:30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33548" y="1955849"/>
            <a:ext cx="3976500" cy="861734"/>
          </a:xfrm>
          <a:prstGeom prst="rect">
            <a:avLst/>
          </a:prstGeom>
          <a:solidFill>
            <a:srgbClr val="17365D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Dirigido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a: </a:t>
            </a:r>
            <a:r>
              <a:rPr lang="en-US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PTGAS Y PDI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Nº </a:t>
            </a:r>
            <a:r>
              <a:rPr lang="en-US" sz="18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máximo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plazas por </a:t>
            </a:r>
            <a:r>
              <a:rPr lang="en-US" sz="18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grupo</a:t>
            </a:r>
            <a:r>
              <a:rPr lang="en-US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 15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28698" y="203481"/>
            <a:ext cx="2025650" cy="860777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33538" y="286271"/>
            <a:ext cx="2129364" cy="777987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2212205" y="4263445"/>
            <a:ext cx="5056185" cy="2308284"/>
          </a:xfrm>
          <a:prstGeom prst="rect">
            <a:avLst/>
          </a:prstGeom>
          <a:solidFill>
            <a:srgbClr val="C5D8F1"/>
          </a:solidFill>
          <a:ln w="2857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GRATUITO PARA TODA LA COMUNIDAD UNIVERSITARIA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Más información para la inscripción: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https://www.uma.es/UDA-Psicologia/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55</Words>
  <Application>Microsoft Office PowerPoint</Application>
  <PresentationFormat>Presentación en pantalla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gsesp</dc:creator>
  <cp:lastModifiedBy>isabelm_da@uma.es</cp:lastModifiedBy>
  <cp:revision>13</cp:revision>
  <cp:lastPrinted>2025-12-19T09:59:46Z</cp:lastPrinted>
  <dcterms:modified xsi:type="dcterms:W3CDTF">2026-01-09T10:58:54Z</dcterms:modified>
</cp:coreProperties>
</file>