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7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6994-4406-4BDA-A535-98094F88965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7060-B34B-41D6-BEB5-B1B347C81A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23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6994-4406-4BDA-A535-98094F88965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7060-B34B-41D6-BEB5-B1B347C81A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73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6994-4406-4BDA-A535-98094F88965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7060-B34B-41D6-BEB5-B1B347C81A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625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6994-4406-4BDA-A535-98094F88965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7060-B34B-41D6-BEB5-B1B347C81A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88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6994-4406-4BDA-A535-98094F88965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7060-B34B-41D6-BEB5-B1B347C81A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087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6994-4406-4BDA-A535-98094F88965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7060-B34B-41D6-BEB5-B1B347C81A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25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6994-4406-4BDA-A535-98094F88965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7060-B34B-41D6-BEB5-B1B347C81A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829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6994-4406-4BDA-A535-98094F88965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7060-B34B-41D6-BEB5-B1B347C81A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996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6994-4406-4BDA-A535-98094F88965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7060-B34B-41D6-BEB5-B1B347C81A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341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6994-4406-4BDA-A535-98094F88965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7060-B34B-41D6-BEB5-B1B347C81A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396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6994-4406-4BDA-A535-98094F88965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7060-B34B-41D6-BEB5-B1B347C81A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10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26994-4406-4BDA-A535-98094F88965C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67060-B34B-41D6-BEB5-B1B347C81A3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85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698270" y="191194"/>
            <a:ext cx="8869679" cy="1652400"/>
          </a:xfrm>
        </p:spPr>
        <p:txBody>
          <a:bodyPr>
            <a:noAutofit/>
          </a:bodyPr>
          <a:lstStyle/>
          <a:p>
            <a:pPr algn="ctr"/>
            <a:r>
              <a:rPr lang="es-ES_tradnl" altLang="es-ES" sz="3600" dirty="0" smtClean="0">
                <a:latin typeface="Bauhaus 93" panose="04030905020B02020C02" pitchFamily="82" charset="0"/>
              </a:rPr>
              <a:t/>
            </a:r>
            <a:br>
              <a:rPr lang="es-ES_tradnl" altLang="es-ES" sz="3600" dirty="0" smtClean="0">
                <a:latin typeface="Bauhaus 93" panose="04030905020B02020C02" pitchFamily="82" charset="0"/>
              </a:rPr>
            </a:br>
            <a:r>
              <a:rPr lang="es-ES_tradnl" altLang="es-ES" sz="3600" dirty="0" smtClean="0">
                <a:latin typeface="Bauhaus 93" panose="04030905020B02020C02" pitchFamily="82" charset="0"/>
              </a:rPr>
              <a:t>REUNIÓN DELEGADOS/AS Y RENOVACIÓN DEL CONSEJO </a:t>
            </a:r>
            <a:r>
              <a:rPr lang="es-ES_tradnl" altLang="es-ES" sz="3600" dirty="0" smtClean="0">
                <a:latin typeface="Bauhaus 93" panose="04030905020B02020C02" pitchFamily="82" charset="0"/>
              </a:rPr>
              <a:t>DE ESTUDIANTES de la FACULTAD DE CIENCIAS DE LA EDUCACIÓN</a:t>
            </a:r>
            <a:endParaRPr lang="es-ES" altLang="es-ES" sz="3600" dirty="0" smtClean="0">
              <a:latin typeface="Bauhaus 93" panose="04030905020B02020C02" pitchFamily="82" charset="0"/>
            </a:endParaRPr>
          </a:p>
        </p:txBody>
      </p:sp>
      <p:pic>
        <p:nvPicPr>
          <p:cNvPr id="21507" name="Picture 4" descr="Resultado de imagem para PARTICIPA ESTUDIAN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86015" y="4213858"/>
            <a:ext cx="4170362" cy="1536700"/>
          </a:xfrm>
        </p:spPr>
      </p:pic>
      <p:sp>
        <p:nvSpPr>
          <p:cNvPr id="21508" name="4 Rectángulo redondeado"/>
          <p:cNvSpPr>
            <a:spLocks noChangeArrowheads="1"/>
          </p:cNvSpPr>
          <p:nvPr/>
        </p:nvSpPr>
        <p:spPr bwMode="auto">
          <a:xfrm rot="20179430">
            <a:off x="1149762" y="2371918"/>
            <a:ext cx="2303462" cy="107982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endParaRPr lang="es-ES_tradnl" altLang="es-ES" sz="2000" dirty="0"/>
          </a:p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sz="2000" dirty="0"/>
              <a:t>COMISIONES</a:t>
            </a:r>
          </a:p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sz="2000" dirty="0"/>
              <a:t>de  </a:t>
            </a:r>
            <a:endParaRPr lang="es-ES_tradnl" altLang="es-ES" sz="2000" dirty="0" smtClean="0"/>
          </a:p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sz="2000" dirty="0" smtClean="0"/>
              <a:t>FACULTAD</a:t>
            </a:r>
            <a:endParaRPr lang="es-ES" altLang="es-ES" sz="2000" dirty="0"/>
          </a:p>
        </p:txBody>
      </p:sp>
      <p:sp>
        <p:nvSpPr>
          <p:cNvPr id="21509" name="5 Rectángulo redondeado"/>
          <p:cNvSpPr>
            <a:spLocks noChangeArrowheads="1"/>
          </p:cNvSpPr>
          <p:nvPr/>
        </p:nvSpPr>
        <p:spPr bwMode="auto">
          <a:xfrm rot="804676">
            <a:off x="8934188" y="1944365"/>
            <a:ext cx="2447925" cy="576262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endParaRPr lang="es-ES_tradnl" altLang="es-ES" dirty="0"/>
          </a:p>
          <a:p>
            <a:pPr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dirty="0"/>
              <a:t>JUNTA de CENTRO</a:t>
            </a:r>
            <a:endParaRPr lang="es-ES" altLang="es-ES" dirty="0"/>
          </a:p>
        </p:txBody>
      </p:sp>
      <p:sp>
        <p:nvSpPr>
          <p:cNvPr id="21510" name="6 Rectángulo redondeado"/>
          <p:cNvSpPr>
            <a:spLocks noChangeArrowheads="1"/>
          </p:cNvSpPr>
          <p:nvPr/>
        </p:nvSpPr>
        <p:spPr bwMode="auto">
          <a:xfrm rot="745408">
            <a:off x="7808923" y="4745117"/>
            <a:ext cx="2496438" cy="1099235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endParaRPr lang="es-ES_tradnl" altLang="es-ES" sz="2000" dirty="0"/>
          </a:p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sz="2000" dirty="0" smtClean="0"/>
              <a:t>ASOCIACIONES de</a:t>
            </a:r>
          </a:p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sz="2000" dirty="0" smtClean="0"/>
              <a:t> ESTUDIANTES</a:t>
            </a:r>
          </a:p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endParaRPr lang="es-ES" altLang="es-ES" sz="2000" dirty="0"/>
          </a:p>
        </p:txBody>
      </p:sp>
      <p:sp>
        <p:nvSpPr>
          <p:cNvPr id="21511" name="7 Rectángulo redondeado"/>
          <p:cNvSpPr>
            <a:spLocks noChangeArrowheads="1"/>
          </p:cNvSpPr>
          <p:nvPr/>
        </p:nvSpPr>
        <p:spPr bwMode="auto">
          <a:xfrm>
            <a:off x="7792532" y="3067961"/>
            <a:ext cx="2529220" cy="104576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endParaRPr lang="es-ES_tradnl" altLang="es-ES" sz="2000" dirty="0" smtClean="0"/>
          </a:p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sz="2000" dirty="0" smtClean="0"/>
              <a:t>CONSEJO </a:t>
            </a:r>
          </a:p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sz="2000" dirty="0" smtClean="0"/>
              <a:t>de </a:t>
            </a:r>
            <a:r>
              <a:rPr lang="es-ES_tradnl" altLang="es-ES" sz="2000" dirty="0"/>
              <a:t>DEPARTAMENTO</a:t>
            </a:r>
            <a:endParaRPr lang="es-ES" altLang="es-ES" sz="2000" dirty="0"/>
          </a:p>
        </p:txBody>
      </p:sp>
      <p:sp>
        <p:nvSpPr>
          <p:cNvPr id="21512" name="8 Rectángulo redondeado"/>
          <p:cNvSpPr>
            <a:spLocks noChangeArrowheads="1"/>
          </p:cNvSpPr>
          <p:nvPr/>
        </p:nvSpPr>
        <p:spPr bwMode="auto">
          <a:xfrm>
            <a:off x="4166799" y="2837074"/>
            <a:ext cx="2139950" cy="957569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endParaRPr lang="es-ES_tradnl" altLang="es-ES" dirty="0"/>
          </a:p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dirty="0"/>
              <a:t>REPRESENTATE de </a:t>
            </a:r>
            <a:endParaRPr lang="es-ES_tradnl" altLang="es-ES" dirty="0" smtClean="0"/>
          </a:p>
          <a:p>
            <a:pPr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dirty="0" smtClean="0"/>
              <a:t>ASIGNATURA</a:t>
            </a:r>
            <a:endParaRPr lang="es-ES" altLang="es-ES" dirty="0"/>
          </a:p>
        </p:txBody>
      </p:sp>
      <p:sp>
        <p:nvSpPr>
          <p:cNvPr id="21513" name="9 Rectángulo redondeado"/>
          <p:cNvSpPr>
            <a:spLocks noChangeArrowheads="1"/>
          </p:cNvSpPr>
          <p:nvPr/>
        </p:nvSpPr>
        <p:spPr bwMode="auto">
          <a:xfrm>
            <a:off x="1837163" y="4325130"/>
            <a:ext cx="2016125" cy="1081088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endParaRPr lang="es-ES_tradnl" altLang="es-ES" dirty="0"/>
          </a:p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dirty="0" smtClean="0"/>
              <a:t>DELEGADO/A</a:t>
            </a:r>
          </a:p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dirty="0" smtClean="0"/>
              <a:t> </a:t>
            </a:r>
            <a:r>
              <a:rPr lang="es-ES_tradnl" altLang="es-ES" dirty="0"/>
              <a:t>de </a:t>
            </a:r>
            <a:endParaRPr lang="es-ES_tradnl" altLang="es-ES" dirty="0" smtClean="0"/>
          </a:p>
          <a:p>
            <a:pPr algn="ctr" eaLnBrk="1" hangingPunct="1">
              <a:lnSpc>
                <a:spcPct val="71000"/>
              </a:lnSpc>
              <a:buClr>
                <a:srgbClr val="FFFFFF"/>
              </a:buClr>
              <a:buSzPct val="100000"/>
              <a:buFont typeface="Arial" panose="020B0604020202020204" pitchFamily="34" charset="0"/>
              <a:buNone/>
            </a:pPr>
            <a:r>
              <a:rPr lang="es-ES_tradnl" altLang="es-ES" dirty="0" smtClean="0"/>
              <a:t>GRUPO-CLASE</a:t>
            </a:r>
            <a:endParaRPr lang="es-ES" altLang="es-ES" dirty="0"/>
          </a:p>
        </p:txBody>
      </p:sp>
      <p:sp>
        <p:nvSpPr>
          <p:cNvPr id="2" name="Rectángulo 1"/>
          <p:cNvSpPr/>
          <p:nvPr/>
        </p:nvSpPr>
        <p:spPr>
          <a:xfrm>
            <a:off x="149628" y="5974258"/>
            <a:ext cx="4765899" cy="74041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Jueves </a:t>
            </a:r>
            <a:r>
              <a:rPr lang="es-ES" dirty="0" smtClean="0"/>
              <a:t> 8 </a:t>
            </a:r>
            <a:r>
              <a:rPr lang="es-ES" dirty="0" smtClean="0"/>
              <a:t>de </a:t>
            </a:r>
            <a:r>
              <a:rPr lang="es-ES" dirty="0" smtClean="0"/>
              <a:t>marzo </a:t>
            </a:r>
            <a:r>
              <a:rPr lang="es-ES" dirty="0" smtClean="0"/>
              <a:t>de </a:t>
            </a:r>
            <a:r>
              <a:rPr lang="es-ES" dirty="0" smtClean="0"/>
              <a:t>2018</a:t>
            </a:r>
          </a:p>
          <a:p>
            <a:pPr algn="ctr"/>
            <a:r>
              <a:rPr lang="es-ES" dirty="0" smtClean="0"/>
              <a:t>Salón de Actos de la Facultad, </a:t>
            </a:r>
            <a:r>
              <a:rPr lang="es-ES" dirty="0" smtClean="0"/>
              <a:t>13´30 </a:t>
            </a:r>
            <a:r>
              <a:rPr lang="es-ES" dirty="0" smtClean="0"/>
              <a:t>horas</a:t>
            </a:r>
            <a:endParaRPr lang="es-ES" dirty="0"/>
          </a:p>
        </p:txBody>
      </p:sp>
      <p:pic>
        <p:nvPicPr>
          <p:cNvPr id="11" name="Imagen 10" descr="Macintosh HD:Users:ummagummaumma:Desktop:logo recortado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392787" y="259507"/>
            <a:ext cx="1436224" cy="607678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3" name="CuadroTexto 2"/>
          <p:cNvSpPr txBox="1"/>
          <p:nvPr/>
        </p:nvSpPr>
        <p:spPr>
          <a:xfrm>
            <a:off x="10158152" y="867185"/>
            <a:ext cx="19701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2">
                    <a:lumMod val="50000"/>
                  </a:schemeClr>
                </a:solidFill>
              </a:rPr>
              <a:t>Vicedecanato de Estudiantes</a:t>
            </a:r>
            <a:endParaRPr lang="es-ES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20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</Words>
  <Application>Microsoft Office PowerPoint</Application>
  <PresentationFormat>Personalizado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REUNIÓN DELEGADOS/AS Y RENOVACIÓN DEL CONSEJO DE ESTUDIANTES de la FACULTAD DE CIENCIAS DE LA EDUCACIÓN</vt:lpstr>
    </vt:vector>
  </TitlesOfParts>
  <Company>Universidad de Málaga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UMA</dc:creator>
  <cp:lastModifiedBy>AMPARO</cp:lastModifiedBy>
  <cp:revision>6</cp:revision>
  <dcterms:created xsi:type="dcterms:W3CDTF">2016-12-20T10:12:19Z</dcterms:created>
  <dcterms:modified xsi:type="dcterms:W3CDTF">2018-03-04T17:13:32Z</dcterms:modified>
</cp:coreProperties>
</file>