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61" d="100"/>
          <a:sy n="161" d="100"/>
        </p:scale>
        <p:origin x="150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507F4EA-0B53-4959-BEF6-EC79C86CA3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2B83AE4-EFEE-4002-9A6C-20FAC098B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F04DE0-CF84-4F1D-B3A1-4A2B9059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C7F4-47D7-4EB5-B7DE-85A05E34FA32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6281743-E396-4E87-BFEC-7EF65FC35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A3D5BE6-6AF8-4646-B695-3CF0A78DF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88D08-D8CB-4DA0-BA22-DB9800A043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65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66E8B7-DFC1-483D-AB30-9048F597C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AB579D2-D150-42CE-B1AF-90F3B4842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3F9ADC4-C9D0-4BA1-BD8D-595ACC76A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C7F4-47D7-4EB5-B7DE-85A05E34FA32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58CA839-3F70-439D-9C45-BF718B4B6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C95DE48-4D4A-4C5A-8633-733770124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88D08-D8CB-4DA0-BA22-DB9800A043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88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DFC1216-8D3C-4303-8289-E92431E86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C48B425-AC02-4D02-A29A-44E22568A9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83247AA-DFA4-42EF-985E-B3A813AF9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C7F4-47D7-4EB5-B7DE-85A05E34FA32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D75926C-FF3C-48ED-BF19-BFB0A2376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B5C00ED-5E5A-4D45-A085-C3C4849F5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88D08-D8CB-4DA0-BA22-DB9800A043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8531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011D3B-07B2-4D34-A292-889706B3C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E6ADD89-BAFB-4953-932F-411F8F49A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1B71564-206A-452E-9B11-8BD94A1ED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C7F4-47D7-4EB5-B7DE-85A05E34FA32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B069A5-CD21-4407-880D-5D34714C3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43E1C78-3443-420C-A7EA-6E1B3EFCC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88D08-D8CB-4DA0-BA22-DB9800A043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9634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CD61C8-8399-43A2-9970-A241BC517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02AB719-48C8-44FD-9117-B214B4EEE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F72C137-FC00-4251-9F07-BD24330A8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C7F4-47D7-4EB5-B7DE-85A05E34FA32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908F363-47CC-4A89-8061-296309828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7EFED44-3419-49A5-89BA-D59715DE8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88D08-D8CB-4DA0-BA22-DB9800A043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2972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D412AE-B70C-4BA0-9E21-B876818B8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A94C3D-EA90-4FC0-B545-40847F38E5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EAE08F9-74D5-4935-9CFA-DD2B8897AC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D567840-0C13-44C7-8944-74D5AA1A9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C7F4-47D7-4EB5-B7DE-85A05E34FA32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AA9EA87-CB4B-428F-9AF5-F2532C7E0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004698-5E50-4ED0-BD5B-E5A461603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88D08-D8CB-4DA0-BA22-DB9800A043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039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69B1524-71E9-4749-A1EE-0AFED65CC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B71DEDC-4331-43EC-BA6D-2DD2AB5E3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18B1A4E-32DA-4E15-9482-933DECE13B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578BB15-1E4C-4CDB-8A91-69418E2FAE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ED0B143-506A-43C5-96C6-E6D4108E01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EE1DCF8-0007-4C85-8F7C-D68AA389B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C7F4-47D7-4EB5-B7DE-85A05E34FA32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51A68F0-5446-4D0C-967A-182C98316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C2E3316-4603-4C69-9CE0-2642DB3A7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88D08-D8CB-4DA0-BA22-DB9800A043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9607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B9D62D-EF21-4EAF-8D57-15E8D468B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54EEBD6-875B-4C23-8A64-2BDCFEC13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C7F4-47D7-4EB5-B7DE-85A05E34FA32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9CFC781-3602-43E1-A780-AD85957FE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239BEA6-8859-4F0F-8EA6-0CFD4D64F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88D08-D8CB-4DA0-BA22-DB9800A043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777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04799ED-785A-4791-9CA8-AC95BA5B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C7F4-47D7-4EB5-B7DE-85A05E34FA32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5554B5F-63DB-49D8-BC64-A0B14BEDC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49425B1-264F-4375-8C61-0D95F2180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88D08-D8CB-4DA0-BA22-DB9800A043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0908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1E268C0-0B53-469B-8A3E-469B2C8E6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A1DF411-2444-4BAB-814E-640BE8511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581B321-FE7C-4A86-ABFC-F74EF5945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2BFCD0D-AAA8-4663-9D34-B058D11EF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C7F4-47D7-4EB5-B7DE-85A05E34FA32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882DCF5-96AF-431A-B78C-38BB3EEE8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5B1EAF5-C179-40F7-B6DA-2C149A7E9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88D08-D8CB-4DA0-BA22-DB9800A043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138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A3AFAE-33A3-42BD-9315-433DE2CB3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0D10D53-ACFD-4BF7-A1D7-2C72E10FD1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6CAFD25-F86B-4025-AC7C-2899505E9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B1DAFA8-AFE1-4D58-9CD2-40EBFD11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AC7F4-47D7-4EB5-B7DE-85A05E34FA32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EF34038C-58F4-4E71-BC13-A86714DF6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1B9E811-A21A-47F8-84DB-8FB03420A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88D08-D8CB-4DA0-BA22-DB9800A043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9086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1A6387E-6472-4DF0-A336-CA0404C1A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454A703-A9FE-4D34-A856-EEB63141D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940C988-3367-4346-A6A7-85BE80B99F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AC7F4-47D7-4EB5-B7DE-85A05E34FA32}" type="datetimeFigureOut">
              <a:rPr lang="fi-FI" smtClean="0"/>
              <a:t>13.10.2022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D9746BE-3FA0-41B9-85C4-493B0039BF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1DA5C06-E6C1-4F36-A888-7481D2FFF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88D08-D8CB-4DA0-BA22-DB9800A043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54129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828F8BF-3F6A-4C95-817B-A97EDFFA7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1992"/>
            <a:ext cx="10515600" cy="1325563"/>
          </a:xfrm>
        </p:spPr>
        <p:txBody>
          <a:bodyPr/>
          <a:lstStyle/>
          <a:p>
            <a:pPr algn="ctr"/>
            <a:r>
              <a:rPr lang="fi-FI" sz="4400" b="1" dirty="0" err="1">
                <a:solidFill>
                  <a:srgbClr val="FFC000"/>
                </a:solidFill>
                <a:latin typeface="Arial" charset="0"/>
              </a:rPr>
              <a:t>Wellbeing</a:t>
            </a:r>
            <a:r>
              <a:rPr lang="fi-FI" sz="4400" b="1" dirty="0">
                <a:solidFill>
                  <a:srgbClr val="FFC000"/>
                </a:solidFill>
                <a:latin typeface="Arial" charset="0"/>
              </a:rPr>
              <a:t> </a:t>
            </a:r>
            <a:r>
              <a:rPr lang="fi-FI" sz="4400" b="1" dirty="0" err="1">
                <a:solidFill>
                  <a:srgbClr val="FFC000"/>
                </a:solidFill>
                <a:latin typeface="Arial" charset="0"/>
              </a:rPr>
              <a:t>programmes</a:t>
            </a:r>
            <a:r>
              <a:rPr lang="fi-FI" sz="4400" b="1" dirty="0">
                <a:solidFill>
                  <a:srgbClr val="FFC000"/>
                </a:solidFill>
                <a:latin typeface="Arial" charset="0"/>
              </a:rPr>
              <a:t> at Xamk 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5876D9-4F81-4B0C-AA8D-44085755A8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4395" y="1320923"/>
            <a:ext cx="5105401" cy="487799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i-FI" sz="1200" b="1" dirty="0">
                <a:solidFill>
                  <a:schemeClr val="accent5"/>
                </a:solidFill>
                <a:latin typeface="Arial" charset="0"/>
              </a:rPr>
              <a:t>Kotka: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Department of Health Care and </a:t>
            </a:r>
            <a:r>
              <a:rPr lang="fi-FI" sz="1100" dirty="0" err="1">
                <a:latin typeface="Arial" charset="0"/>
              </a:rPr>
              <a:t>Emergency</a:t>
            </a:r>
            <a:r>
              <a:rPr lang="fi-FI" sz="1100" dirty="0">
                <a:latin typeface="Arial" charset="0"/>
              </a:rPr>
              <a:t> Care: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Emergency</a:t>
            </a:r>
            <a:r>
              <a:rPr lang="fi-FI" sz="1100" dirty="0">
                <a:latin typeface="Arial" charset="0"/>
              </a:rPr>
              <a:t> Care (B)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Health Care, </a:t>
            </a:r>
            <a:r>
              <a:rPr lang="fi-FI" sz="1100" dirty="0" err="1">
                <a:latin typeface="Arial" charset="0"/>
              </a:rPr>
              <a:t>Nursing</a:t>
            </a:r>
            <a:r>
              <a:rPr lang="fi-FI" sz="1100" dirty="0">
                <a:latin typeface="Arial" charset="0"/>
              </a:rPr>
              <a:t> (B)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Naprapathy</a:t>
            </a:r>
            <a:r>
              <a:rPr lang="fi-FI" sz="1100" dirty="0">
                <a:latin typeface="Arial" charset="0"/>
              </a:rPr>
              <a:t> (B, M)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Nursing</a:t>
            </a:r>
            <a:r>
              <a:rPr lang="fi-FI" sz="1100" dirty="0">
                <a:latin typeface="Arial" charset="0"/>
              </a:rPr>
              <a:t> (B)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Acute</a:t>
            </a:r>
            <a:r>
              <a:rPr lang="fi-FI" sz="1100" dirty="0">
                <a:latin typeface="Arial" charset="0"/>
              </a:rPr>
              <a:t> Care (M)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Development</a:t>
            </a:r>
            <a:r>
              <a:rPr lang="fi-FI" sz="1100" dirty="0">
                <a:latin typeface="Arial" charset="0"/>
              </a:rPr>
              <a:t> and Management of </a:t>
            </a:r>
            <a:r>
              <a:rPr lang="fi-FI" sz="1100" dirty="0" err="1">
                <a:latin typeface="Arial" charset="0"/>
              </a:rPr>
              <a:t>Emergency</a:t>
            </a:r>
            <a:r>
              <a:rPr lang="fi-FI" sz="1100" dirty="0">
                <a:latin typeface="Arial" charset="0"/>
              </a:rPr>
              <a:t> Care (M)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Health </a:t>
            </a:r>
            <a:r>
              <a:rPr lang="fi-FI" sz="1100" dirty="0" err="1">
                <a:latin typeface="Arial" charset="0"/>
              </a:rPr>
              <a:t>Promotion</a:t>
            </a:r>
            <a:r>
              <a:rPr lang="fi-FI" sz="1100" dirty="0">
                <a:latin typeface="Arial" charset="0"/>
              </a:rPr>
              <a:t> (M)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Mental</a:t>
            </a:r>
            <a:r>
              <a:rPr lang="fi-FI" sz="1100" dirty="0">
                <a:latin typeface="Arial" charset="0"/>
              </a:rPr>
              <a:t> Health </a:t>
            </a:r>
            <a:r>
              <a:rPr lang="fi-FI" sz="1100" dirty="0" err="1">
                <a:latin typeface="Arial" charset="0"/>
              </a:rPr>
              <a:t>Nursing</a:t>
            </a:r>
            <a:r>
              <a:rPr lang="fi-FI" sz="1100" dirty="0">
                <a:latin typeface="Arial" charset="0"/>
              </a:rPr>
              <a:t> (M)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fi-FI" sz="1100" dirty="0">
              <a:latin typeface="Arial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i-FI" sz="1100" dirty="0">
                <a:latin typeface="Arial" charset="0"/>
              </a:rPr>
              <a:t>Department of </a:t>
            </a:r>
            <a:r>
              <a:rPr lang="fi-FI" sz="1100" dirty="0" err="1">
                <a:latin typeface="Arial" charset="0"/>
              </a:rPr>
              <a:t>Social</a:t>
            </a:r>
            <a:r>
              <a:rPr lang="fi-FI" sz="1100" dirty="0">
                <a:latin typeface="Arial" charset="0"/>
              </a:rPr>
              <a:t> Services and </a:t>
            </a:r>
            <a:r>
              <a:rPr lang="fi-FI" sz="1100" dirty="0" err="1">
                <a:latin typeface="Arial" charset="0"/>
              </a:rPr>
              <a:t>Promotion</a:t>
            </a:r>
            <a:r>
              <a:rPr lang="fi-FI" sz="1100" dirty="0">
                <a:latin typeface="Arial" charset="0"/>
              </a:rPr>
              <a:t> of </a:t>
            </a:r>
            <a:r>
              <a:rPr lang="fi-FI" sz="1100" dirty="0" err="1">
                <a:latin typeface="Arial" charset="0"/>
              </a:rPr>
              <a:t>Functional</a:t>
            </a:r>
            <a:r>
              <a:rPr lang="fi-FI" sz="1100" dirty="0">
                <a:latin typeface="Arial" charset="0"/>
              </a:rPr>
              <a:t> </a:t>
            </a:r>
            <a:r>
              <a:rPr lang="fi-FI" sz="1100" dirty="0" err="1">
                <a:latin typeface="Arial" charset="0"/>
              </a:rPr>
              <a:t>Ability</a:t>
            </a:r>
            <a:r>
              <a:rPr lang="fi-FI" sz="1100" dirty="0">
                <a:latin typeface="Arial" charset="0"/>
              </a:rPr>
              <a:t>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Social</a:t>
            </a:r>
            <a:r>
              <a:rPr lang="fi-FI" sz="1100" dirty="0">
                <a:latin typeface="Arial" charset="0"/>
              </a:rPr>
              <a:t> Services (B)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br>
              <a:rPr lang="fi-FI" sz="1100" dirty="0">
                <a:latin typeface="Arial" charset="0"/>
              </a:rPr>
            </a:br>
            <a:r>
              <a:rPr lang="fi-FI" sz="1200" b="1" dirty="0">
                <a:solidFill>
                  <a:schemeClr val="accent5"/>
                </a:solidFill>
                <a:latin typeface="Arial" charset="0"/>
              </a:rPr>
              <a:t>Kouvola:</a:t>
            </a:r>
            <a:r>
              <a:rPr lang="fi-FI" sz="1200" dirty="0">
                <a:latin typeface="Arial" charset="0"/>
              </a:rPr>
              <a:t> </a:t>
            </a:r>
            <a:br>
              <a:rPr lang="fi-FI" sz="1000" dirty="0">
                <a:latin typeface="Arial" charset="0"/>
              </a:rPr>
            </a:br>
            <a:br>
              <a:rPr lang="fi-FI" sz="10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Department of Health Care and </a:t>
            </a:r>
            <a:r>
              <a:rPr lang="fi-FI" sz="1100" dirty="0" err="1">
                <a:latin typeface="Arial" charset="0"/>
              </a:rPr>
              <a:t>Emergency</a:t>
            </a:r>
            <a:r>
              <a:rPr lang="fi-FI" sz="1100" dirty="0">
                <a:latin typeface="Arial" charset="0"/>
              </a:rPr>
              <a:t> Care: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Health Care, Public Health </a:t>
            </a:r>
            <a:r>
              <a:rPr lang="fi-FI" sz="1100" dirty="0" err="1">
                <a:latin typeface="Arial" charset="0"/>
              </a:rPr>
              <a:t>Nursing</a:t>
            </a:r>
            <a:r>
              <a:rPr lang="fi-FI" sz="1100" dirty="0">
                <a:latin typeface="Arial" charset="0"/>
              </a:rPr>
              <a:t> (B)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Department of </a:t>
            </a:r>
            <a:r>
              <a:rPr lang="fi-FI" sz="1100" dirty="0" err="1">
                <a:latin typeface="Arial" charset="0"/>
              </a:rPr>
              <a:t>Social</a:t>
            </a:r>
            <a:r>
              <a:rPr lang="fi-FI" sz="1100" dirty="0">
                <a:latin typeface="Arial" charset="0"/>
              </a:rPr>
              <a:t> Services and </a:t>
            </a:r>
            <a:r>
              <a:rPr lang="fi-FI" sz="1100" dirty="0" err="1">
                <a:latin typeface="Arial" charset="0"/>
              </a:rPr>
              <a:t>Promotion</a:t>
            </a:r>
            <a:r>
              <a:rPr lang="fi-FI" sz="1100" dirty="0">
                <a:latin typeface="Arial" charset="0"/>
              </a:rPr>
              <a:t> of </a:t>
            </a:r>
            <a:r>
              <a:rPr lang="fi-FI" sz="1100" dirty="0" err="1">
                <a:latin typeface="Arial" charset="0"/>
              </a:rPr>
              <a:t>Functional</a:t>
            </a:r>
            <a:r>
              <a:rPr lang="fi-FI" sz="1100" dirty="0">
                <a:latin typeface="Arial" charset="0"/>
              </a:rPr>
              <a:t> </a:t>
            </a:r>
            <a:r>
              <a:rPr lang="fi-FI" sz="1100" dirty="0" err="1">
                <a:latin typeface="Arial" charset="0"/>
              </a:rPr>
              <a:t>Ability</a:t>
            </a:r>
            <a:r>
              <a:rPr lang="fi-FI" sz="1100" dirty="0">
                <a:latin typeface="Arial" charset="0"/>
              </a:rPr>
              <a:t>: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Elderly</a:t>
            </a:r>
            <a:r>
              <a:rPr lang="fi-FI" sz="1100" dirty="0">
                <a:latin typeface="Arial" charset="0"/>
              </a:rPr>
              <a:t> Care (B)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Cultural</a:t>
            </a:r>
            <a:r>
              <a:rPr lang="fi-FI" sz="1100" dirty="0">
                <a:latin typeface="Arial" charset="0"/>
              </a:rPr>
              <a:t> </a:t>
            </a:r>
            <a:r>
              <a:rPr lang="fi-FI" sz="1100" dirty="0" err="1">
                <a:latin typeface="Arial" charset="0"/>
              </a:rPr>
              <a:t>Wellbeing</a:t>
            </a:r>
            <a:r>
              <a:rPr lang="fi-FI" sz="1100" dirty="0">
                <a:latin typeface="Arial" charset="0"/>
              </a:rPr>
              <a:t> (M)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Health </a:t>
            </a:r>
            <a:r>
              <a:rPr lang="fi-FI" sz="1100" dirty="0" err="1">
                <a:latin typeface="Arial" charset="0"/>
              </a:rPr>
              <a:t>Promotion</a:t>
            </a:r>
            <a:r>
              <a:rPr lang="fi-FI" sz="1100" dirty="0">
                <a:latin typeface="Arial" charset="0"/>
              </a:rPr>
              <a:t> (M)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Welfare</a:t>
            </a:r>
            <a:r>
              <a:rPr lang="fi-FI" sz="1100" dirty="0">
                <a:latin typeface="Arial" charset="0"/>
              </a:rPr>
              <a:t> </a:t>
            </a:r>
            <a:r>
              <a:rPr lang="fi-FI" sz="1100" dirty="0" err="1">
                <a:latin typeface="Arial" charset="0"/>
              </a:rPr>
              <a:t>Promotion</a:t>
            </a:r>
            <a:r>
              <a:rPr lang="fi-FI" sz="1100" dirty="0">
                <a:latin typeface="Arial" charset="0"/>
              </a:rPr>
              <a:t> (M)</a:t>
            </a:r>
            <a:br>
              <a:rPr lang="fi-FI" sz="1100" dirty="0">
                <a:latin typeface="Arial" charset="0"/>
              </a:rPr>
            </a:br>
            <a:br>
              <a:rPr lang="fi-FI" sz="1100" dirty="0">
                <a:latin typeface="Arial" charset="0"/>
              </a:rPr>
            </a:br>
            <a:br>
              <a:rPr lang="fi-FI" sz="1100" dirty="0">
                <a:latin typeface="Arial" charset="0"/>
              </a:rPr>
            </a:br>
            <a:endParaRPr lang="fi-FI" sz="1100" dirty="0">
              <a:latin typeface="Arial" charset="0"/>
            </a:endParaRPr>
          </a:p>
          <a:p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5589BC7-A544-4CDD-9B72-CC601DD40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98275" y="1320922"/>
            <a:ext cx="6305797" cy="521054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200" b="1" dirty="0">
                <a:solidFill>
                  <a:schemeClr val="accent5"/>
                </a:solidFill>
                <a:latin typeface="Arial" charset="0"/>
              </a:rPr>
              <a:t>Mikkeli: </a:t>
            </a:r>
            <a:br>
              <a:rPr lang="fi-FI" sz="1100" dirty="0">
                <a:latin typeface="Arial" charset="0"/>
              </a:rPr>
            </a:br>
            <a:endParaRPr lang="fi-FI" sz="1100" dirty="0">
              <a:latin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100" dirty="0">
                <a:latin typeface="Arial" charset="0"/>
              </a:rPr>
              <a:t>Department of </a:t>
            </a:r>
            <a:r>
              <a:rPr lang="fi-FI" sz="1100" dirty="0" err="1">
                <a:latin typeface="Arial" charset="0"/>
              </a:rPr>
              <a:t>Social</a:t>
            </a:r>
            <a:r>
              <a:rPr lang="fi-FI" sz="1100" dirty="0">
                <a:latin typeface="Arial" charset="0"/>
              </a:rPr>
              <a:t> Services and Health Care: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100" dirty="0">
                <a:latin typeface="Arial" charset="0"/>
              </a:rPr>
              <a:t>* Health Care, Public Health </a:t>
            </a:r>
            <a:r>
              <a:rPr lang="fi-FI" sz="1100" dirty="0" err="1">
                <a:latin typeface="Arial" charset="0"/>
              </a:rPr>
              <a:t>Nursing</a:t>
            </a:r>
            <a:r>
              <a:rPr lang="fi-FI" sz="1100" dirty="0">
                <a:latin typeface="Arial" charset="0"/>
              </a:rPr>
              <a:t> (B)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Nursing</a:t>
            </a:r>
            <a:r>
              <a:rPr lang="fi-FI" sz="1100" dirty="0">
                <a:latin typeface="Arial" charset="0"/>
              </a:rPr>
              <a:t> (B)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Social</a:t>
            </a:r>
            <a:r>
              <a:rPr lang="fi-FI" sz="1100" dirty="0">
                <a:latin typeface="Arial" charset="0"/>
              </a:rPr>
              <a:t> Services (B)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Clinical</a:t>
            </a:r>
            <a:r>
              <a:rPr lang="fi-FI" sz="1100" dirty="0">
                <a:latin typeface="Arial" charset="0"/>
              </a:rPr>
              <a:t> </a:t>
            </a:r>
            <a:r>
              <a:rPr lang="fi-FI" sz="1100" dirty="0" err="1">
                <a:latin typeface="Arial" charset="0"/>
              </a:rPr>
              <a:t>Expertise</a:t>
            </a:r>
            <a:r>
              <a:rPr lang="fi-FI" sz="1100" dirty="0">
                <a:latin typeface="Arial" charset="0"/>
              </a:rPr>
              <a:t> (M)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Development</a:t>
            </a:r>
            <a:r>
              <a:rPr lang="fi-FI" sz="1100" dirty="0">
                <a:latin typeface="Arial" charset="0"/>
              </a:rPr>
              <a:t> and </a:t>
            </a:r>
            <a:r>
              <a:rPr lang="fi-FI" sz="1100" dirty="0" err="1">
                <a:latin typeface="Arial" charset="0"/>
              </a:rPr>
              <a:t>Leadership</a:t>
            </a:r>
            <a:r>
              <a:rPr lang="fi-FI" sz="1100" dirty="0">
                <a:latin typeface="Arial" charset="0"/>
              </a:rPr>
              <a:t> in Health Care and </a:t>
            </a:r>
            <a:r>
              <a:rPr lang="fi-FI" sz="1100" dirty="0" err="1">
                <a:latin typeface="Arial" charset="0"/>
              </a:rPr>
              <a:t>Social</a:t>
            </a:r>
            <a:r>
              <a:rPr lang="fi-FI" sz="1100" dirty="0">
                <a:latin typeface="Arial" charset="0"/>
              </a:rPr>
              <a:t> Services (M)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Development</a:t>
            </a:r>
            <a:r>
              <a:rPr lang="fi-FI" sz="1100" dirty="0">
                <a:latin typeface="Arial" charset="0"/>
              </a:rPr>
              <a:t> of Data-</a:t>
            </a:r>
            <a:r>
              <a:rPr lang="fi-FI" sz="1100" dirty="0" err="1">
                <a:latin typeface="Arial" charset="0"/>
              </a:rPr>
              <a:t>based</a:t>
            </a:r>
            <a:r>
              <a:rPr lang="fi-FI" sz="1100" dirty="0">
                <a:latin typeface="Arial" charset="0"/>
              </a:rPr>
              <a:t> </a:t>
            </a:r>
            <a:r>
              <a:rPr lang="fi-FI" sz="1100" dirty="0" err="1">
                <a:latin typeface="Arial" charset="0"/>
              </a:rPr>
              <a:t>Wellbeing</a:t>
            </a:r>
            <a:r>
              <a:rPr lang="fi-FI" sz="1100" dirty="0">
                <a:latin typeface="Arial" charset="0"/>
              </a:rPr>
              <a:t> Services (M)</a:t>
            </a:r>
            <a:br>
              <a:rPr lang="fi-FI" sz="1100" dirty="0">
                <a:latin typeface="Arial" charset="0"/>
              </a:rPr>
            </a:br>
            <a:endParaRPr lang="fi-FI" sz="1100" dirty="0">
              <a:latin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100" dirty="0">
                <a:latin typeface="Arial" charset="0"/>
              </a:rPr>
              <a:t>Department of </a:t>
            </a:r>
            <a:r>
              <a:rPr lang="fi-FI" sz="1100" dirty="0" err="1">
                <a:latin typeface="Arial" charset="0"/>
              </a:rPr>
              <a:t>Tourism</a:t>
            </a:r>
            <a:r>
              <a:rPr lang="fi-FI" sz="1100" dirty="0">
                <a:latin typeface="Arial" charset="0"/>
              </a:rPr>
              <a:t>, </a:t>
            </a:r>
            <a:r>
              <a:rPr lang="fi-FI" sz="1100" dirty="0" err="1">
                <a:latin typeface="Arial" charset="0"/>
              </a:rPr>
              <a:t>Hospitality</a:t>
            </a:r>
            <a:r>
              <a:rPr lang="fi-FI" sz="1100" dirty="0">
                <a:latin typeface="Arial" charset="0"/>
              </a:rPr>
              <a:t> Management and </a:t>
            </a:r>
            <a:r>
              <a:rPr lang="fi-FI" sz="1100" dirty="0" err="1">
                <a:latin typeface="Arial" charset="0"/>
              </a:rPr>
              <a:t>Youth</a:t>
            </a:r>
            <a:r>
              <a:rPr lang="fi-FI" sz="1100" dirty="0">
                <a:latin typeface="Arial" charset="0"/>
              </a:rPr>
              <a:t> </a:t>
            </a:r>
            <a:r>
              <a:rPr lang="fi-FI" sz="1100" dirty="0" err="1">
                <a:latin typeface="Arial" charset="0"/>
              </a:rPr>
              <a:t>Work</a:t>
            </a:r>
            <a:r>
              <a:rPr lang="fi-FI" sz="1100" dirty="0">
                <a:latin typeface="Arial" charset="0"/>
              </a:rPr>
              <a:t>: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Civic</a:t>
            </a:r>
            <a:r>
              <a:rPr lang="fi-FI" sz="1100" dirty="0">
                <a:latin typeface="Arial" charset="0"/>
              </a:rPr>
              <a:t> </a:t>
            </a:r>
            <a:r>
              <a:rPr lang="fi-FI" sz="1100" dirty="0" err="1">
                <a:latin typeface="Arial" charset="0"/>
              </a:rPr>
              <a:t>Activities</a:t>
            </a:r>
            <a:r>
              <a:rPr lang="fi-FI" sz="1100" dirty="0">
                <a:latin typeface="Arial" charset="0"/>
              </a:rPr>
              <a:t> and </a:t>
            </a:r>
            <a:r>
              <a:rPr lang="fi-FI" sz="1100" dirty="0" err="1">
                <a:latin typeface="Arial" charset="0"/>
              </a:rPr>
              <a:t>Youth</a:t>
            </a:r>
            <a:r>
              <a:rPr lang="fi-FI" sz="1100" dirty="0">
                <a:latin typeface="Arial" charset="0"/>
              </a:rPr>
              <a:t> </a:t>
            </a:r>
            <a:r>
              <a:rPr lang="fi-FI" sz="1100" dirty="0" err="1">
                <a:latin typeface="Arial" charset="0"/>
              </a:rPr>
              <a:t>Work</a:t>
            </a:r>
            <a:r>
              <a:rPr lang="fi-FI" sz="1100" dirty="0">
                <a:latin typeface="Arial" charset="0"/>
              </a:rPr>
              <a:t> (B)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Environmental</a:t>
            </a:r>
            <a:r>
              <a:rPr lang="fi-FI" sz="1100" dirty="0">
                <a:latin typeface="Arial" charset="0"/>
              </a:rPr>
              <a:t> </a:t>
            </a:r>
            <a:r>
              <a:rPr lang="fi-FI" sz="1100" dirty="0" err="1">
                <a:latin typeface="Arial" charset="0"/>
              </a:rPr>
              <a:t>Education</a:t>
            </a:r>
            <a:r>
              <a:rPr lang="fi-FI" sz="1100" dirty="0">
                <a:latin typeface="Arial" charset="0"/>
              </a:rPr>
              <a:t> and </a:t>
            </a:r>
            <a:r>
              <a:rPr lang="fi-FI" sz="1100" dirty="0" err="1">
                <a:latin typeface="Arial" charset="0"/>
              </a:rPr>
              <a:t>Community</a:t>
            </a:r>
            <a:r>
              <a:rPr lang="fi-FI" sz="1100" dirty="0">
                <a:latin typeface="Arial" charset="0"/>
              </a:rPr>
              <a:t> </a:t>
            </a:r>
            <a:r>
              <a:rPr lang="fi-FI" sz="1100" dirty="0" err="1">
                <a:latin typeface="Arial" charset="0"/>
              </a:rPr>
              <a:t>Developer</a:t>
            </a:r>
            <a:r>
              <a:rPr lang="fi-FI" sz="1100" dirty="0">
                <a:latin typeface="Arial" charset="0"/>
              </a:rPr>
              <a:t> (B)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Tourism</a:t>
            </a:r>
            <a:r>
              <a:rPr lang="fi-FI" sz="1100" dirty="0">
                <a:latin typeface="Arial" charset="0"/>
              </a:rPr>
              <a:t> and Service Business (B, M)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Leadership</a:t>
            </a:r>
            <a:r>
              <a:rPr lang="fi-FI" sz="1100" dirty="0">
                <a:latin typeface="Arial" charset="0"/>
              </a:rPr>
              <a:t> and </a:t>
            </a:r>
            <a:r>
              <a:rPr lang="fi-FI" sz="1100" dirty="0" err="1">
                <a:latin typeface="Arial" charset="0"/>
              </a:rPr>
              <a:t>Development</a:t>
            </a:r>
            <a:r>
              <a:rPr lang="fi-FI" sz="1100" dirty="0">
                <a:latin typeface="Arial" charset="0"/>
              </a:rPr>
              <a:t> of </a:t>
            </a:r>
            <a:r>
              <a:rPr lang="fi-FI" sz="1100" dirty="0" err="1">
                <a:latin typeface="Arial" charset="0"/>
              </a:rPr>
              <a:t>Youth</a:t>
            </a:r>
            <a:r>
              <a:rPr lang="fi-FI" sz="1100" dirty="0">
                <a:latin typeface="Arial" charset="0"/>
              </a:rPr>
              <a:t> </a:t>
            </a:r>
            <a:r>
              <a:rPr lang="fi-FI" sz="1100" dirty="0" err="1">
                <a:latin typeface="Arial" charset="0"/>
              </a:rPr>
              <a:t>Education</a:t>
            </a:r>
            <a:r>
              <a:rPr lang="fi-FI" sz="1100" dirty="0">
                <a:latin typeface="Arial" charset="0"/>
              </a:rPr>
              <a:t> (M)</a:t>
            </a:r>
            <a:br>
              <a:rPr lang="fi-FI" sz="1100" dirty="0">
                <a:latin typeface="Arial" charset="0"/>
              </a:rPr>
            </a:br>
            <a:endParaRPr lang="fi-FI" sz="1100" b="1" dirty="0">
              <a:solidFill>
                <a:schemeClr val="accent5"/>
              </a:solidFill>
              <a:latin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200" b="1" dirty="0">
                <a:solidFill>
                  <a:schemeClr val="accent5"/>
                </a:solidFill>
                <a:latin typeface="Arial" charset="0"/>
              </a:rPr>
              <a:t>Savonlinna:</a:t>
            </a:r>
            <a:br>
              <a:rPr lang="fi-FI" sz="1100" dirty="0">
                <a:latin typeface="Arial" charset="0"/>
              </a:rPr>
            </a:br>
            <a:endParaRPr lang="fi-FI" sz="1100" dirty="0">
              <a:latin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100" dirty="0">
                <a:latin typeface="Arial" charset="0"/>
              </a:rPr>
              <a:t>Department of </a:t>
            </a:r>
            <a:r>
              <a:rPr lang="fi-FI" sz="1100" dirty="0" err="1">
                <a:latin typeface="Arial" charset="0"/>
              </a:rPr>
              <a:t>Social</a:t>
            </a:r>
            <a:r>
              <a:rPr lang="fi-FI" sz="1100" dirty="0">
                <a:latin typeface="Arial" charset="0"/>
              </a:rPr>
              <a:t> Services and Health Care: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Nursing</a:t>
            </a:r>
            <a:r>
              <a:rPr lang="fi-FI" sz="1100" dirty="0">
                <a:latin typeface="Arial" charset="0"/>
              </a:rPr>
              <a:t> (B)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Social</a:t>
            </a:r>
            <a:r>
              <a:rPr lang="fi-FI" sz="1100" dirty="0">
                <a:latin typeface="Arial" charset="0"/>
              </a:rPr>
              <a:t> Services, School </a:t>
            </a:r>
            <a:r>
              <a:rPr lang="fi-FI" sz="1100" dirty="0" err="1">
                <a:latin typeface="Arial" charset="0"/>
              </a:rPr>
              <a:t>Wellbeing</a:t>
            </a:r>
            <a:r>
              <a:rPr lang="fi-FI" sz="1100" dirty="0">
                <a:latin typeface="Arial" charset="0"/>
              </a:rPr>
              <a:t> (B)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Development</a:t>
            </a:r>
            <a:r>
              <a:rPr lang="fi-FI" sz="1100" dirty="0">
                <a:latin typeface="Arial" charset="0"/>
              </a:rPr>
              <a:t> and </a:t>
            </a:r>
            <a:r>
              <a:rPr lang="fi-FI" sz="1100" dirty="0" err="1">
                <a:latin typeface="Arial" charset="0"/>
              </a:rPr>
              <a:t>Leadership</a:t>
            </a:r>
            <a:r>
              <a:rPr lang="fi-FI" sz="1100" dirty="0">
                <a:latin typeface="Arial" charset="0"/>
              </a:rPr>
              <a:t> in Health Care and </a:t>
            </a:r>
            <a:r>
              <a:rPr lang="fi-FI" sz="1100" dirty="0" err="1">
                <a:latin typeface="Arial" charset="0"/>
              </a:rPr>
              <a:t>Social</a:t>
            </a:r>
            <a:r>
              <a:rPr lang="fi-FI" sz="1100" dirty="0">
                <a:latin typeface="Arial" charset="0"/>
              </a:rPr>
              <a:t> Services (M)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Digital Services in Health Care and </a:t>
            </a:r>
            <a:r>
              <a:rPr lang="fi-FI" sz="1100" dirty="0" err="1">
                <a:latin typeface="Arial" charset="0"/>
              </a:rPr>
              <a:t>Social</a:t>
            </a:r>
            <a:r>
              <a:rPr lang="fi-FI" sz="1100" dirty="0">
                <a:latin typeface="Arial" charset="0"/>
              </a:rPr>
              <a:t> Services (M)</a:t>
            </a:r>
            <a:br>
              <a:rPr lang="fi-FI" sz="1100" dirty="0">
                <a:latin typeface="Arial" charset="0"/>
              </a:rPr>
            </a:br>
            <a:endParaRPr lang="fi-FI" sz="1100" dirty="0">
              <a:latin typeface="Arial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100" dirty="0">
                <a:latin typeface="Arial" charset="0"/>
              </a:rPr>
              <a:t>Department of Sports and </a:t>
            </a:r>
            <a:r>
              <a:rPr lang="fi-FI" sz="1100" dirty="0" err="1">
                <a:latin typeface="Arial" charset="0"/>
              </a:rPr>
              <a:t>Rehabilitation</a:t>
            </a:r>
            <a:r>
              <a:rPr lang="fi-FI" sz="1100" dirty="0">
                <a:latin typeface="Arial" charset="0"/>
              </a:rPr>
              <a:t>: 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Physical</a:t>
            </a:r>
            <a:r>
              <a:rPr lang="fi-FI" sz="1100" dirty="0">
                <a:latin typeface="Arial" charset="0"/>
              </a:rPr>
              <a:t> </a:t>
            </a:r>
            <a:r>
              <a:rPr lang="fi-FI" sz="1100" dirty="0" err="1">
                <a:latin typeface="Arial" charset="0"/>
              </a:rPr>
              <a:t>Education</a:t>
            </a:r>
            <a:r>
              <a:rPr lang="fi-FI" sz="1100" dirty="0">
                <a:latin typeface="Arial" charset="0"/>
              </a:rPr>
              <a:t> (B)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Physiotherapy</a:t>
            </a:r>
            <a:r>
              <a:rPr lang="fi-FI" sz="1100" dirty="0">
                <a:latin typeface="Arial" charset="0"/>
              </a:rPr>
              <a:t> (B)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Podiatry</a:t>
            </a:r>
            <a:r>
              <a:rPr lang="fi-FI" sz="1100" dirty="0">
                <a:latin typeface="Arial" charset="0"/>
              </a:rPr>
              <a:t> (B)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Multidisciplinary</a:t>
            </a:r>
            <a:r>
              <a:rPr lang="fi-FI" sz="1100" dirty="0">
                <a:latin typeface="Arial" charset="0"/>
              </a:rPr>
              <a:t> </a:t>
            </a:r>
            <a:r>
              <a:rPr lang="fi-FI" sz="1100" dirty="0" err="1">
                <a:latin typeface="Arial" charset="0"/>
              </a:rPr>
              <a:t>Promotion</a:t>
            </a:r>
            <a:r>
              <a:rPr lang="fi-FI" sz="1100" dirty="0">
                <a:latin typeface="Arial" charset="0"/>
              </a:rPr>
              <a:t> of </a:t>
            </a:r>
            <a:r>
              <a:rPr lang="fi-FI" sz="1100" dirty="0" err="1">
                <a:latin typeface="Arial" charset="0"/>
              </a:rPr>
              <a:t>Functional</a:t>
            </a:r>
            <a:r>
              <a:rPr lang="fi-FI" sz="1100" dirty="0">
                <a:latin typeface="Arial" charset="0"/>
              </a:rPr>
              <a:t> </a:t>
            </a:r>
            <a:r>
              <a:rPr lang="fi-FI" sz="1100" dirty="0" err="1">
                <a:latin typeface="Arial" charset="0"/>
              </a:rPr>
              <a:t>Capacity</a:t>
            </a:r>
            <a:r>
              <a:rPr lang="fi-FI" sz="1100" dirty="0">
                <a:latin typeface="Arial" charset="0"/>
              </a:rPr>
              <a:t> (M)</a:t>
            </a:r>
            <a:br>
              <a:rPr lang="fi-FI" sz="1100" dirty="0">
                <a:latin typeface="Arial" charset="0"/>
              </a:rPr>
            </a:br>
            <a:r>
              <a:rPr lang="fi-FI" sz="1100" dirty="0">
                <a:latin typeface="Arial" charset="0"/>
              </a:rPr>
              <a:t>* </a:t>
            </a:r>
            <a:r>
              <a:rPr lang="fi-FI" sz="1100" dirty="0" err="1">
                <a:latin typeface="Arial" charset="0"/>
              </a:rPr>
              <a:t>Rehabilitation</a:t>
            </a:r>
            <a:r>
              <a:rPr lang="fi-FI" sz="1100" dirty="0">
                <a:latin typeface="Arial" charset="0"/>
              </a:rPr>
              <a:t> (M)</a:t>
            </a:r>
            <a:br>
              <a:rPr lang="fi-FI" sz="1100" dirty="0">
                <a:latin typeface="Arial" charset="0"/>
              </a:rPr>
            </a:br>
            <a:endParaRPr lang="fi-FI" sz="1100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4F44E23-E865-4013-99A0-027CAA6EB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38601" y="5927914"/>
            <a:ext cx="1511939" cy="603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53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368</Words>
  <Application>Microsoft Office PowerPoint</Application>
  <PresentationFormat>Laajakuva</PresentationFormat>
  <Paragraphs>23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Wellbeing programmes at Xamk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 Arial Bold 32 pt</dc:title>
  <dc:creator>Reponen Lea</dc:creator>
  <cp:lastModifiedBy>Reponen Lea</cp:lastModifiedBy>
  <cp:revision>40</cp:revision>
  <dcterms:created xsi:type="dcterms:W3CDTF">2022-10-11T10:07:02Z</dcterms:created>
  <dcterms:modified xsi:type="dcterms:W3CDTF">2022-10-13T09:37:01Z</dcterms:modified>
</cp:coreProperties>
</file>