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6792913" cy="99250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0937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275" y="4714371"/>
            <a:ext cx="5434315" cy="446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8" tIns="91388" rIns="91388" bIns="91388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275" y="4714371"/>
            <a:ext cx="5434315" cy="4466260"/>
          </a:xfrm>
          <a:prstGeom prst="rect">
            <a:avLst/>
          </a:prstGeom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36C09"/>
            </a:gs>
            <a:gs pos="77000">
              <a:srgbClr val="E36C09"/>
            </a:gs>
            <a:gs pos="99000">
              <a:srgbClr val="AEC5E1"/>
            </a:gs>
            <a:gs pos="100000">
              <a:srgbClr val="AEC5E1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FFFFFF"/>
            </a:gs>
            <a:gs pos="100000">
              <a:srgbClr val="F79545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2672453" y="601610"/>
            <a:ext cx="35502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GRUPO TERAPÉUTICO GESTIÓN DEL ESTRÉS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4961312" y="1247900"/>
            <a:ext cx="3976500" cy="2800726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Nº DE SESIONES</a:t>
            </a:r>
            <a:r>
              <a:rPr lang="en-US" sz="180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: 7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FECHA INICIO Y FIN: </a:t>
            </a:r>
            <a:endParaRPr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HORARIO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INICIO: 26/02/2025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FIN: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16/04/2025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Horario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: Jueves de 12 a 14:30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307348" y="1480124"/>
            <a:ext cx="3976500" cy="2246729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Dirigido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a: </a:t>
            </a:r>
            <a:r>
              <a:rPr lang="en-US" sz="1800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estudiantes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/PTGAS/PDI UMA/EXTERNOS A LA UMA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Nº </a:t>
            </a:r>
            <a:r>
              <a:rPr lang="en-US" sz="1800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máximo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de plazas: 15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ES NECESARIO EVALUACIÓN PREVIA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28698" y="203481"/>
            <a:ext cx="2025650" cy="860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3538" y="286271"/>
            <a:ext cx="2129364" cy="77798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1166468" y="4419717"/>
            <a:ext cx="5056185" cy="230828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GRATUITO PARA TODA LA COMUNIDAD UNIVERSITARIA</a:t>
            </a:r>
            <a:endParaRPr b="1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Más </a:t>
            </a:r>
            <a:r>
              <a:rPr lang="en-US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para la </a:t>
            </a:r>
            <a:r>
              <a:rPr lang="en-US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inscripción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https://www.uma.es/UDA-Psicologia/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77</Words>
  <Application>Microsoft Office PowerPoint</Application>
  <PresentationFormat>Presentación en pantalla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gsesp</dc:creator>
  <cp:lastModifiedBy>Usuario UMA</cp:lastModifiedBy>
  <cp:revision>7</cp:revision>
  <cp:lastPrinted>2025-12-19T08:58:31Z</cp:lastPrinted>
  <dcterms:modified xsi:type="dcterms:W3CDTF">2026-01-08T07:28:35Z</dcterms:modified>
</cp:coreProperties>
</file>