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6858000" type="screen4x3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ólo el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36C09"/>
            </a:gs>
            <a:gs pos="77000">
              <a:srgbClr val="E36C09"/>
            </a:gs>
            <a:gs pos="99000">
              <a:srgbClr val="AEC5E1"/>
            </a:gs>
            <a:gs pos="100000">
              <a:srgbClr val="AEC5E1"/>
            </a:gs>
          </a:gsLst>
          <a:lin ang="540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rgbClr val="FFFFFF"/>
            </a:gs>
            <a:gs pos="100000">
              <a:srgbClr val="F79545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/>
        </p:nvSpPr>
        <p:spPr>
          <a:xfrm>
            <a:off x="2672453" y="601610"/>
            <a:ext cx="3550200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GRUPO </a:t>
            </a:r>
            <a:r>
              <a:rPr lang="en-US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GESTIÓN DE LA IRA</a:t>
            </a: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3"/>
          <p:cNvSpPr txBox="1"/>
          <p:nvPr/>
        </p:nvSpPr>
        <p:spPr>
          <a:xfrm>
            <a:off x="4963656" y="1457835"/>
            <a:ext cx="3851400" cy="1415732"/>
          </a:xfrm>
          <a:prstGeom prst="rect">
            <a:avLst/>
          </a:prstGeom>
          <a:solidFill>
            <a:schemeClr val="bg2">
              <a:lumMod val="75000"/>
            </a:schemeClr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Nº DE SESIONES</a:t>
            </a:r>
            <a:r>
              <a:rPr lang="en-US" sz="18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: 5</a:t>
            </a:r>
            <a:endParaRPr dirty="0">
              <a:solidFill>
                <a:schemeClr val="bg1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FECHA INICIO Y FIN</a:t>
            </a:r>
            <a:r>
              <a:rPr lang="en-US" sz="18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: 4-2-26/ 4-3-26</a:t>
            </a:r>
            <a:endParaRPr sz="1800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HORARIO</a:t>
            </a:r>
            <a:r>
              <a:rPr lang="en-US" sz="18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en-US" sz="1800" dirty="0" err="1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Miércoles</a:t>
            </a:r>
            <a:r>
              <a:rPr lang="en-US" sz="18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de 16:00-18:00</a:t>
            </a:r>
            <a:endParaRPr lang="en-US" sz="1800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bg1"/>
              </a:solidFill>
            </a:endParaRPr>
          </a:p>
        </p:txBody>
      </p:sp>
      <p:sp>
        <p:nvSpPr>
          <p:cNvPr id="86" name="Google Shape;86;p13"/>
          <p:cNvSpPr txBox="1"/>
          <p:nvPr/>
        </p:nvSpPr>
        <p:spPr>
          <a:xfrm>
            <a:off x="307348" y="1480124"/>
            <a:ext cx="3976500" cy="2246729"/>
          </a:xfrm>
          <a:prstGeom prst="rect">
            <a:avLst/>
          </a:prstGeom>
          <a:solidFill>
            <a:schemeClr val="bg2">
              <a:lumMod val="75000"/>
            </a:schemeClr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Dirigido</a:t>
            </a:r>
            <a:r>
              <a:rPr lang="en-US" sz="18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 a: </a:t>
            </a:r>
            <a:r>
              <a:rPr lang="en-US" sz="1800" dirty="0" err="1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estudiantes</a:t>
            </a:r>
            <a:r>
              <a:rPr lang="en-US" sz="18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/PTGAS/PDI UMA/EXTERNOS A LA UMA</a:t>
            </a:r>
            <a:endParaRPr dirty="0">
              <a:solidFill>
                <a:schemeClr val="bg1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s-ES" sz="1800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bg1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Nº </a:t>
            </a:r>
            <a:r>
              <a:rPr lang="en-US" sz="1800" dirty="0" err="1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máximo</a:t>
            </a:r>
            <a:r>
              <a:rPr lang="en-US" sz="18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 de plazas: 10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 ES NECESARIO EVALUACIÓN PREVIA</a:t>
            </a:r>
            <a:endParaRPr dirty="0">
              <a:solidFill>
                <a:schemeClr val="bg1"/>
              </a:solidFill>
            </a:endParaRPr>
          </a:p>
        </p:txBody>
      </p:sp>
      <p:pic>
        <p:nvPicPr>
          <p:cNvPr id="87" name="Google Shape;87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528698" y="203481"/>
            <a:ext cx="2025650" cy="860777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33538" y="286271"/>
            <a:ext cx="2129364" cy="777987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3"/>
          <p:cNvSpPr txBox="1"/>
          <p:nvPr/>
        </p:nvSpPr>
        <p:spPr>
          <a:xfrm>
            <a:off x="2212205" y="4263445"/>
            <a:ext cx="5056185" cy="230828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GRATUITO PARA TODA LA COMUNIDAD UNIVERSITARIA</a:t>
            </a:r>
            <a:endParaRPr b="1"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Más </a:t>
            </a:r>
            <a:r>
              <a:rPr lang="en-US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información</a:t>
            </a:r>
            <a:r>
              <a:rPr lang="en-US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para la </a:t>
            </a:r>
            <a:r>
              <a:rPr lang="en-US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inscripción</a:t>
            </a:r>
            <a:r>
              <a:rPr lang="en-US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https://www.uma.es/UDA-Psicologia/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71</Words>
  <Application>Microsoft Office PowerPoint</Application>
  <PresentationFormat>Presentación en pantalla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gsesp</dc:creator>
  <cp:lastModifiedBy>María del Carmen Martín Rey</cp:lastModifiedBy>
  <cp:revision>6</cp:revision>
  <dcterms:modified xsi:type="dcterms:W3CDTF">2025-12-18T09:45:52Z</dcterms:modified>
</cp:coreProperties>
</file>