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58" r:id="rId10"/>
    <p:sldId id="267" r:id="rId11"/>
    <p:sldId id="268" r:id="rId12"/>
    <p:sldId id="265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56B"/>
    <a:srgbClr val="F3E479"/>
    <a:srgbClr val="F8EFA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89000" autoAdjust="0"/>
  </p:normalViewPr>
  <p:slideViewPr>
    <p:cSldViewPr>
      <p:cViewPr varScale="1">
        <p:scale>
          <a:sx n="100" d="100"/>
          <a:sy n="100" d="100"/>
        </p:scale>
        <p:origin x="-13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819E9-1AFC-4C64-BCFC-DE0A0D8758CD}" type="datetimeFigureOut">
              <a:rPr lang="es-ES" smtClean="0"/>
              <a:pPr/>
              <a:t>23/09/2015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90B05-6C3F-4096-A638-92E09150D3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38782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90B05-6C3F-4096-A638-92E09150D3E0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90B05-6C3F-4096-A638-92E09150D3E0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90B05-6C3F-4096-A638-92E09150D3E0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90B05-6C3F-4096-A638-92E09150D3E0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90B05-6C3F-4096-A638-92E09150D3E0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90B05-6C3F-4096-A638-92E09150D3E0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90B05-6C3F-4096-A638-92E09150D3E0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90B05-6C3F-4096-A638-92E09150D3E0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90B05-6C3F-4096-A638-92E09150D3E0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90B05-6C3F-4096-A638-92E09150D3E0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90B05-6C3F-4096-A638-92E09150D3E0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90B05-6C3F-4096-A638-92E09150D3E0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99AC0AE-49E8-4B15-BF04-7A3B70B982AE}" type="datetimeFigureOut">
              <a:rPr lang="es-ES" smtClean="0"/>
              <a:pPr/>
              <a:t>23/09/2015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DF7E49A-687D-46C1-A9C4-2FBD45F0F6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AC0AE-49E8-4B15-BF04-7A3B70B982AE}" type="datetimeFigureOut">
              <a:rPr lang="es-ES" smtClean="0"/>
              <a:pPr/>
              <a:t>23/09/2015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7E49A-687D-46C1-A9C4-2FBD45F0F6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99AC0AE-49E8-4B15-BF04-7A3B70B982AE}" type="datetimeFigureOut">
              <a:rPr lang="es-ES" smtClean="0"/>
              <a:pPr/>
              <a:t>23/09/2015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DF7E49A-687D-46C1-A9C4-2FBD45F0F6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AC0AE-49E8-4B15-BF04-7A3B70B982AE}" type="datetimeFigureOut">
              <a:rPr lang="es-ES" smtClean="0"/>
              <a:pPr/>
              <a:t>23/09/2015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7E49A-687D-46C1-A9C4-2FBD45F0F6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99AC0AE-49E8-4B15-BF04-7A3B70B982AE}" type="datetimeFigureOut">
              <a:rPr lang="es-ES" smtClean="0"/>
              <a:pPr/>
              <a:t>23/09/2015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DF7E49A-687D-46C1-A9C4-2FBD45F0F6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AC0AE-49E8-4B15-BF04-7A3B70B982AE}" type="datetimeFigureOut">
              <a:rPr lang="es-ES" smtClean="0"/>
              <a:pPr/>
              <a:t>23/09/2015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7E49A-687D-46C1-A9C4-2FBD45F0F6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AC0AE-49E8-4B15-BF04-7A3B70B982AE}" type="datetimeFigureOut">
              <a:rPr lang="es-ES" smtClean="0"/>
              <a:pPr/>
              <a:t>23/09/2015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7E49A-687D-46C1-A9C4-2FBD45F0F6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AC0AE-49E8-4B15-BF04-7A3B70B982AE}" type="datetimeFigureOut">
              <a:rPr lang="es-ES" smtClean="0"/>
              <a:pPr/>
              <a:t>23/09/2015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7E49A-687D-46C1-A9C4-2FBD45F0F6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99AC0AE-49E8-4B15-BF04-7A3B70B982AE}" type="datetimeFigureOut">
              <a:rPr lang="es-ES" smtClean="0"/>
              <a:pPr/>
              <a:t>23/09/2015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7E49A-687D-46C1-A9C4-2FBD45F0F6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AC0AE-49E8-4B15-BF04-7A3B70B982AE}" type="datetimeFigureOut">
              <a:rPr lang="es-ES" smtClean="0"/>
              <a:pPr/>
              <a:t>23/09/2015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7E49A-687D-46C1-A9C4-2FBD45F0F6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AC0AE-49E8-4B15-BF04-7A3B70B982AE}" type="datetimeFigureOut">
              <a:rPr lang="es-ES" smtClean="0"/>
              <a:pPr/>
              <a:t>23/09/2015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7E49A-687D-46C1-A9C4-2FBD45F0F65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99AC0AE-49E8-4B15-BF04-7A3B70B982AE}" type="datetimeFigureOut">
              <a:rPr lang="es-ES" smtClean="0"/>
              <a:pPr/>
              <a:t>23/09/2015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DF7E49A-687D-46C1-A9C4-2FBD45F0F6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43808" y="1844824"/>
            <a:ext cx="6300192" cy="3672408"/>
          </a:xfrm>
        </p:spPr>
        <p:txBody>
          <a:bodyPr/>
          <a:lstStyle/>
          <a:p>
            <a:pPr algn="ctr"/>
            <a:r>
              <a:rPr lang="es-ES" sz="9600" dirty="0" smtClean="0">
                <a:latin typeface="Garamond" pitchFamily="18" charset="0"/>
              </a:rPr>
              <a:t>GESTIÓN DEL TIEMPO</a:t>
            </a:r>
            <a:endParaRPr lang="es-ES" sz="9600" dirty="0">
              <a:latin typeface="Garamond" pitchFamily="18" charset="0"/>
            </a:endParaRPr>
          </a:p>
        </p:txBody>
      </p:sp>
      <p:pic>
        <p:nvPicPr>
          <p:cNvPr id="1026" name="Imagen 2" descr="https://encrypted-tbn1.gstatic.com/images?q=tbn:ANd9GcSsUhsvpz6Y5wfQ48APdXB583PUT4HQdoSpmIDbD-kfVHDcoLx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71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4295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726228"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3E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RELAJACIÓN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3E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Necesitas dormir o descansar. Hay que tomar descansos.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3E479"/>
                    </a:solidFill>
                  </a:tcPr>
                </a:tc>
              </a:tr>
              <a:tr h="726228"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3E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“NO”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3E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A veces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hay que anteponer tu propio tiempo al de los demás.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3E479"/>
                    </a:solidFill>
                  </a:tcPr>
                </a:tc>
              </a:tr>
              <a:tr h="1063657"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3E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TIEMPO PARA TU “DIARIO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DE ABORDO”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3E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Revisar cómo gastas el tiempo. 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3E479"/>
                    </a:solidFill>
                  </a:tcPr>
                </a:tc>
              </a:tr>
              <a:tr h="1016720"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3E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LEY DE PARKINSON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3E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Cualquier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trabajo se expande hasta agotar el tiempo destinado a que se haga. Preparar un plan de trabajo.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3E479"/>
                    </a:solidFill>
                  </a:tcPr>
                </a:tc>
              </a:tr>
              <a:tr h="616247"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3E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RECOMPENSAS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3E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Pasear,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ver TV, oír música…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3E479"/>
                    </a:solidFill>
                  </a:tcPr>
                </a:tc>
              </a:tr>
            </a:tbl>
          </a:graphicData>
        </a:graphic>
      </p:graphicFrame>
      <p:pic>
        <p:nvPicPr>
          <p:cNvPr id="7170" name="Picture 2" descr="ANd9GcQD3DLtzxb7CbrXAqfa2cIOPhI_MAsUYjovZxeyV4l2ekOqGMq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293096"/>
            <a:ext cx="3001516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Flecha curvada hacia la izquierda"/>
          <p:cNvSpPr/>
          <p:nvPr/>
        </p:nvSpPr>
        <p:spPr>
          <a:xfrm>
            <a:off x="6444208" y="4221088"/>
            <a:ext cx="1728192" cy="2376264"/>
          </a:xfrm>
          <a:prstGeom prst="curvedLeftArrow">
            <a:avLst>
              <a:gd name="adj1" fmla="val 4457"/>
              <a:gd name="adj2" fmla="val 7292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eñal de prohibido"/>
          <p:cNvSpPr/>
          <p:nvPr/>
        </p:nvSpPr>
        <p:spPr>
          <a:xfrm>
            <a:off x="0" y="908720"/>
            <a:ext cx="2664296" cy="1440160"/>
          </a:xfrm>
          <a:prstGeom prst="noSmoking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PROHIBIDO TIRAR LA TOALLA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5" name="4 Onda"/>
          <p:cNvSpPr/>
          <p:nvPr/>
        </p:nvSpPr>
        <p:spPr>
          <a:xfrm rot="905725">
            <a:off x="5691158" y="4132700"/>
            <a:ext cx="3243943" cy="1707091"/>
          </a:xfrm>
          <a:prstGeom prst="wav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LO IMPORTANTE ES LLEGAR A LA META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0"/>
            <a:ext cx="91440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 smtClean="0"/>
              <a:t>¡LEÁMOS TODOS EN ALTO!!!</a:t>
            </a:r>
            <a:endParaRPr lang="es-ES" sz="4800" dirty="0"/>
          </a:p>
        </p:txBody>
      </p:sp>
      <p:sp>
        <p:nvSpPr>
          <p:cNvPr id="7" name="6 Llamada ovalada"/>
          <p:cNvSpPr/>
          <p:nvPr/>
        </p:nvSpPr>
        <p:spPr>
          <a:xfrm>
            <a:off x="5039544" y="980728"/>
            <a:ext cx="4104456" cy="2232248"/>
          </a:xfrm>
          <a:prstGeom prst="wedgeEllipseCallout">
            <a:avLst>
              <a:gd name="adj1" fmla="val -16843"/>
              <a:gd name="adj2" fmla="val 8940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“Cree en ti mismo y en lo que eres. Sé consciente de que hay algo en tu interior que es más grande que cualquier obstáculo” (</a:t>
            </a:r>
            <a:r>
              <a:rPr lang="es-ES" b="1" dirty="0" err="1" smtClean="0">
                <a:solidFill>
                  <a:schemeClr val="tx1"/>
                </a:solidFill>
              </a:rPr>
              <a:t>Chistian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err="1" smtClean="0">
                <a:solidFill>
                  <a:schemeClr val="tx1"/>
                </a:solidFill>
              </a:rPr>
              <a:t>D.Larson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8" name="7 Almacenamiento de acceso directo"/>
          <p:cNvSpPr/>
          <p:nvPr/>
        </p:nvSpPr>
        <p:spPr>
          <a:xfrm rot="634719">
            <a:off x="279171" y="4915738"/>
            <a:ext cx="4716016" cy="1522303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“La mejor forma de predecir el futuro es crearlo”. (Abraham Lincoln)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9" name="8 Sol"/>
          <p:cNvSpPr/>
          <p:nvPr/>
        </p:nvSpPr>
        <p:spPr>
          <a:xfrm>
            <a:off x="1619672" y="1484784"/>
            <a:ext cx="4536504" cy="3816424"/>
          </a:xfrm>
          <a:prstGeom prst="sun">
            <a:avLst/>
          </a:prstGeom>
          <a:solidFill>
            <a:srgbClr val="EBF5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“Cada logro comienza con la decisión de intentarlo” (Gail </a:t>
            </a:r>
            <a:r>
              <a:rPr lang="es-ES" b="1" dirty="0" err="1" smtClean="0">
                <a:solidFill>
                  <a:schemeClr val="tx1"/>
                </a:solidFill>
              </a:rPr>
              <a:t>Devers</a:t>
            </a:r>
            <a:r>
              <a:rPr lang="es-ES" b="1" dirty="0" smtClean="0">
                <a:solidFill>
                  <a:schemeClr val="tx1"/>
                </a:solidFill>
              </a:rPr>
              <a:t>)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780928"/>
            <a:ext cx="8148740" cy="2868168"/>
          </a:xfrm>
        </p:spPr>
        <p:txBody>
          <a:bodyPr/>
          <a:lstStyle/>
          <a:p>
            <a:pPr algn="ctr"/>
            <a:r>
              <a:rPr lang="es-ES" sz="8800" dirty="0" smtClean="0"/>
              <a:t>¡ YES, WE CAN!</a:t>
            </a:r>
            <a:br>
              <a:rPr lang="es-ES" sz="8800" dirty="0" smtClean="0"/>
            </a:br>
            <a:r>
              <a:rPr lang="es-ES" sz="8800" dirty="0" smtClean="0"/>
              <a:t/>
            </a:r>
            <a:br>
              <a:rPr lang="es-ES" sz="8800" dirty="0" smtClean="0"/>
            </a:br>
            <a:r>
              <a:rPr lang="es-ES" sz="8800" dirty="0" smtClean="0"/>
              <a:t/>
            </a:r>
            <a:br>
              <a:rPr lang="es-ES" sz="8800" dirty="0" smtClean="0"/>
            </a:br>
            <a:r>
              <a:rPr lang="es-ES" sz="8800" dirty="0" smtClean="0"/>
              <a:t>GRACIAS</a:t>
            </a:r>
            <a:endParaRPr lang="es-E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Llamada de nube"/>
          <p:cNvSpPr/>
          <p:nvPr/>
        </p:nvSpPr>
        <p:spPr>
          <a:xfrm>
            <a:off x="323528" y="1916832"/>
            <a:ext cx="1656184" cy="86409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AGOBIO</a:t>
            </a:r>
            <a:endParaRPr lang="es-ES" b="1" dirty="0"/>
          </a:p>
        </p:txBody>
      </p:sp>
      <p:sp>
        <p:nvSpPr>
          <p:cNvPr id="5" name="4 Llamada ovalada"/>
          <p:cNvSpPr/>
          <p:nvPr/>
        </p:nvSpPr>
        <p:spPr>
          <a:xfrm>
            <a:off x="5436096" y="3501008"/>
            <a:ext cx="2304256" cy="100811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INSEGURIDAD</a:t>
            </a:r>
            <a:endParaRPr lang="es-ES" b="1" dirty="0"/>
          </a:p>
        </p:txBody>
      </p:sp>
      <p:sp>
        <p:nvSpPr>
          <p:cNvPr id="6" name="5 Llamada de nube"/>
          <p:cNvSpPr/>
          <p:nvPr/>
        </p:nvSpPr>
        <p:spPr>
          <a:xfrm>
            <a:off x="3419872" y="1772816"/>
            <a:ext cx="1872208" cy="108012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FALTA DE TIEMPO</a:t>
            </a:r>
            <a:endParaRPr lang="es-ES" b="1" dirty="0"/>
          </a:p>
        </p:txBody>
      </p:sp>
      <p:sp>
        <p:nvSpPr>
          <p:cNvPr id="7" name="6 Llamada de nube"/>
          <p:cNvSpPr/>
          <p:nvPr/>
        </p:nvSpPr>
        <p:spPr>
          <a:xfrm>
            <a:off x="6228184" y="1772816"/>
            <a:ext cx="1800200" cy="122413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TENSIÓN</a:t>
            </a:r>
            <a:endParaRPr lang="es-ES" b="1" dirty="0"/>
          </a:p>
        </p:txBody>
      </p:sp>
      <p:sp>
        <p:nvSpPr>
          <p:cNvPr id="8" name="7 Doble onda"/>
          <p:cNvSpPr/>
          <p:nvPr/>
        </p:nvSpPr>
        <p:spPr>
          <a:xfrm>
            <a:off x="179512" y="4653136"/>
            <a:ext cx="1979712" cy="1008112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DÉFICIT/EXCESO DE DEDICACIÓN</a:t>
            </a:r>
            <a:endParaRPr lang="es-ES" b="1" dirty="0"/>
          </a:p>
        </p:txBody>
      </p:sp>
      <p:sp>
        <p:nvSpPr>
          <p:cNvPr id="9" name="8 Llamada ovalada"/>
          <p:cNvSpPr/>
          <p:nvPr/>
        </p:nvSpPr>
        <p:spPr>
          <a:xfrm>
            <a:off x="1187624" y="3212976"/>
            <a:ext cx="2160240" cy="93610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MALOS RESULTADOS</a:t>
            </a:r>
            <a:endParaRPr lang="es-ES" b="1" dirty="0"/>
          </a:p>
        </p:txBody>
      </p:sp>
      <p:sp>
        <p:nvSpPr>
          <p:cNvPr id="10" name="9 Rectángulo"/>
          <p:cNvSpPr/>
          <p:nvPr/>
        </p:nvSpPr>
        <p:spPr>
          <a:xfrm>
            <a:off x="0" y="0"/>
            <a:ext cx="8172400" cy="155679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latin typeface="Constantia" pitchFamily="18" charset="0"/>
              </a:rPr>
              <a:t>EL TIEMPO ES UN RECURSO </a:t>
            </a:r>
            <a:r>
              <a:rPr lang="es-ES" sz="3200" b="1" dirty="0" smtClean="0">
                <a:solidFill>
                  <a:srgbClr val="FF0000"/>
                </a:solidFill>
                <a:latin typeface="Constantia" pitchFamily="18" charset="0"/>
              </a:rPr>
              <a:t>ESCASO</a:t>
            </a:r>
            <a:r>
              <a:rPr lang="es-ES" sz="3200" b="1" dirty="0" smtClean="0">
                <a:latin typeface="Constantia" pitchFamily="18" charset="0"/>
              </a:rPr>
              <a:t> Y </a:t>
            </a:r>
            <a:r>
              <a:rPr lang="es-ES" sz="3200" b="1" dirty="0" smtClean="0">
                <a:solidFill>
                  <a:srgbClr val="FF0000"/>
                </a:solidFill>
                <a:latin typeface="Constantia" pitchFamily="18" charset="0"/>
              </a:rPr>
              <a:t>CONTINUO</a:t>
            </a:r>
            <a:r>
              <a:rPr lang="es-ES" sz="3200" b="1" dirty="0" smtClean="0">
                <a:latin typeface="Constantia" pitchFamily="18" charset="0"/>
              </a:rPr>
              <a:t>; EL RELOJ NUNCA SE PARA!!!! TIC,TAC,TIC,TAC….</a:t>
            </a:r>
            <a:endParaRPr lang="es-ES" sz="3200" b="1" dirty="0">
              <a:latin typeface="Constantia" pitchFamily="18" charset="0"/>
            </a:endParaRPr>
          </a:p>
        </p:txBody>
      </p:sp>
      <p:pic>
        <p:nvPicPr>
          <p:cNvPr id="2050" name="Imagen 3" descr="http://vidasana.masverdedigital.com/wp-content/uploads/2011/09/est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9" y="4437112"/>
            <a:ext cx="3437662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roceso"/>
          <p:cNvSpPr/>
          <p:nvPr/>
        </p:nvSpPr>
        <p:spPr>
          <a:xfrm>
            <a:off x="1979712" y="0"/>
            <a:ext cx="7164288" cy="177281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 smtClean="0"/>
              <a:t>¿CÓMO CONSEGUIR UN BUEN RENDIMIENTO UNIVERSITARIO?</a:t>
            </a:r>
            <a:endParaRPr lang="es-ES" sz="4000" b="1" dirty="0"/>
          </a:p>
        </p:txBody>
      </p:sp>
      <p:sp>
        <p:nvSpPr>
          <p:cNvPr id="5" name="4 Flecha abajo"/>
          <p:cNvSpPr/>
          <p:nvPr/>
        </p:nvSpPr>
        <p:spPr>
          <a:xfrm>
            <a:off x="5724128" y="2060848"/>
            <a:ext cx="864096" cy="144016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ara sonriente"/>
          <p:cNvSpPr/>
          <p:nvPr/>
        </p:nvSpPr>
        <p:spPr>
          <a:xfrm>
            <a:off x="3923928" y="3717032"/>
            <a:ext cx="4356484" cy="2924944"/>
          </a:xfrm>
          <a:prstGeom prst="smileyFace">
            <a:avLst/>
          </a:prstGeom>
          <a:solidFill>
            <a:srgbClr val="F8EF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chemeClr val="tx1"/>
                </a:solidFill>
                <a:latin typeface="Constantia" pitchFamily="18" charset="0"/>
              </a:rPr>
              <a:t>ADECUADA</a:t>
            </a:r>
            <a:r>
              <a:rPr lang="es-ES" sz="28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s-ES" sz="2800" b="1" u="sng" dirty="0" smtClean="0">
                <a:solidFill>
                  <a:schemeClr val="tx1"/>
                </a:solidFill>
                <a:latin typeface="Constantia" pitchFamily="18" charset="0"/>
              </a:rPr>
              <a:t>GESTIÓN</a:t>
            </a:r>
            <a:r>
              <a:rPr lang="es-ES" sz="2800" b="1" dirty="0" smtClean="0">
                <a:solidFill>
                  <a:schemeClr val="tx1"/>
                </a:solidFill>
                <a:latin typeface="Constantia" pitchFamily="18" charset="0"/>
              </a:rPr>
              <a:t> Y </a:t>
            </a:r>
            <a:r>
              <a:rPr lang="es-ES" sz="2800" b="1" u="sng" dirty="0" smtClean="0">
                <a:solidFill>
                  <a:schemeClr val="tx1"/>
                </a:solidFill>
                <a:latin typeface="Constantia" pitchFamily="18" charset="0"/>
              </a:rPr>
              <a:t>ORGANIZACIÓN </a:t>
            </a:r>
            <a:r>
              <a:rPr lang="es-ES" sz="2800" b="1" dirty="0" smtClean="0">
                <a:solidFill>
                  <a:schemeClr val="tx1"/>
                </a:solidFill>
                <a:latin typeface="Constantia" pitchFamily="18" charset="0"/>
              </a:rPr>
              <a:t>DEL</a:t>
            </a:r>
            <a:r>
              <a:rPr lang="es-ES" sz="4000" b="1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s-ES" sz="4000" b="1" u="sng" dirty="0" smtClean="0">
                <a:solidFill>
                  <a:srgbClr val="FF0000"/>
                </a:solidFill>
                <a:latin typeface="Constantia" pitchFamily="18" charset="0"/>
              </a:rPr>
              <a:t>TIEMPO</a:t>
            </a:r>
            <a:endParaRPr lang="es-ES" sz="4000" b="1" u="sng" dirty="0">
              <a:solidFill>
                <a:srgbClr val="FF0000"/>
              </a:solidFill>
              <a:latin typeface="Constantia" pitchFamily="18" charset="0"/>
            </a:endParaRPr>
          </a:p>
        </p:txBody>
      </p:sp>
      <p:pic>
        <p:nvPicPr>
          <p:cNvPr id="3074" name="Picture 2" descr="examen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9529"/>
            <a:ext cx="3560111" cy="424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352928" cy="5544616"/>
          </a:xfrm>
        </p:spPr>
        <p:txBody>
          <a:bodyPr/>
          <a:lstStyle/>
          <a:p>
            <a:pPr algn="ctr"/>
            <a:r>
              <a:rPr lang="es-ES" sz="6000" dirty="0" smtClean="0"/>
              <a:t>1)¿cómo gastamos nuestro tiempo?</a:t>
            </a:r>
            <a:br>
              <a:rPr lang="es-ES" sz="6000" dirty="0" smtClean="0"/>
            </a:br>
            <a:r>
              <a:rPr lang="es-ES" sz="6000" dirty="0" smtClean="0"/>
              <a:t/>
            </a:r>
            <a:br>
              <a:rPr lang="es-ES" sz="6000" dirty="0" smtClean="0"/>
            </a:br>
            <a:r>
              <a:rPr lang="es-ES" sz="6000" dirty="0" smtClean="0"/>
              <a:t>2)¿cómo mejorar la gestión del mismo?</a:t>
            </a:r>
            <a:endParaRPr lang="es-ES" sz="6000" dirty="0"/>
          </a:p>
        </p:txBody>
      </p:sp>
      <p:sp>
        <p:nvSpPr>
          <p:cNvPr id="3" name="2 Rectángulo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+mj-lt"/>
                <a:ea typeface="Verdana" pitchFamily="34" charset="0"/>
                <a:cs typeface="Verdana" pitchFamily="34" charset="0"/>
              </a:rPr>
              <a:t>2 CUESTIONES CLAVE:</a:t>
            </a:r>
            <a:endParaRPr lang="es-ES" sz="4800" b="1" dirty="0"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476672"/>
            <a:ext cx="9144000" cy="1440160"/>
          </a:xfrm>
        </p:spPr>
        <p:txBody>
          <a:bodyPr/>
          <a:lstStyle/>
          <a:p>
            <a:pPr algn="ctr"/>
            <a:r>
              <a:rPr lang="es-ES" sz="4400" dirty="0" smtClean="0"/>
              <a:t>1)¿cómo gastamos nuestro tiempo?</a:t>
            </a:r>
            <a:br>
              <a:rPr lang="es-ES" sz="4400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352928" cy="5400600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4000" b="1" dirty="0" smtClean="0">
                <a:solidFill>
                  <a:schemeClr val="tx1"/>
                </a:solidFill>
              </a:rPr>
              <a:t>-¿PLANIFICO MIS DÍAS/SEMANAS?</a:t>
            </a:r>
          </a:p>
          <a:p>
            <a:pPr algn="just"/>
            <a:endParaRPr lang="es-ES" sz="3600" b="1" dirty="0" smtClean="0"/>
          </a:p>
          <a:p>
            <a:pPr algn="just"/>
            <a:endParaRPr lang="es-ES" sz="3600" b="1" dirty="0" smtClean="0"/>
          </a:p>
          <a:p>
            <a:pPr algn="just"/>
            <a:endParaRPr lang="es-ES" sz="3600" b="1" dirty="0" smtClean="0"/>
          </a:p>
          <a:p>
            <a:pPr algn="just"/>
            <a:endParaRPr lang="es-ES" sz="3600" b="1" dirty="0" smtClean="0"/>
          </a:p>
          <a:p>
            <a:pPr algn="just"/>
            <a:endParaRPr lang="es-ES" sz="3600" b="1" dirty="0" smtClean="0"/>
          </a:p>
          <a:p>
            <a:pPr algn="just"/>
            <a:endParaRPr lang="es-ES" sz="3600" b="1" dirty="0" smtClean="0"/>
          </a:p>
          <a:p>
            <a:pPr algn="just"/>
            <a:endParaRPr lang="es-ES" sz="3600" b="1" dirty="0" smtClean="0"/>
          </a:p>
          <a:p>
            <a:pPr algn="just">
              <a:buFontTx/>
              <a:buChar char="-"/>
            </a:pPr>
            <a:r>
              <a:rPr lang="es-ES" sz="4000" b="1" dirty="0" smtClean="0">
                <a:solidFill>
                  <a:schemeClr val="tx1"/>
                </a:solidFill>
              </a:rPr>
              <a:t>¿ESTABLEZCO PRIORIDADES?</a:t>
            </a:r>
          </a:p>
          <a:p>
            <a:pPr algn="just">
              <a:buFontTx/>
              <a:buChar char="-"/>
            </a:pPr>
            <a:endParaRPr lang="es-ES" sz="3600" dirty="0" smtClean="0"/>
          </a:p>
          <a:p>
            <a:pPr>
              <a:buFontTx/>
              <a:buChar char="-"/>
            </a:pPr>
            <a:endParaRPr lang="es-ES" dirty="0"/>
          </a:p>
        </p:txBody>
      </p:sp>
      <p:pic>
        <p:nvPicPr>
          <p:cNvPr id="4098" name="Picture 2" descr="56f77__estudiar_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916832"/>
            <a:ext cx="6444208" cy="38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8712968" cy="6480720"/>
          </a:xfrm>
        </p:spPr>
        <p:txBody>
          <a:bodyPr/>
          <a:lstStyle/>
          <a:p>
            <a:pPr algn="l"/>
            <a:r>
              <a:rPr lang="es-ES" sz="4400" dirty="0" smtClean="0"/>
              <a:t>¿EVITO LOS LADRONES DE TIEMPO?</a:t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>-¿ELIJO EL MOMENTO ADECUADO?</a:t>
            </a:r>
            <a:br>
              <a:rPr lang="es-ES" sz="4400" dirty="0" smtClean="0"/>
            </a:br>
            <a:endParaRPr lang="es-ES" dirty="0"/>
          </a:p>
        </p:txBody>
      </p:sp>
      <p:pic>
        <p:nvPicPr>
          <p:cNvPr id="5122" name="Picture 2" descr="1287342704778_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0838" y="2060848"/>
            <a:ext cx="3803162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Esa-gente-cervecer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989480"/>
            <a:ext cx="3635896" cy="1868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5040560"/>
          </a:xfrm>
        </p:spPr>
        <p:txBody>
          <a:bodyPr/>
          <a:lstStyle/>
          <a:p>
            <a:pPr algn="l"/>
            <a:r>
              <a:rPr lang="es-ES" sz="4400" dirty="0" smtClean="0"/>
              <a:t>¿ESTOY EN EL LUGAR ADECUADO?</a:t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>-¿ATIENDO LOS INCUMPLIMIENTOS?</a:t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>- ¿CREO SITUACIONES IMPOSIBLES?</a:t>
            </a:r>
            <a:br>
              <a:rPr lang="es-ES" sz="4400" dirty="0" smtClean="0"/>
            </a:br>
            <a:endParaRPr lang="es-ES" dirty="0"/>
          </a:p>
        </p:txBody>
      </p:sp>
      <p:pic>
        <p:nvPicPr>
          <p:cNvPr id="6146" name="Picture 2" descr="articles-75846_destacado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764704"/>
            <a:ext cx="266429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ANd9GcTMopCurlrITheMGfPlQm5Vs2AGoDik8wbVLOIVV5R61J-ulR4Wg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356992"/>
            <a:ext cx="2592288" cy="200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00760"/>
          </a:xfrm>
        </p:spPr>
        <p:txBody>
          <a:bodyPr/>
          <a:lstStyle/>
          <a:p>
            <a:pPr algn="ctr"/>
            <a:r>
              <a:rPr lang="es-ES" sz="4800" dirty="0" smtClean="0"/>
              <a:t>2)¿cómo mejorar la gestión del mismo?</a:t>
            </a:r>
            <a:endParaRPr lang="es-ES" sz="4800" dirty="0"/>
          </a:p>
        </p:txBody>
      </p:sp>
      <p:sp>
        <p:nvSpPr>
          <p:cNvPr id="4" name="3 Flecha curvada hacia la derecha"/>
          <p:cNvSpPr/>
          <p:nvPr/>
        </p:nvSpPr>
        <p:spPr>
          <a:xfrm rot="21194811">
            <a:off x="179512" y="1412776"/>
            <a:ext cx="2520280" cy="4608512"/>
          </a:xfrm>
          <a:prstGeom prst="curvedRightArrow">
            <a:avLst>
              <a:gd name="adj1" fmla="val 9422"/>
              <a:gd name="adj2" fmla="val 36755"/>
              <a:gd name="adj3" fmla="val 25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 smtClean="0">
                <a:solidFill>
                  <a:schemeClr val="tx2">
                    <a:lumMod val="50000"/>
                  </a:schemeClr>
                </a:solidFill>
              </a:rPr>
              <a:t>Tenemos la fórmula mágica!!!!!</a:t>
            </a:r>
            <a:endParaRPr lang="es-ES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4 Explosión 2"/>
          <p:cNvSpPr/>
          <p:nvPr/>
        </p:nvSpPr>
        <p:spPr>
          <a:xfrm rot="585984">
            <a:off x="2777332" y="1329971"/>
            <a:ext cx="6302415" cy="5697619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chemeClr val="tx1"/>
                </a:solidFill>
              </a:rPr>
              <a:t>PLANIFICAR</a:t>
            </a:r>
            <a:endParaRPr lang="es-E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964488" cy="735360"/>
          </a:xfrm>
        </p:spPr>
        <p:txBody>
          <a:bodyPr/>
          <a:lstStyle/>
          <a:p>
            <a:pPr algn="ctr"/>
            <a:r>
              <a:rPr lang="es-ES" sz="4000" dirty="0" smtClean="0"/>
              <a:t>Consejos</a:t>
            </a:r>
            <a:r>
              <a:rPr lang="es-ES" sz="3600" dirty="0" smtClean="0"/>
              <a:t> </a:t>
            </a:r>
            <a:r>
              <a:rPr lang="es-ES" sz="4000" dirty="0" smtClean="0"/>
              <a:t>para un buen uso del </a:t>
            </a:r>
            <a:r>
              <a:rPr lang="es-ES" sz="3600" dirty="0" smtClean="0"/>
              <a:t>tiempo</a:t>
            </a:r>
            <a:endParaRPr lang="es-ES" sz="36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1267748"/>
          <a:ext cx="9144000" cy="5590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068531"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3E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ESTUDIO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3E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Estudiar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en un sitio tranquilo, libre de distracciones/interrupciones.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3E479"/>
                    </a:solidFill>
                  </a:tcPr>
                </a:tc>
              </a:tr>
              <a:tr h="1068531"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3E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PLANIFICACIÓN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3E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Planificar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el tiempo futuro, identificar prioridades, saber dónde quieres llegar.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3E479"/>
                    </a:solidFill>
                  </a:tcPr>
                </a:tc>
              </a:tr>
              <a:tr h="821947"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3E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COMPROMISO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3E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Cumplir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los plazos es importante y ello necesita planificación.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3E479"/>
                    </a:solidFill>
                  </a:tcPr>
                </a:tc>
              </a:tr>
              <a:tr h="1068531"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3E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NO DEJAR LAS COSAS PARA MÁS TARDE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3E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No dejar todo para el día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siguiente cuando las tareas parecen difíciles, confusas…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3E479"/>
                    </a:solidFill>
                  </a:tcPr>
                </a:tc>
              </a:tr>
              <a:tr h="1561699"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3E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REALIZA UN TRABAJO PROGRESIVO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3E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Empieza por tareas de dificultad media, sigue con dificultad alta y termina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con las que requieran menos concentración.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3E47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272</TotalTime>
  <Words>369</Words>
  <Application>Microsoft Office PowerPoint</Application>
  <PresentationFormat>Presentación en pantalla (4:3)</PresentationFormat>
  <Paragraphs>77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Opulento</vt:lpstr>
      <vt:lpstr>GESTIÓN DEL TIEMPO</vt:lpstr>
      <vt:lpstr>Diapositiva 2</vt:lpstr>
      <vt:lpstr>Diapositiva 3</vt:lpstr>
      <vt:lpstr>1)¿cómo gastamos nuestro tiempo?  2)¿cómo mejorar la gestión del mismo?</vt:lpstr>
      <vt:lpstr>1)¿cómo gastamos nuestro tiempo? </vt:lpstr>
      <vt:lpstr>¿EVITO LOS LADRONES DE TIEMPO?    -¿ELIJO EL MOMENTO ADECUADO? </vt:lpstr>
      <vt:lpstr>¿ESTOY EN EL LUGAR ADECUADO?    -¿ATIENDO LOS INCUMPLIMIENTOS?    - ¿CREO SITUACIONES IMPOSIBLES? </vt:lpstr>
      <vt:lpstr>2)¿cómo mejorar la gestión del mismo?</vt:lpstr>
      <vt:lpstr>Consejos para un buen uso del tiempo</vt:lpstr>
      <vt:lpstr>Diapositiva 10</vt:lpstr>
      <vt:lpstr>Diapositiva 11</vt:lpstr>
      <vt:lpstr>¡ YES, WE CAN!   GRACIAS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GESTIÓN DEL TIEMPO</dc:title>
  <dc:creator>desiree montañez montañez</dc:creator>
  <cp:lastModifiedBy>Paco</cp:lastModifiedBy>
  <cp:revision>38</cp:revision>
  <dcterms:created xsi:type="dcterms:W3CDTF">2015-09-21T16:32:23Z</dcterms:created>
  <dcterms:modified xsi:type="dcterms:W3CDTF">2015-09-23T10:05:54Z</dcterms:modified>
</cp:coreProperties>
</file>