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8" r:id="rId4"/>
    <p:sldId id="259" r:id="rId5"/>
    <p:sldId id="260" r:id="rId6"/>
    <p:sldId id="283" r:id="rId7"/>
    <p:sldId id="290" r:id="rId8"/>
    <p:sldId id="286" r:id="rId9"/>
    <p:sldId id="285" r:id="rId10"/>
    <p:sldId id="264" r:id="rId11"/>
    <p:sldId id="265" r:id="rId12"/>
    <p:sldId id="266" r:id="rId13"/>
    <p:sldId id="267" r:id="rId14"/>
    <p:sldId id="268" r:id="rId15"/>
    <p:sldId id="269" r:id="rId16"/>
    <p:sldId id="287" r:id="rId17"/>
    <p:sldId id="28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DAD25-D905-4CDF-AA8A-9DBAD9A50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37F8B0-77A7-4D03-85C7-54C14FAC4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51ADA6-C267-4366-82F7-BA296255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AAC-D76C-494C-A825-65C87B7E8E40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2A9641-CD5C-450A-9302-0487B2E4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77AADD-8B1D-4E9C-A36C-F021E33D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C7A6-50DA-4683-91F1-8546B3CF1E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13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913BD-2D73-4B14-9144-68BEB5DC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FCCDB2-F667-42B3-98CF-E54351498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3E05DB-4A0B-49DE-A903-415424CE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AAC-D76C-494C-A825-65C87B7E8E40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94D386-DDFE-40C5-9AC5-2E082D30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60BACA-74B9-4C7B-B094-5AD09977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C7A6-50DA-4683-91F1-8546B3CF1E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36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160BCEA-D80D-4488-874D-004B911907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1E94C5-F646-4154-93A9-A8DE3398D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17876E-FCA5-4A75-A8BF-E7B0E7A9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AAC-D76C-494C-A825-65C87B7E8E40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0EDD04-91E8-40B7-A716-50876258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F56716-68F3-4B5B-BBBC-8D9E8F8D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C7A6-50DA-4683-91F1-8546B3CF1E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79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7A042-126B-43E9-8CEC-C649606F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EF07AE-72CA-4776-A3C7-EF9DC6977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5452B8-71E3-4034-B137-C024C52B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AAC-D76C-494C-A825-65C87B7E8E40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0CB78-4C9E-41D2-822B-F1F56E27B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9B041A-DA01-4852-807A-D385954A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C7A6-50DA-4683-91F1-8546B3CF1E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98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5A229-AEE3-460D-8640-745AA81BE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A45BBA-88F7-4B8F-A7EC-430306699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2C6F5C-1456-45BB-AF46-FE57E309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AAC-D76C-494C-A825-65C87B7E8E40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FC998B-4CEC-4E11-B662-16DCFBDB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C5A9AD-008F-48ED-AF13-EF6B4FFE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C7A6-50DA-4683-91F1-8546B3CF1E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81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918A-0D67-474C-AA6B-ED4F0CF2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F971C1-D40A-4B13-B850-DFAF4EAE2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64079A-94EE-47E2-BE66-F05BD5629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904DBE-99EF-4B6E-BFFF-2D24F9E1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AAC-D76C-494C-A825-65C87B7E8E40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0AB18F-A258-4D86-98E6-14583643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50837E-16C6-42A7-9980-1F16B6AD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C7A6-50DA-4683-91F1-8546B3CF1E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26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40114-41F0-4969-9B9D-F43FF97C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1A3A41-A914-41EC-BEEA-ED07ACA04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375F1D-620E-492E-B2C9-E02E2BD38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C1175C-B48B-4F9F-B7B4-27A2CBEBC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C5CD55-B41D-4167-9C4F-9398BFA70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C0748F-8895-4C0A-A932-DF4AB08F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AAC-D76C-494C-A825-65C87B7E8E40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EAF309-5DCE-4F53-93E1-2C5B4829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4EF863-9D02-4B9F-90AF-197BCC11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C7A6-50DA-4683-91F1-8546B3CF1E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72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447D6-90FC-4D2F-A45E-67044E2C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B79EE2-094D-406B-88C9-61B0C12A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AAC-D76C-494C-A825-65C87B7E8E40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1E298A-9D22-42F2-B9C0-E0FB0A6F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B0BA9F-8222-454A-8997-7340708F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C7A6-50DA-4683-91F1-8546B3CF1E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33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A6853B-8D8D-412A-B157-6ADB7133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AAC-D76C-494C-A825-65C87B7E8E40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D33030-D0EA-49ED-AB88-65E483CE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D6A43C-2FF7-4B94-8F52-D3485E09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C7A6-50DA-4683-91F1-8546B3CF1E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40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5F887-8846-47BF-870B-B8F03180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7DFCA6-D011-4748-B91E-8DE4FF1FB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482FC1-2944-476A-8D9D-AD85DA65B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3F1E3A-2DED-4836-A88C-0CA37C61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AAC-D76C-494C-A825-65C87B7E8E40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A8922-8C0B-40DE-A420-EB0EF12E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9E3E56-82D1-4641-8B3B-4BF092B3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C7A6-50DA-4683-91F1-8546B3CF1E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92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FFCD7D-B811-4B94-99F8-FF4F5A66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310405-AEDE-4C54-8A56-FBCEE9B1A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B2DB5-8104-4E3C-A0BE-E655A2701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BDD98-6073-4B12-8D97-66F0E303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CDAAC-D76C-494C-A825-65C87B7E8E40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12B8D0-B50E-40D6-B027-CBBD9970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2422DB-03EB-4DD3-9836-25A10D26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C7A6-50DA-4683-91F1-8546B3CF1E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4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978172-433A-48E5-A954-3842A6EE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DCDCA6-F47B-496E-8FD5-708AE57B9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76A3B4-3583-447E-8A2B-F00E9827A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CDAAC-D76C-494C-A825-65C87B7E8E40}" type="datetimeFigureOut">
              <a:rPr lang="es-ES" smtClean="0"/>
              <a:t>08/11/2018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0A11FF-786A-4EFB-A2C6-FEEC385FF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D75E29-AC8D-43AE-BDD0-2211BC11F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C7A6-50DA-4683-91F1-8546B3CF1E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26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1750DC-6F96-4C44-9AC3-ED481CC03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9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7B8B9F-029E-48D8-97A0-A9BDB9D67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9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2E22E86-C18B-43C6-80EA-5A89628F3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704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C89FED-6149-4538-91C7-5719EDF7F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483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B8DFED-E639-481A-8B6B-2491804AA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655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96FADC-7D0D-4EB6-9939-12AC8C586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9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503980-2086-4A58-8174-519E0DEDD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7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9848A5-3A92-4623-BA41-6CA616672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29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BDB2D19-2D69-4A3A-9FAF-A5E3160C2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C80C02-6A9A-4669-A19D-E65FB7531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7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2FCEEE-CF06-4D65-B512-3FD1B8CDF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8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6E00E5-9C69-42EB-8465-4D55CF5444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18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8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43865E-E842-425A-B15B-777BD0AC4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98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A148E2-6D74-4134-90EC-D00C76C4F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CCC134-5F35-4C6F-BD1F-15BF7E04D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245FE3-081F-407F-A052-08EBB53C5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1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CECE6A-1A86-4D5E-8441-2BB3A8E74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21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526F37-2140-449B-9636-828DC1531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F84317-2A86-4C0E-9E71-5161D88FA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B27A9E-75C7-4F93-95B9-FA19193A41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0" r="1" b="127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64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18C6E4-88AF-4100-9E53-E696583B6C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35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69E1C4-2E94-4288-9C1F-E69B1D46E1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13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C316E1-2B07-44B7-9EF7-774772854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AE250C-A2FB-45BE-BC06-A95496AA5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70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A69D2B-6A61-4016-9DAC-B3FFD304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9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70E692-4659-4CCD-BAD2-691C5B9CF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E0003A-88DA-47A3-96FB-717B8BF4F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D873A6-97EB-4DF3-A539-741FAFB31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40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0</Words>
  <Application>Microsoft Office PowerPoint</Application>
  <PresentationFormat>Panorámica</PresentationFormat>
  <Paragraphs>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Impact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PILAR GIMÉNEZ MURUGARREN</dc:creator>
  <cp:lastModifiedBy>UMA</cp:lastModifiedBy>
  <cp:revision>12</cp:revision>
  <dcterms:created xsi:type="dcterms:W3CDTF">2018-11-06T09:36:48Z</dcterms:created>
  <dcterms:modified xsi:type="dcterms:W3CDTF">2018-11-08T08:07:17Z</dcterms:modified>
</cp:coreProperties>
</file>