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8" r:id="rId3"/>
    <p:sldId id="271" r:id="rId4"/>
    <p:sldId id="264" r:id="rId5"/>
    <p:sldId id="257" r:id="rId6"/>
    <p:sldId id="265" r:id="rId7"/>
    <p:sldId id="258" r:id="rId8"/>
    <p:sldId id="259" r:id="rId9"/>
    <p:sldId id="266" r:id="rId10"/>
    <p:sldId id="260" r:id="rId11"/>
    <p:sldId id="270" r:id="rId12"/>
    <p:sldId id="261" r:id="rId13"/>
    <p:sldId id="269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  <p15:guide id="4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144"/>
    <a:srgbClr val="FFBB05"/>
    <a:srgbClr val="FFD01F"/>
    <a:srgbClr val="30ACEC"/>
    <a:srgbClr val="1287C3"/>
    <a:srgbClr val="267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  <p:guide pos="39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EC2AF-4083-4DA9-91E1-1DF29A929C25}" type="doc">
      <dgm:prSet loTypeId="urn:microsoft.com/office/officeart/2005/8/layout/arrow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79FD8F0-D4EE-4618-95D7-8796BD992C46}">
      <dgm:prSet/>
      <dgm:spPr/>
      <dgm:t>
        <a:bodyPr/>
        <a:lstStyle/>
        <a:p>
          <a:r>
            <a:rPr lang="es-ES" b="1" dirty="0"/>
            <a:t>GOU COMO PROYECTO DE INNOVACIÓN.</a:t>
          </a:r>
          <a:endParaRPr lang="en-US" b="1" dirty="0"/>
        </a:p>
      </dgm:t>
    </dgm:pt>
    <dgm:pt modelId="{2F9A222C-178C-46D4-8138-C94DCF1833A3}" type="parTrans" cxnId="{32ADDDCC-81F3-4F41-9BE1-9431FE23DBC1}">
      <dgm:prSet/>
      <dgm:spPr/>
      <dgm:t>
        <a:bodyPr/>
        <a:lstStyle/>
        <a:p>
          <a:endParaRPr lang="en-US"/>
        </a:p>
      </dgm:t>
    </dgm:pt>
    <dgm:pt modelId="{66DAE617-F2D5-47A2-8D31-EBC435BD20E0}" type="sibTrans" cxnId="{32ADDDCC-81F3-4F41-9BE1-9431FE23DBC1}">
      <dgm:prSet/>
      <dgm:spPr/>
      <dgm:t>
        <a:bodyPr/>
        <a:lstStyle/>
        <a:p>
          <a:endParaRPr lang="en-US"/>
        </a:p>
      </dgm:t>
    </dgm:pt>
    <dgm:pt modelId="{E54F106C-0682-49CB-A727-8B8576580E9B}">
      <dgm:prSet/>
      <dgm:spPr/>
      <dgm:t>
        <a:bodyPr/>
        <a:lstStyle/>
        <a:p>
          <a:r>
            <a:rPr lang="es-ES" b="1" dirty="0"/>
            <a:t>GOU COMO PLATAFORMA DE ORIENTACIÓN Y ACOGIDA.</a:t>
          </a:r>
          <a:endParaRPr lang="en-US" b="1" dirty="0"/>
        </a:p>
      </dgm:t>
    </dgm:pt>
    <dgm:pt modelId="{5B63F7E8-A231-4C98-A344-7084E5740C0F}" type="parTrans" cxnId="{5FE0D9D1-CE14-4D39-B476-EDFC9B6FF8FF}">
      <dgm:prSet/>
      <dgm:spPr/>
      <dgm:t>
        <a:bodyPr/>
        <a:lstStyle/>
        <a:p>
          <a:endParaRPr lang="en-US"/>
        </a:p>
      </dgm:t>
    </dgm:pt>
    <dgm:pt modelId="{E599B328-B9CE-4223-B750-08DBA176B12F}" type="sibTrans" cxnId="{5FE0D9D1-CE14-4D39-B476-EDFC9B6FF8FF}">
      <dgm:prSet/>
      <dgm:spPr/>
      <dgm:t>
        <a:bodyPr/>
        <a:lstStyle/>
        <a:p>
          <a:endParaRPr lang="en-US"/>
        </a:p>
      </dgm:t>
    </dgm:pt>
    <dgm:pt modelId="{E657B9EC-FA44-4966-9615-6B0DFA612377}">
      <dgm:prSet/>
      <dgm:spPr/>
      <dgm:t>
        <a:bodyPr/>
        <a:lstStyle/>
        <a:p>
          <a:r>
            <a:rPr lang="es-ES" b="1" dirty="0"/>
            <a:t>GOU COMO PROYECTO DE CENTRO. </a:t>
          </a:r>
          <a:endParaRPr lang="en-US" b="1" dirty="0"/>
        </a:p>
      </dgm:t>
    </dgm:pt>
    <dgm:pt modelId="{24102F28-AD20-477E-ACB7-9B70CF77109D}" type="parTrans" cxnId="{6F33802F-FC8C-4DF0-B3E8-8C57D5F472E9}">
      <dgm:prSet/>
      <dgm:spPr/>
      <dgm:t>
        <a:bodyPr/>
        <a:lstStyle/>
        <a:p>
          <a:endParaRPr lang="en-US"/>
        </a:p>
      </dgm:t>
    </dgm:pt>
    <dgm:pt modelId="{4C78C4C8-33B8-4126-8455-384281BD91CE}" type="sibTrans" cxnId="{6F33802F-FC8C-4DF0-B3E8-8C57D5F472E9}">
      <dgm:prSet/>
      <dgm:spPr/>
      <dgm:t>
        <a:bodyPr/>
        <a:lstStyle/>
        <a:p>
          <a:endParaRPr lang="en-US"/>
        </a:p>
      </dgm:t>
    </dgm:pt>
    <dgm:pt modelId="{1C99B45F-729F-4F30-AC7D-45451BB859CB}">
      <dgm:prSet/>
      <dgm:spPr/>
      <dgm:t>
        <a:bodyPr/>
        <a:lstStyle/>
        <a:p>
          <a:r>
            <a:rPr lang="es-ES" b="1" dirty="0"/>
            <a:t>FUNDAMENTACIÓN TEÓRICA Y LEGAL DE LOS GOU*</a:t>
          </a:r>
          <a:endParaRPr lang="en-US" b="1" dirty="0"/>
        </a:p>
      </dgm:t>
    </dgm:pt>
    <dgm:pt modelId="{F09B8958-8E74-4E0B-9958-C9D66EDDDE68}" type="parTrans" cxnId="{623339E3-BE02-45AF-92ED-E2BA7EA8268B}">
      <dgm:prSet/>
      <dgm:spPr/>
      <dgm:t>
        <a:bodyPr/>
        <a:lstStyle/>
        <a:p>
          <a:endParaRPr lang="en-US"/>
        </a:p>
      </dgm:t>
    </dgm:pt>
    <dgm:pt modelId="{368E4A40-AB4E-4898-8A1F-87689C6FC531}" type="sibTrans" cxnId="{623339E3-BE02-45AF-92ED-E2BA7EA8268B}">
      <dgm:prSet/>
      <dgm:spPr/>
      <dgm:t>
        <a:bodyPr/>
        <a:lstStyle/>
        <a:p>
          <a:endParaRPr lang="en-US"/>
        </a:p>
      </dgm:t>
    </dgm:pt>
    <dgm:pt modelId="{EA46879D-AAB2-47BE-8BD3-BB0D92CF55E2}">
      <dgm:prSet/>
      <dgm:spPr/>
      <dgm:t>
        <a:bodyPr/>
        <a:lstStyle/>
        <a:p>
          <a:r>
            <a:rPr lang="en-US" b="1" dirty="0"/>
            <a:t>COMPARTIR</a:t>
          </a:r>
          <a:r>
            <a:rPr lang="en-US" b="1" baseline="0" dirty="0"/>
            <a:t> IDEAS CON MIMO, COMPARTIR IDEAS CON RESPETO.</a:t>
          </a:r>
          <a:endParaRPr lang="en-US" b="1" dirty="0"/>
        </a:p>
      </dgm:t>
    </dgm:pt>
    <dgm:pt modelId="{F496A9F0-C647-4793-B846-0C48072D9085}" type="parTrans" cxnId="{39B56858-6685-4C6A-8EDD-EE905E661444}">
      <dgm:prSet/>
      <dgm:spPr/>
      <dgm:t>
        <a:bodyPr/>
        <a:lstStyle/>
        <a:p>
          <a:endParaRPr lang="en-US"/>
        </a:p>
      </dgm:t>
    </dgm:pt>
    <dgm:pt modelId="{EF0BA8C5-D6EF-47F4-8AA5-4C988E63E027}" type="sibTrans" cxnId="{39B56858-6685-4C6A-8EDD-EE905E661444}">
      <dgm:prSet/>
      <dgm:spPr/>
      <dgm:t>
        <a:bodyPr/>
        <a:lstStyle/>
        <a:p>
          <a:endParaRPr lang="en-US"/>
        </a:p>
      </dgm:t>
    </dgm:pt>
    <dgm:pt modelId="{A627BEE2-80AE-4840-8A12-A36AF3EE9CFD}" type="pres">
      <dgm:prSet presAssocID="{964EC2AF-4083-4DA9-91E1-1DF29A929C25}" presName="cycle" presStyleCnt="0">
        <dgm:presLayoutVars>
          <dgm:dir/>
          <dgm:resizeHandles val="exact"/>
        </dgm:presLayoutVars>
      </dgm:prSet>
      <dgm:spPr/>
    </dgm:pt>
    <dgm:pt modelId="{D66AC22A-D5AE-4EEE-AB5C-B7DF7E35035B}" type="pres">
      <dgm:prSet presAssocID="{B79FD8F0-D4EE-4618-95D7-8796BD992C46}" presName="arrow" presStyleLbl="node1" presStyleIdx="0" presStyleCnt="5">
        <dgm:presLayoutVars>
          <dgm:bulletEnabled val="1"/>
        </dgm:presLayoutVars>
      </dgm:prSet>
      <dgm:spPr/>
    </dgm:pt>
    <dgm:pt modelId="{4B1B08F4-A4F6-4B7C-B029-6D7CC0D2870D}" type="pres">
      <dgm:prSet presAssocID="{E54F106C-0682-49CB-A727-8B8576580E9B}" presName="arrow" presStyleLbl="node1" presStyleIdx="1" presStyleCnt="5">
        <dgm:presLayoutVars>
          <dgm:bulletEnabled val="1"/>
        </dgm:presLayoutVars>
      </dgm:prSet>
      <dgm:spPr/>
    </dgm:pt>
    <dgm:pt modelId="{76D8BF1F-51B3-428A-B682-4DB748DE5336}" type="pres">
      <dgm:prSet presAssocID="{E657B9EC-FA44-4966-9615-6B0DFA612377}" presName="arrow" presStyleLbl="node1" presStyleIdx="2" presStyleCnt="5">
        <dgm:presLayoutVars>
          <dgm:bulletEnabled val="1"/>
        </dgm:presLayoutVars>
      </dgm:prSet>
      <dgm:spPr/>
    </dgm:pt>
    <dgm:pt modelId="{2E8A7C65-09D5-49D3-A4B8-D403E0568E6E}" type="pres">
      <dgm:prSet presAssocID="{1C99B45F-729F-4F30-AC7D-45451BB859CB}" presName="arrow" presStyleLbl="node1" presStyleIdx="3" presStyleCnt="5">
        <dgm:presLayoutVars>
          <dgm:bulletEnabled val="1"/>
        </dgm:presLayoutVars>
      </dgm:prSet>
      <dgm:spPr/>
    </dgm:pt>
    <dgm:pt modelId="{B62A6F33-3C38-44A6-BD51-7CF1406B960C}" type="pres">
      <dgm:prSet presAssocID="{EA46879D-AAB2-47BE-8BD3-BB0D92CF55E2}" presName="arrow" presStyleLbl="node1" presStyleIdx="4" presStyleCnt="5">
        <dgm:presLayoutVars>
          <dgm:bulletEnabled val="1"/>
        </dgm:presLayoutVars>
      </dgm:prSet>
      <dgm:spPr/>
    </dgm:pt>
  </dgm:ptLst>
  <dgm:cxnLst>
    <dgm:cxn modelId="{60A2B20E-16C2-4E3D-9BA7-031ED4AE38C7}" type="presOf" srcId="{EA46879D-AAB2-47BE-8BD3-BB0D92CF55E2}" destId="{B62A6F33-3C38-44A6-BD51-7CF1406B960C}" srcOrd="0" destOrd="0" presId="urn:microsoft.com/office/officeart/2005/8/layout/arrow1"/>
    <dgm:cxn modelId="{6F33802F-FC8C-4DF0-B3E8-8C57D5F472E9}" srcId="{964EC2AF-4083-4DA9-91E1-1DF29A929C25}" destId="{E657B9EC-FA44-4966-9615-6B0DFA612377}" srcOrd="2" destOrd="0" parTransId="{24102F28-AD20-477E-ACB7-9B70CF77109D}" sibTransId="{4C78C4C8-33B8-4126-8455-384281BD91CE}"/>
    <dgm:cxn modelId="{2689A63D-9485-417F-826B-A95988DF2C84}" type="presOf" srcId="{1C99B45F-729F-4F30-AC7D-45451BB859CB}" destId="{2E8A7C65-09D5-49D3-A4B8-D403E0568E6E}" srcOrd="0" destOrd="0" presId="urn:microsoft.com/office/officeart/2005/8/layout/arrow1"/>
    <dgm:cxn modelId="{39B56858-6685-4C6A-8EDD-EE905E661444}" srcId="{964EC2AF-4083-4DA9-91E1-1DF29A929C25}" destId="{EA46879D-AAB2-47BE-8BD3-BB0D92CF55E2}" srcOrd="4" destOrd="0" parTransId="{F496A9F0-C647-4793-B846-0C48072D9085}" sibTransId="{EF0BA8C5-D6EF-47F4-8AA5-4C988E63E027}"/>
    <dgm:cxn modelId="{A4FF5B8B-EE98-4F3C-9395-E80EA399B614}" type="presOf" srcId="{E657B9EC-FA44-4966-9615-6B0DFA612377}" destId="{76D8BF1F-51B3-428A-B682-4DB748DE5336}" srcOrd="0" destOrd="0" presId="urn:microsoft.com/office/officeart/2005/8/layout/arrow1"/>
    <dgm:cxn modelId="{0FF30DCC-8B87-4194-8B4B-772DCA8DE747}" type="presOf" srcId="{964EC2AF-4083-4DA9-91E1-1DF29A929C25}" destId="{A627BEE2-80AE-4840-8A12-A36AF3EE9CFD}" srcOrd="0" destOrd="0" presId="urn:microsoft.com/office/officeart/2005/8/layout/arrow1"/>
    <dgm:cxn modelId="{32ADDDCC-81F3-4F41-9BE1-9431FE23DBC1}" srcId="{964EC2AF-4083-4DA9-91E1-1DF29A929C25}" destId="{B79FD8F0-D4EE-4618-95D7-8796BD992C46}" srcOrd="0" destOrd="0" parTransId="{2F9A222C-178C-46D4-8138-C94DCF1833A3}" sibTransId="{66DAE617-F2D5-47A2-8D31-EBC435BD20E0}"/>
    <dgm:cxn modelId="{5FE0D9D1-CE14-4D39-B476-EDFC9B6FF8FF}" srcId="{964EC2AF-4083-4DA9-91E1-1DF29A929C25}" destId="{E54F106C-0682-49CB-A727-8B8576580E9B}" srcOrd="1" destOrd="0" parTransId="{5B63F7E8-A231-4C98-A344-7084E5740C0F}" sibTransId="{E599B328-B9CE-4223-B750-08DBA176B12F}"/>
    <dgm:cxn modelId="{623339E3-BE02-45AF-92ED-E2BA7EA8268B}" srcId="{964EC2AF-4083-4DA9-91E1-1DF29A929C25}" destId="{1C99B45F-729F-4F30-AC7D-45451BB859CB}" srcOrd="3" destOrd="0" parTransId="{F09B8958-8E74-4E0B-9958-C9D66EDDDE68}" sibTransId="{368E4A40-AB4E-4898-8A1F-87689C6FC531}"/>
    <dgm:cxn modelId="{CAE069F7-35C0-4388-B861-898FDADE2C2E}" type="presOf" srcId="{E54F106C-0682-49CB-A727-8B8576580E9B}" destId="{4B1B08F4-A4F6-4B7C-B029-6D7CC0D2870D}" srcOrd="0" destOrd="0" presId="urn:microsoft.com/office/officeart/2005/8/layout/arrow1"/>
    <dgm:cxn modelId="{1BFC11FD-B6F9-4CBF-A519-AFD3C857A684}" type="presOf" srcId="{B79FD8F0-D4EE-4618-95D7-8796BD992C46}" destId="{D66AC22A-D5AE-4EEE-AB5C-B7DF7E35035B}" srcOrd="0" destOrd="0" presId="urn:microsoft.com/office/officeart/2005/8/layout/arrow1"/>
    <dgm:cxn modelId="{8E9E8A54-465D-4EDC-A63A-7780956D09C8}" type="presParOf" srcId="{A627BEE2-80AE-4840-8A12-A36AF3EE9CFD}" destId="{D66AC22A-D5AE-4EEE-AB5C-B7DF7E35035B}" srcOrd="0" destOrd="0" presId="urn:microsoft.com/office/officeart/2005/8/layout/arrow1"/>
    <dgm:cxn modelId="{16E956B7-7A79-43B4-BBF5-9A429E9D03F5}" type="presParOf" srcId="{A627BEE2-80AE-4840-8A12-A36AF3EE9CFD}" destId="{4B1B08F4-A4F6-4B7C-B029-6D7CC0D2870D}" srcOrd="1" destOrd="0" presId="urn:microsoft.com/office/officeart/2005/8/layout/arrow1"/>
    <dgm:cxn modelId="{F004322A-0000-4A0F-B12F-D4D87B31FC80}" type="presParOf" srcId="{A627BEE2-80AE-4840-8A12-A36AF3EE9CFD}" destId="{76D8BF1F-51B3-428A-B682-4DB748DE5336}" srcOrd="2" destOrd="0" presId="urn:microsoft.com/office/officeart/2005/8/layout/arrow1"/>
    <dgm:cxn modelId="{EC79D4BC-3BBB-4CBF-98F1-11BE4B2181DF}" type="presParOf" srcId="{A627BEE2-80AE-4840-8A12-A36AF3EE9CFD}" destId="{2E8A7C65-09D5-49D3-A4B8-D403E0568E6E}" srcOrd="3" destOrd="0" presId="urn:microsoft.com/office/officeart/2005/8/layout/arrow1"/>
    <dgm:cxn modelId="{53E2F64F-8CEE-4CEB-9BA0-BDA5F7BBE33C}" type="presParOf" srcId="{A627BEE2-80AE-4840-8A12-A36AF3EE9CFD}" destId="{B62A6F33-3C38-44A6-BD51-7CF1406B960C}" srcOrd="4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327C2A-41BF-40EB-B954-D6222146378B}" type="doc">
      <dgm:prSet loTypeId="urn:microsoft.com/office/officeart/2005/8/layout/chevron1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0A89C0B-0DE6-4B71-8742-8B69FD7BBC69}">
      <dgm:prSet/>
      <dgm:spPr/>
      <dgm:t>
        <a:bodyPr/>
        <a:lstStyle/>
        <a:p>
          <a:r>
            <a:rPr lang="es-ES" baseline="0"/>
            <a:t>EVALUACIONES PREVIAS</a:t>
          </a:r>
          <a:endParaRPr lang="en-US"/>
        </a:p>
      </dgm:t>
    </dgm:pt>
    <dgm:pt modelId="{CCFBE2A9-1329-4E55-8DBD-C0C2A9F5110C}" type="parTrans" cxnId="{2447DBAC-525F-4BA8-9776-EEB939E0DD11}">
      <dgm:prSet/>
      <dgm:spPr/>
      <dgm:t>
        <a:bodyPr/>
        <a:lstStyle/>
        <a:p>
          <a:endParaRPr lang="en-US"/>
        </a:p>
      </dgm:t>
    </dgm:pt>
    <dgm:pt modelId="{781E0DA3-2050-4E6C-82B8-B55040B31481}" type="sibTrans" cxnId="{2447DBAC-525F-4BA8-9776-EEB939E0DD11}">
      <dgm:prSet/>
      <dgm:spPr/>
      <dgm:t>
        <a:bodyPr/>
        <a:lstStyle/>
        <a:p>
          <a:endParaRPr lang="en-US"/>
        </a:p>
      </dgm:t>
    </dgm:pt>
    <dgm:pt modelId="{7EF14F08-4D8A-4707-99CE-A7C577A22534}">
      <dgm:prSet/>
      <dgm:spPr/>
      <dgm:t>
        <a:bodyPr/>
        <a:lstStyle/>
        <a:p>
          <a:r>
            <a:rPr lang="es-ES" baseline="0"/>
            <a:t>EVALUACIONES POSTERIORES</a:t>
          </a:r>
          <a:endParaRPr lang="en-US"/>
        </a:p>
      </dgm:t>
    </dgm:pt>
    <dgm:pt modelId="{01BCD05E-7232-4933-9637-3E2F04B936A4}" type="parTrans" cxnId="{3976961C-5E86-4C6A-8B1D-935D1E46413D}">
      <dgm:prSet/>
      <dgm:spPr/>
      <dgm:t>
        <a:bodyPr/>
        <a:lstStyle/>
        <a:p>
          <a:endParaRPr lang="en-US"/>
        </a:p>
      </dgm:t>
    </dgm:pt>
    <dgm:pt modelId="{CA402A18-4644-4FE4-BA0E-BACD63F3381F}" type="sibTrans" cxnId="{3976961C-5E86-4C6A-8B1D-935D1E46413D}">
      <dgm:prSet/>
      <dgm:spPr/>
      <dgm:t>
        <a:bodyPr/>
        <a:lstStyle/>
        <a:p>
          <a:endParaRPr lang="en-US"/>
        </a:p>
      </dgm:t>
    </dgm:pt>
    <dgm:pt modelId="{7C0E28B2-6095-41CD-9A0E-2F5771BEC3B2}">
      <dgm:prSet/>
      <dgm:spPr/>
      <dgm:t>
        <a:bodyPr/>
        <a:lstStyle/>
        <a:p>
          <a:r>
            <a:rPr lang="es-ES" baseline="0"/>
            <a:t>TASAS DE IMPACTO</a:t>
          </a:r>
          <a:endParaRPr lang="en-US"/>
        </a:p>
      </dgm:t>
    </dgm:pt>
    <dgm:pt modelId="{A927E025-CD1D-4CFC-AA35-EC9387CF1C87}" type="parTrans" cxnId="{B38F362F-B702-4550-B926-2F95ABEE2203}">
      <dgm:prSet/>
      <dgm:spPr/>
      <dgm:t>
        <a:bodyPr/>
        <a:lstStyle/>
        <a:p>
          <a:endParaRPr lang="en-US"/>
        </a:p>
      </dgm:t>
    </dgm:pt>
    <dgm:pt modelId="{2DEF4751-EE33-4C1B-A040-5F1F45BD2EF8}" type="sibTrans" cxnId="{B38F362F-B702-4550-B926-2F95ABEE2203}">
      <dgm:prSet/>
      <dgm:spPr/>
      <dgm:t>
        <a:bodyPr/>
        <a:lstStyle/>
        <a:p>
          <a:endParaRPr lang="en-US"/>
        </a:p>
      </dgm:t>
    </dgm:pt>
    <dgm:pt modelId="{03184ED8-28FD-4DC4-9F78-0B92AE6B98D7}" type="pres">
      <dgm:prSet presAssocID="{60327C2A-41BF-40EB-B954-D6222146378B}" presName="Name0" presStyleCnt="0">
        <dgm:presLayoutVars>
          <dgm:dir/>
          <dgm:animLvl val="lvl"/>
          <dgm:resizeHandles val="exact"/>
        </dgm:presLayoutVars>
      </dgm:prSet>
      <dgm:spPr/>
    </dgm:pt>
    <dgm:pt modelId="{F2A5D8B5-01C4-41AC-89F6-F618223DB44E}" type="pres">
      <dgm:prSet presAssocID="{A0A89C0B-0DE6-4B71-8742-8B69FD7BBC6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DF70F74-B3FD-4822-AFF7-151002ABEC26}" type="pres">
      <dgm:prSet presAssocID="{781E0DA3-2050-4E6C-82B8-B55040B31481}" presName="parTxOnlySpace" presStyleCnt="0"/>
      <dgm:spPr/>
    </dgm:pt>
    <dgm:pt modelId="{F99D3BC0-D673-4539-98F5-D67DB040138B}" type="pres">
      <dgm:prSet presAssocID="{7EF14F08-4D8A-4707-99CE-A7C577A2253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7E7F31E-D5BF-4C26-8665-E3B3D62E8FD7}" type="pres">
      <dgm:prSet presAssocID="{CA402A18-4644-4FE4-BA0E-BACD63F3381F}" presName="parTxOnlySpace" presStyleCnt="0"/>
      <dgm:spPr/>
    </dgm:pt>
    <dgm:pt modelId="{BB67F783-ED2C-4186-9794-432A13740CAC}" type="pres">
      <dgm:prSet presAssocID="{7C0E28B2-6095-41CD-9A0E-2F5771BEC3B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E0BAD15-A241-4BAB-B4B9-671856FBD4A5}" type="presOf" srcId="{7C0E28B2-6095-41CD-9A0E-2F5771BEC3B2}" destId="{BB67F783-ED2C-4186-9794-432A13740CAC}" srcOrd="0" destOrd="0" presId="urn:microsoft.com/office/officeart/2005/8/layout/chevron1"/>
    <dgm:cxn modelId="{3976961C-5E86-4C6A-8B1D-935D1E46413D}" srcId="{60327C2A-41BF-40EB-B954-D6222146378B}" destId="{7EF14F08-4D8A-4707-99CE-A7C577A22534}" srcOrd="1" destOrd="0" parTransId="{01BCD05E-7232-4933-9637-3E2F04B936A4}" sibTransId="{CA402A18-4644-4FE4-BA0E-BACD63F3381F}"/>
    <dgm:cxn modelId="{B38F362F-B702-4550-B926-2F95ABEE2203}" srcId="{60327C2A-41BF-40EB-B954-D6222146378B}" destId="{7C0E28B2-6095-41CD-9A0E-2F5771BEC3B2}" srcOrd="2" destOrd="0" parTransId="{A927E025-CD1D-4CFC-AA35-EC9387CF1C87}" sibTransId="{2DEF4751-EE33-4C1B-A040-5F1F45BD2EF8}"/>
    <dgm:cxn modelId="{5DA85F34-92DD-4525-AAEC-FF5B81193344}" type="presOf" srcId="{60327C2A-41BF-40EB-B954-D6222146378B}" destId="{03184ED8-28FD-4DC4-9F78-0B92AE6B98D7}" srcOrd="0" destOrd="0" presId="urn:microsoft.com/office/officeart/2005/8/layout/chevron1"/>
    <dgm:cxn modelId="{560AB548-B8CB-414B-9A68-C8E6E10F0339}" type="presOf" srcId="{7EF14F08-4D8A-4707-99CE-A7C577A22534}" destId="{F99D3BC0-D673-4539-98F5-D67DB040138B}" srcOrd="0" destOrd="0" presId="urn:microsoft.com/office/officeart/2005/8/layout/chevron1"/>
    <dgm:cxn modelId="{34E1E5AB-4C7F-4018-9D6A-A3AF9376BAB0}" type="presOf" srcId="{A0A89C0B-0DE6-4B71-8742-8B69FD7BBC69}" destId="{F2A5D8B5-01C4-41AC-89F6-F618223DB44E}" srcOrd="0" destOrd="0" presId="urn:microsoft.com/office/officeart/2005/8/layout/chevron1"/>
    <dgm:cxn modelId="{2447DBAC-525F-4BA8-9776-EEB939E0DD11}" srcId="{60327C2A-41BF-40EB-B954-D6222146378B}" destId="{A0A89C0B-0DE6-4B71-8742-8B69FD7BBC69}" srcOrd="0" destOrd="0" parTransId="{CCFBE2A9-1329-4E55-8DBD-C0C2A9F5110C}" sibTransId="{781E0DA3-2050-4E6C-82B8-B55040B31481}"/>
    <dgm:cxn modelId="{3C255AE3-9040-457D-9F0D-3C2615B7A11C}" type="presParOf" srcId="{03184ED8-28FD-4DC4-9F78-0B92AE6B98D7}" destId="{F2A5D8B5-01C4-41AC-89F6-F618223DB44E}" srcOrd="0" destOrd="0" presId="urn:microsoft.com/office/officeart/2005/8/layout/chevron1"/>
    <dgm:cxn modelId="{C413228A-27CE-453B-B262-C5F51099246B}" type="presParOf" srcId="{03184ED8-28FD-4DC4-9F78-0B92AE6B98D7}" destId="{9DF70F74-B3FD-4822-AFF7-151002ABEC26}" srcOrd="1" destOrd="0" presId="urn:microsoft.com/office/officeart/2005/8/layout/chevron1"/>
    <dgm:cxn modelId="{C30EE907-09E5-4460-816C-E84D55AC0412}" type="presParOf" srcId="{03184ED8-28FD-4DC4-9F78-0B92AE6B98D7}" destId="{F99D3BC0-D673-4539-98F5-D67DB040138B}" srcOrd="2" destOrd="0" presId="urn:microsoft.com/office/officeart/2005/8/layout/chevron1"/>
    <dgm:cxn modelId="{76F94395-A1C4-4FB4-B21E-359F77F40032}" type="presParOf" srcId="{03184ED8-28FD-4DC4-9F78-0B92AE6B98D7}" destId="{77E7F31E-D5BF-4C26-8665-E3B3D62E8FD7}" srcOrd="3" destOrd="0" presId="urn:microsoft.com/office/officeart/2005/8/layout/chevron1"/>
    <dgm:cxn modelId="{418E947D-375C-497F-9A7D-DD1B7C121645}" type="presParOf" srcId="{03184ED8-28FD-4DC4-9F78-0B92AE6B98D7}" destId="{BB67F783-ED2C-4186-9794-432A13740CA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29B116-9B3D-44D8-B819-732260B9D858}" type="doc">
      <dgm:prSet loTypeId="urn:microsoft.com/office/officeart/2005/8/layout/hierarchy3" loCatId="hierarchy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3BEA1E3-3D97-41D7-8F07-3A76390D7AE2}">
      <dgm:prSet/>
      <dgm:spPr/>
      <dgm:t>
        <a:bodyPr/>
        <a:lstStyle/>
        <a:p>
          <a:r>
            <a:rPr lang="es-ES"/>
            <a:t>PROGRAMA DE APRENDIZAJE DE COMPETENCIAS TRANSVERSALES Y HABILIDADES EMOCIONALES Y COMUNICATIVAS ¿QUÉ SON?</a:t>
          </a:r>
          <a:endParaRPr lang="en-US"/>
        </a:p>
      </dgm:t>
    </dgm:pt>
    <dgm:pt modelId="{D6905194-6F2D-4A18-A894-FDCAED4810F4}" type="parTrans" cxnId="{4513D004-20F9-493B-8D1A-5DDFE141F08B}">
      <dgm:prSet/>
      <dgm:spPr/>
      <dgm:t>
        <a:bodyPr/>
        <a:lstStyle/>
        <a:p>
          <a:endParaRPr lang="en-US"/>
        </a:p>
      </dgm:t>
    </dgm:pt>
    <dgm:pt modelId="{2AA3D273-B724-4188-A4A1-288A8CDABBFB}" type="sibTrans" cxnId="{4513D004-20F9-493B-8D1A-5DDFE141F08B}">
      <dgm:prSet/>
      <dgm:spPr/>
      <dgm:t>
        <a:bodyPr/>
        <a:lstStyle/>
        <a:p>
          <a:endParaRPr lang="en-US"/>
        </a:p>
      </dgm:t>
    </dgm:pt>
    <dgm:pt modelId="{D65B2E17-409D-440F-8FEF-6835A31B76A4}">
      <dgm:prSet/>
      <dgm:spPr/>
      <dgm:t>
        <a:bodyPr/>
        <a:lstStyle/>
        <a:p>
          <a:r>
            <a:rPr lang="es-ES"/>
            <a:t>MADE IN PSICOLOGÍA</a:t>
          </a:r>
          <a:endParaRPr lang="en-US"/>
        </a:p>
      </dgm:t>
    </dgm:pt>
    <dgm:pt modelId="{5B644042-EDA0-473A-A023-0176D667C207}" type="parTrans" cxnId="{43E2DDBF-669B-494E-9599-FF364105CAF9}">
      <dgm:prSet/>
      <dgm:spPr/>
      <dgm:t>
        <a:bodyPr/>
        <a:lstStyle/>
        <a:p>
          <a:endParaRPr lang="en-US"/>
        </a:p>
      </dgm:t>
    </dgm:pt>
    <dgm:pt modelId="{FFB580D0-6C96-4555-99E9-19725FBA8D48}" type="sibTrans" cxnId="{43E2DDBF-669B-494E-9599-FF364105CAF9}">
      <dgm:prSet/>
      <dgm:spPr/>
      <dgm:t>
        <a:bodyPr/>
        <a:lstStyle/>
        <a:p>
          <a:endParaRPr lang="en-US"/>
        </a:p>
      </dgm:t>
    </dgm:pt>
    <dgm:pt modelId="{EF8288CE-D46C-40CA-8A43-3698A8ED9778}">
      <dgm:prSet/>
      <dgm:spPr/>
      <dgm:t>
        <a:bodyPr/>
        <a:lstStyle/>
        <a:p>
          <a:r>
            <a:rPr lang="es-ES"/>
            <a:t>10 AÑOS DE PERFECCIONAMIENTO… y los que quedan…</a:t>
          </a:r>
          <a:endParaRPr lang="en-US"/>
        </a:p>
      </dgm:t>
    </dgm:pt>
    <dgm:pt modelId="{AAF7B469-698F-444E-A0F5-AE87D3029202}" type="parTrans" cxnId="{4B8E0506-32D7-4378-B71C-6358EEBAE68D}">
      <dgm:prSet/>
      <dgm:spPr/>
      <dgm:t>
        <a:bodyPr/>
        <a:lstStyle/>
        <a:p>
          <a:endParaRPr lang="en-US"/>
        </a:p>
      </dgm:t>
    </dgm:pt>
    <dgm:pt modelId="{E9679048-71B3-4540-B12B-AB8A63FD7B9F}" type="sibTrans" cxnId="{4B8E0506-32D7-4378-B71C-6358EEBAE68D}">
      <dgm:prSet/>
      <dgm:spPr/>
      <dgm:t>
        <a:bodyPr/>
        <a:lstStyle/>
        <a:p>
          <a:endParaRPr lang="en-US"/>
        </a:p>
      </dgm:t>
    </dgm:pt>
    <dgm:pt modelId="{86DD69E7-75D5-490C-AD21-9B3D6A55CE44}" type="pres">
      <dgm:prSet presAssocID="{5129B116-9B3D-44D8-B819-732260B9D85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7E8984-E243-4C24-9AF8-3E3B894F6C1C}" type="pres">
      <dgm:prSet presAssocID="{C3BEA1E3-3D97-41D7-8F07-3A76390D7AE2}" presName="root" presStyleCnt="0"/>
      <dgm:spPr/>
    </dgm:pt>
    <dgm:pt modelId="{4039C174-D75C-4A2B-9361-CA26BDBBB8BB}" type="pres">
      <dgm:prSet presAssocID="{C3BEA1E3-3D97-41D7-8F07-3A76390D7AE2}" presName="rootComposite" presStyleCnt="0"/>
      <dgm:spPr/>
    </dgm:pt>
    <dgm:pt modelId="{F4358566-D3CE-49C6-9A12-F3903B2624A6}" type="pres">
      <dgm:prSet presAssocID="{C3BEA1E3-3D97-41D7-8F07-3A76390D7AE2}" presName="rootText" presStyleLbl="node1" presStyleIdx="0" presStyleCnt="3"/>
      <dgm:spPr/>
    </dgm:pt>
    <dgm:pt modelId="{12B2FAC6-105A-4727-BFE8-5B8650EF65A3}" type="pres">
      <dgm:prSet presAssocID="{C3BEA1E3-3D97-41D7-8F07-3A76390D7AE2}" presName="rootConnector" presStyleLbl="node1" presStyleIdx="0" presStyleCnt="3"/>
      <dgm:spPr/>
    </dgm:pt>
    <dgm:pt modelId="{EF7239BA-6D09-4C31-ABB5-E6B946971E3C}" type="pres">
      <dgm:prSet presAssocID="{C3BEA1E3-3D97-41D7-8F07-3A76390D7AE2}" presName="childShape" presStyleCnt="0"/>
      <dgm:spPr/>
    </dgm:pt>
    <dgm:pt modelId="{3D8FDF88-4B4C-4A7E-935D-B67CE6B2F0EA}" type="pres">
      <dgm:prSet presAssocID="{D65B2E17-409D-440F-8FEF-6835A31B76A4}" presName="root" presStyleCnt="0"/>
      <dgm:spPr/>
    </dgm:pt>
    <dgm:pt modelId="{43C80A1B-A6D5-4C4F-A3D0-16C1B893F15B}" type="pres">
      <dgm:prSet presAssocID="{D65B2E17-409D-440F-8FEF-6835A31B76A4}" presName="rootComposite" presStyleCnt="0"/>
      <dgm:spPr/>
    </dgm:pt>
    <dgm:pt modelId="{814709BB-1CAA-4123-AEA8-10542B40AC9E}" type="pres">
      <dgm:prSet presAssocID="{D65B2E17-409D-440F-8FEF-6835A31B76A4}" presName="rootText" presStyleLbl="node1" presStyleIdx="1" presStyleCnt="3" custLinFactNeighborX="71998" custLinFactNeighborY="54490"/>
      <dgm:spPr/>
    </dgm:pt>
    <dgm:pt modelId="{B5504554-ED2E-4D8C-9062-C0AF86F414F4}" type="pres">
      <dgm:prSet presAssocID="{D65B2E17-409D-440F-8FEF-6835A31B76A4}" presName="rootConnector" presStyleLbl="node1" presStyleIdx="1" presStyleCnt="3"/>
      <dgm:spPr/>
    </dgm:pt>
    <dgm:pt modelId="{476D526D-87DD-466B-9AD1-979E2D07EAD3}" type="pres">
      <dgm:prSet presAssocID="{D65B2E17-409D-440F-8FEF-6835A31B76A4}" presName="childShape" presStyleCnt="0"/>
      <dgm:spPr/>
    </dgm:pt>
    <dgm:pt modelId="{1CB38E7C-1A68-4B00-A57C-52D9D6A85AE1}" type="pres">
      <dgm:prSet presAssocID="{EF8288CE-D46C-40CA-8A43-3698A8ED9778}" presName="root" presStyleCnt="0"/>
      <dgm:spPr/>
    </dgm:pt>
    <dgm:pt modelId="{1A10C4F2-D85C-477B-888F-496B80EF15E7}" type="pres">
      <dgm:prSet presAssocID="{EF8288CE-D46C-40CA-8A43-3698A8ED9778}" presName="rootComposite" presStyleCnt="0"/>
      <dgm:spPr/>
    </dgm:pt>
    <dgm:pt modelId="{E2316C13-F03C-4610-AC24-16D274BDB510}" type="pres">
      <dgm:prSet presAssocID="{EF8288CE-D46C-40CA-8A43-3698A8ED9778}" presName="rootText" presStyleLbl="node1" presStyleIdx="2" presStyleCnt="3" custLinFactNeighborX="-53002" custLinFactNeighborY="-45510"/>
      <dgm:spPr/>
    </dgm:pt>
    <dgm:pt modelId="{9F437943-8A64-4B3D-AF21-CE1C795B55F2}" type="pres">
      <dgm:prSet presAssocID="{EF8288CE-D46C-40CA-8A43-3698A8ED9778}" presName="rootConnector" presStyleLbl="node1" presStyleIdx="2" presStyleCnt="3"/>
      <dgm:spPr/>
    </dgm:pt>
    <dgm:pt modelId="{55381ED5-9719-4492-8D00-ADBB624AECF0}" type="pres">
      <dgm:prSet presAssocID="{EF8288CE-D46C-40CA-8A43-3698A8ED9778}" presName="childShape" presStyleCnt="0"/>
      <dgm:spPr/>
    </dgm:pt>
  </dgm:ptLst>
  <dgm:cxnLst>
    <dgm:cxn modelId="{4513D004-20F9-493B-8D1A-5DDFE141F08B}" srcId="{5129B116-9B3D-44D8-B819-732260B9D858}" destId="{C3BEA1E3-3D97-41D7-8F07-3A76390D7AE2}" srcOrd="0" destOrd="0" parTransId="{D6905194-6F2D-4A18-A894-FDCAED4810F4}" sibTransId="{2AA3D273-B724-4188-A4A1-288A8CDABBFB}"/>
    <dgm:cxn modelId="{4B8E0506-32D7-4378-B71C-6358EEBAE68D}" srcId="{5129B116-9B3D-44D8-B819-732260B9D858}" destId="{EF8288CE-D46C-40CA-8A43-3698A8ED9778}" srcOrd="2" destOrd="0" parTransId="{AAF7B469-698F-444E-A0F5-AE87D3029202}" sibTransId="{E9679048-71B3-4540-B12B-AB8A63FD7B9F}"/>
    <dgm:cxn modelId="{09A9E624-E967-422C-92A1-31D7CD6C1ED5}" type="presOf" srcId="{D65B2E17-409D-440F-8FEF-6835A31B76A4}" destId="{814709BB-1CAA-4123-AEA8-10542B40AC9E}" srcOrd="0" destOrd="0" presId="urn:microsoft.com/office/officeart/2005/8/layout/hierarchy3"/>
    <dgm:cxn modelId="{AF880B3E-F335-4EF3-AF34-D9CAAEDE0D94}" type="presOf" srcId="{EF8288CE-D46C-40CA-8A43-3698A8ED9778}" destId="{E2316C13-F03C-4610-AC24-16D274BDB510}" srcOrd="0" destOrd="0" presId="urn:microsoft.com/office/officeart/2005/8/layout/hierarchy3"/>
    <dgm:cxn modelId="{8513BF6A-61AA-4248-95D9-DF9B76EBB98E}" type="presOf" srcId="{C3BEA1E3-3D97-41D7-8F07-3A76390D7AE2}" destId="{12B2FAC6-105A-4727-BFE8-5B8650EF65A3}" srcOrd="1" destOrd="0" presId="urn:microsoft.com/office/officeart/2005/8/layout/hierarchy3"/>
    <dgm:cxn modelId="{52E8079D-33FA-490D-9040-B75B2AE8BC6D}" type="presOf" srcId="{EF8288CE-D46C-40CA-8A43-3698A8ED9778}" destId="{9F437943-8A64-4B3D-AF21-CE1C795B55F2}" srcOrd="1" destOrd="0" presId="urn:microsoft.com/office/officeart/2005/8/layout/hierarchy3"/>
    <dgm:cxn modelId="{DC8436B7-FBBC-43CB-89D6-D243AF88562D}" type="presOf" srcId="{D65B2E17-409D-440F-8FEF-6835A31B76A4}" destId="{B5504554-ED2E-4D8C-9062-C0AF86F414F4}" srcOrd="1" destOrd="0" presId="urn:microsoft.com/office/officeart/2005/8/layout/hierarchy3"/>
    <dgm:cxn modelId="{43E2DDBF-669B-494E-9599-FF364105CAF9}" srcId="{5129B116-9B3D-44D8-B819-732260B9D858}" destId="{D65B2E17-409D-440F-8FEF-6835A31B76A4}" srcOrd="1" destOrd="0" parTransId="{5B644042-EDA0-473A-A023-0176D667C207}" sibTransId="{FFB580D0-6C96-4555-99E9-19725FBA8D48}"/>
    <dgm:cxn modelId="{46B835E5-7A3C-42A3-B7A3-D49C26120406}" type="presOf" srcId="{C3BEA1E3-3D97-41D7-8F07-3A76390D7AE2}" destId="{F4358566-D3CE-49C6-9A12-F3903B2624A6}" srcOrd="0" destOrd="0" presId="urn:microsoft.com/office/officeart/2005/8/layout/hierarchy3"/>
    <dgm:cxn modelId="{38791CED-5D88-4842-AE5A-8415C58A37A1}" type="presOf" srcId="{5129B116-9B3D-44D8-B819-732260B9D858}" destId="{86DD69E7-75D5-490C-AD21-9B3D6A55CE44}" srcOrd="0" destOrd="0" presId="urn:microsoft.com/office/officeart/2005/8/layout/hierarchy3"/>
    <dgm:cxn modelId="{AA6F351B-6D58-4082-981F-5B08990C237F}" type="presParOf" srcId="{86DD69E7-75D5-490C-AD21-9B3D6A55CE44}" destId="{517E8984-E243-4C24-9AF8-3E3B894F6C1C}" srcOrd="0" destOrd="0" presId="urn:microsoft.com/office/officeart/2005/8/layout/hierarchy3"/>
    <dgm:cxn modelId="{14D9F3DF-8DE8-4C02-BCF5-26ADE16EAE65}" type="presParOf" srcId="{517E8984-E243-4C24-9AF8-3E3B894F6C1C}" destId="{4039C174-D75C-4A2B-9361-CA26BDBBB8BB}" srcOrd="0" destOrd="0" presId="urn:microsoft.com/office/officeart/2005/8/layout/hierarchy3"/>
    <dgm:cxn modelId="{D386C9B2-CA65-4B1A-9D68-BB2AFC335CFF}" type="presParOf" srcId="{4039C174-D75C-4A2B-9361-CA26BDBBB8BB}" destId="{F4358566-D3CE-49C6-9A12-F3903B2624A6}" srcOrd="0" destOrd="0" presId="urn:microsoft.com/office/officeart/2005/8/layout/hierarchy3"/>
    <dgm:cxn modelId="{E02C6B10-F3CB-48C8-BBA7-CC1780FA12A1}" type="presParOf" srcId="{4039C174-D75C-4A2B-9361-CA26BDBBB8BB}" destId="{12B2FAC6-105A-4727-BFE8-5B8650EF65A3}" srcOrd="1" destOrd="0" presId="urn:microsoft.com/office/officeart/2005/8/layout/hierarchy3"/>
    <dgm:cxn modelId="{9016FC4F-28D5-41B2-B16C-7E261D33D628}" type="presParOf" srcId="{517E8984-E243-4C24-9AF8-3E3B894F6C1C}" destId="{EF7239BA-6D09-4C31-ABB5-E6B946971E3C}" srcOrd="1" destOrd="0" presId="urn:microsoft.com/office/officeart/2005/8/layout/hierarchy3"/>
    <dgm:cxn modelId="{561EC0C7-FDC3-4CBD-9DAF-07F586D92881}" type="presParOf" srcId="{86DD69E7-75D5-490C-AD21-9B3D6A55CE44}" destId="{3D8FDF88-4B4C-4A7E-935D-B67CE6B2F0EA}" srcOrd="1" destOrd="0" presId="urn:microsoft.com/office/officeart/2005/8/layout/hierarchy3"/>
    <dgm:cxn modelId="{1C093710-1C97-439D-8E85-A350B9D6DC73}" type="presParOf" srcId="{3D8FDF88-4B4C-4A7E-935D-B67CE6B2F0EA}" destId="{43C80A1B-A6D5-4C4F-A3D0-16C1B893F15B}" srcOrd="0" destOrd="0" presId="urn:microsoft.com/office/officeart/2005/8/layout/hierarchy3"/>
    <dgm:cxn modelId="{68A7C0C8-9688-4470-BF6F-4357A6DE261B}" type="presParOf" srcId="{43C80A1B-A6D5-4C4F-A3D0-16C1B893F15B}" destId="{814709BB-1CAA-4123-AEA8-10542B40AC9E}" srcOrd="0" destOrd="0" presId="urn:microsoft.com/office/officeart/2005/8/layout/hierarchy3"/>
    <dgm:cxn modelId="{69D0A797-EB3D-4611-87A6-417312D103FE}" type="presParOf" srcId="{43C80A1B-A6D5-4C4F-A3D0-16C1B893F15B}" destId="{B5504554-ED2E-4D8C-9062-C0AF86F414F4}" srcOrd="1" destOrd="0" presId="urn:microsoft.com/office/officeart/2005/8/layout/hierarchy3"/>
    <dgm:cxn modelId="{934ADD7D-BDB0-4DBE-AE88-EA59F1034C8E}" type="presParOf" srcId="{3D8FDF88-4B4C-4A7E-935D-B67CE6B2F0EA}" destId="{476D526D-87DD-466B-9AD1-979E2D07EAD3}" srcOrd="1" destOrd="0" presId="urn:microsoft.com/office/officeart/2005/8/layout/hierarchy3"/>
    <dgm:cxn modelId="{9DBFEAC4-AFFE-4CDF-B3D0-18739D7F54A1}" type="presParOf" srcId="{86DD69E7-75D5-490C-AD21-9B3D6A55CE44}" destId="{1CB38E7C-1A68-4B00-A57C-52D9D6A85AE1}" srcOrd="2" destOrd="0" presId="urn:microsoft.com/office/officeart/2005/8/layout/hierarchy3"/>
    <dgm:cxn modelId="{80E801EA-F785-432D-9CE5-B50FAFEF252D}" type="presParOf" srcId="{1CB38E7C-1A68-4B00-A57C-52D9D6A85AE1}" destId="{1A10C4F2-D85C-477B-888F-496B80EF15E7}" srcOrd="0" destOrd="0" presId="urn:microsoft.com/office/officeart/2005/8/layout/hierarchy3"/>
    <dgm:cxn modelId="{B442AE18-6CA6-49AA-8EF2-ED43212C4572}" type="presParOf" srcId="{1A10C4F2-D85C-477B-888F-496B80EF15E7}" destId="{E2316C13-F03C-4610-AC24-16D274BDB510}" srcOrd="0" destOrd="0" presId="urn:microsoft.com/office/officeart/2005/8/layout/hierarchy3"/>
    <dgm:cxn modelId="{781A8061-4D3D-433F-AEFC-15C6E5A5DE57}" type="presParOf" srcId="{1A10C4F2-D85C-477B-888F-496B80EF15E7}" destId="{9F437943-8A64-4B3D-AF21-CE1C795B55F2}" srcOrd="1" destOrd="0" presId="urn:microsoft.com/office/officeart/2005/8/layout/hierarchy3"/>
    <dgm:cxn modelId="{7A2B71D0-56D0-45D9-AA2A-7A8BEA1DB937}" type="presParOf" srcId="{1CB38E7C-1A68-4B00-A57C-52D9D6A85AE1}" destId="{55381ED5-9719-4492-8D00-ADBB624AECF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4B5528-C56C-48CE-9B2D-C2A3A35DFAF2}" type="doc">
      <dgm:prSet loTypeId="urn:microsoft.com/office/officeart/2005/8/layout/chart3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B0D833-E322-4082-BD33-2CA1BDD4AFA6}">
      <dgm:prSet/>
      <dgm:spPr/>
      <dgm:t>
        <a:bodyPr/>
        <a:lstStyle/>
        <a:p>
          <a:r>
            <a:rPr lang="es-ES"/>
            <a:t>REVISIÓN Y REFORMULACIÓN</a:t>
          </a:r>
          <a:endParaRPr lang="en-US"/>
        </a:p>
      </dgm:t>
    </dgm:pt>
    <dgm:pt modelId="{DE062B52-A41A-47C6-B3C3-B79EA6EE26BD}" type="parTrans" cxnId="{29D66315-6F3E-4021-B05E-955690713725}">
      <dgm:prSet/>
      <dgm:spPr/>
      <dgm:t>
        <a:bodyPr/>
        <a:lstStyle/>
        <a:p>
          <a:endParaRPr lang="en-US"/>
        </a:p>
      </dgm:t>
    </dgm:pt>
    <dgm:pt modelId="{EB33D29B-9AD8-4375-89B7-5A257EF1F6A3}" type="sibTrans" cxnId="{29D66315-6F3E-4021-B05E-955690713725}">
      <dgm:prSet/>
      <dgm:spPr/>
      <dgm:t>
        <a:bodyPr/>
        <a:lstStyle/>
        <a:p>
          <a:endParaRPr lang="en-US"/>
        </a:p>
      </dgm:t>
    </dgm:pt>
    <dgm:pt modelId="{7ED9FB46-C997-4ED2-B33C-0C198D78579D}">
      <dgm:prSet/>
      <dgm:spPr/>
      <dgm:t>
        <a:bodyPr/>
        <a:lstStyle/>
        <a:p>
          <a:r>
            <a:rPr lang="es-ES"/>
            <a:t>ADAPTADO A LAS NUEVAS DEMANDAS Y NECESIDADES</a:t>
          </a:r>
          <a:endParaRPr lang="en-US"/>
        </a:p>
      </dgm:t>
    </dgm:pt>
    <dgm:pt modelId="{2C2B4ED1-12E3-49EB-AC29-473211A64F3A}" type="parTrans" cxnId="{3CA449B2-CBD7-4C7A-BA69-9DECAD6F8E35}">
      <dgm:prSet/>
      <dgm:spPr/>
      <dgm:t>
        <a:bodyPr/>
        <a:lstStyle/>
        <a:p>
          <a:endParaRPr lang="en-US"/>
        </a:p>
      </dgm:t>
    </dgm:pt>
    <dgm:pt modelId="{A62921C8-ECA0-4E62-9E90-70D1B2DA1A89}" type="sibTrans" cxnId="{3CA449B2-CBD7-4C7A-BA69-9DECAD6F8E35}">
      <dgm:prSet/>
      <dgm:spPr/>
      <dgm:t>
        <a:bodyPr/>
        <a:lstStyle/>
        <a:p>
          <a:endParaRPr lang="en-US"/>
        </a:p>
      </dgm:t>
    </dgm:pt>
    <dgm:pt modelId="{0C3C545B-77C2-459C-B848-9F461878F2C4}">
      <dgm:prSet/>
      <dgm:spPr/>
      <dgm:t>
        <a:bodyPr/>
        <a:lstStyle/>
        <a:p>
          <a:r>
            <a:rPr lang="es-ES"/>
            <a:t>8 MÓDULOS SEPARADOS EN 3 BLOQUES: ESTILOS DE AFRONTAMIENTO, GESTIÓN DE EMOCIONES Y COMUNICACIÓN. GESTIÓN DE METAS. </a:t>
          </a:r>
          <a:endParaRPr lang="en-US"/>
        </a:p>
      </dgm:t>
    </dgm:pt>
    <dgm:pt modelId="{1F6205CB-1428-47B7-8413-D8362F9E3C1C}" type="parTrans" cxnId="{86A4BB46-511F-4FAA-A3F3-4447C399766E}">
      <dgm:prSet/>
      <dgm:spPr/>
      <dgm:t>
        <a:bodyPr/>
        <a:lstStyle/>
        <a:p>
          <a:endParaRPr lang="en-US"/>
        </a:p>
      </dgm:t>
    </dgm:pt>
    <dgm:pt modelId="{487AC789-2659-4432-B8EA-471FA3ECB49A}" type="sibTrans" cxnId="{86A4BB46-511F-4FAA-A3F3-4447C399766E}">
      <dgm:prSet/>
      <dgm:spPr/>
      <dgm:t>
        <a:bodyPr/>
        <a:lstStyle/>
        <a:p>
          <a:endParaRPr lang="en-US"/>
        </a:p>
      </dgm:t>
    </dgm:pt>
    <dgm:pt modelId="{04A7DE21-E76C-49B8-9115-C1F045D8820A}">
      <dgm:prSet/>
      <dgm:spPr/>
      <dgm:t>
        <a:bodyPr/>
        <a:lstStyle/>
        <a:p>
          <a:r>
            <a:rPr lang="es-ES"/>
            <a:t>PROGRAMA MÁS DEMANDADO EN PSICOLOGÍA. (350 PARTICIPANTES EN 3 AÑOS)</a:t>
          </a:r>
          <a:endParaRPr lang="en-US"/>
        </a:p>
      </dgm:t>
    </dgm:pt>
    <dgm:pt modelId="{21F7A3AA-3155-4E76-B153-4986AC4E90E9}" type="parTrans" cxnId="{6DCC2819-F5BA-4D51-A7C8-B7DE6498E879}">
      <dgm:prSet/>
      <dgm:spPr/>
      <dgm:t>
        <a:bodyPr/>
        <a:lstStyle/>
        <a:p>
          <a:endParaRPr lang="en-US"/>
        </a:p>
      </dgm:t>
    </dgm:pt>
    <dgm:pt modelId="{38F49C17-DDDD-4FA0-B0A8-6D3AAE77B48C}" type="sibTrans" cxnId="{6DCC2819-F5BA-4D51-A7C8-B7DE6498E879}">
      <dgm:prSet/>
      <dgm:spPr/>
      <dgm:t>
        <a:bodyPr/>
        <a:lstStyle/>
        <a:p>
          <a:endParaRPr lang="en-US"/>
        </a:p>
      </dgm:t>
    </dgm:pt>
    <dgm:pt modelId="{AC1F4939-01D0-4805-B322-80597D429734}">
      <dgm:prSet/>
      <dgm:spPr/>
      <dgm:t>
        <a:bodyPr/>
        <a:lstStyle/>
        <a:p>
          <a:r>
            <a:rPr lang="es-ES"/>
            <a:t>REPERCUSIONES MULTIDIMENSIONALES EN EL ESTUDIANTADO.</a:t>
          </a:r>
          <a:endParaRPr lang="en-US"/>
        </a:p>
      </dgm:t>
    </dgm:pt>
    <dgm:pt modelId="{389FA72C-4DEE-41FF-95D9-FFE2E324A44E}" type="parTrans" cxnId="{61F7CB5B-9121-4938-A42C-F8D13007F40D}">
      <dgm:prSet/>
      <dgm:spPr/>
      <dgm:t>
        <a:bodyPr/>
        <a:lstStyle/>
        <a:p>
          <a:endParaRPr lang="en-US"/>
        </a:p>
      </dgm:t>
    </dgm:pt>
    <dgm:pt modelId="{DA4E1C34-5563-48E3-9BB9-42E34BD5CBB0}" type="sibTrans" cxnId="{61F7CB5B-9121-4938-A42C-F8D13007F40D}">
      <dgm:prSet/>
      <dgm:spPr/>
      <dgm:t>
        <a:bodyPr/>
        <a:lstStyle/>
        <a:p>
          <a:endParaRPr lang="en-US"/>
        </a:p>
      </dgm:t>
    </dgm:pt>
    <dgm:pt modelId="{E0DBA1C7-69F7-4628-8619-C32BAEC182DE}">
      <dgm:prSet/>
      <dgm:spPr/>
      <dgm:t>
        <a:bodyPr/>
        <a:lstStyle/>
        <a:p>
          <a:r>
            <a:rPr lang="es-ES"/>
            <a:t>UNA DINÁMICA VALE MÁS QUE MIL PALABRAS….</a:t>
          </a:r>
          <a:endParaRPr lang="en-US"/>
        </a:p>
      </dgm:t>
    </dgm:pt>
    <dgm:pt modelId="{CFA33335-B48B-4044-A8A1-9EA6B93984D8}" type="parTrans" cxnId="{2DFD4D02-6855-4AF2-86BF-A338D007D66B}">
      <dgm:prSet/>
      <dgm:spPr/>
      <dgm:t>
        <a:bodyPr/>
        <a:lstStyle/>
        <a:p>
          <a:endParaRPr lang="en-US"/>
        </a:p>
      </dgm:t>
    </dgm:pt>
    <dgm:pt modelId="{52D9430E-BC99-405D-BD77-081A3ED0E5DC}" type="sibTrans" cxnId="{2DFD4D02-6855-4AF2-86BF-A338D007D66B}">
      <dgm:prSet/>
      <dgm:spPr/>
      <dgm:t>
        <a:bodyPr/>
        <a:lstStyle/>
        <a:p>
          <a:endParaRPr lang="en-US"/>
        </a:p>
      </dgm:t>
    </dgm:pt>
    <dgm:pt modelId="{D66269CA-A224-4DEC-819F-0D20E16DF95E}" type="pres">
      <dgm:prSet presAssocID="{BF4B5528-C56C-48CE-9B2D-C2A3A35DFAF2}" presName="compositeShape" presStyleCnt="0">
        <dgm:presLayoutVars>
          <dgm:chMax val="7"/>
          <dgm:dir/>
          <dgm:resizeHandles val="exact"/>
        </dgm:presLayoutVars>
      </dgm:prSet>
      <dgm:spPr/>
    </dgm:pt>
    <dgm:pt modelId="{D572DB0B-6D46-4A16-8754-6113EEA377A1}" type="pres">
      <dgm:prSet presAssocID="{BF4B5528-C56C-48CE-9B2D-C2A3A35DFAF2}" presName="wedge1" presStyleLbl="node1" presStyleIdx="0" presStyleCnt="6"/>
      <dgm:spPr/>
    </dgm:pt>
    <dgm:pt modelId="{F7BCE590-9A94-40DB-B0A6-C7A70D39C358}" type="pres">
      <dgm:prSet presAssocID="{BF4B5528-C56C-48CE-9B2D-C2A3A35DFAF2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6011F861-35B8-4507-8D7B-03BB5A5E0555}" type="pres">
      <dgm:prSet presAssocID="{BF4B5528-C56C-48CE-9B2D-C2A3A35DFAF2}" presName="wedge2" presStyleLbl="node1" presStyleIdx="1" presStyleCnt="6"/>
      <dgm:spPr/>
    </dgm:pt>
    <dgm:pt modelId="{0FACB8F0-C0EF-40BA-92A6-B86D6932BA5A}" type="pres">
      <dgm:prSet presAssocID="{BF4B5528-C56C-48CE-9B2D-C2A3A35DFAF2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12F13CF-5FD1-4014-B2F5-5E003F2166E4}" type="pres">
      <dgm:prSet presAssocID="{BF4B5528-C56C-48CE-9B2D-C2A3A35DFAF2}" presName="wedge3" presStyleLbl="node1" presStyleIdx="2" presStyleCnt="6"/>
      <dgm:spPr/>
    </dgm:pt>
    <dgm:pt modelId="{C155C1C9-06B3-43AD-9F9D-9A5691E33BA6}" type="pres">
      <dgm:prSet presAssocID="{BF4B5528-C56C-48CE-9B2D-C2A3A35DFAF2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CD39C6F8-5913-4A87-B5FB-9A0338147671}" type="pres">
      <dgm:prSet presAssocID="{BF4B5528-C56C-48CE-9B2D-C2A3A35DFAF2}" presName="wedge4" presStyleLbl="node1" presStyleIdx="3" presStyleCnt="6"/>
      <dgm:spPr/>
    </dgm:pt>
    <dgm:pt modelId="{BD77A21E-1A71-48BF-AE87-5F72D679A0C1}" type="pres">
      <dgm:prSet presAssocID="{BF4B5528-C56C-48CE-9B2D-C2A3A35DFAF2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B33A2FE-806A-4E29-B228-8AB187D5E2E6}" type="pres">
      <dgm:prSet presAssocID="{BF4B5528-C56C-48CE-9B2D-C2A3A35DFAF2}" presName="wedge5" presStyleLbl="node1" presStyleIdx="4" presStyleCnt="6"/>
      <dgm:spPr/>
    </dgm:pt>
    <dgm:pt modelId="{A0C09B08-8239-4E24-B6FE-EA6B8CD5F177}" type="pres">
      <dgm:prSet presAssocID="{BF4B5528-C56C-48CE-9B2D-C2A3A35DFAF2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A8EFA12D-EB70-49F2-87E1-F5C7616DE3E9}" type="pres">
      <dgm:prSet presAssocID="{BF4B5528-C56C-48CE-9B2D-C2A3A35DFAF2}" presName="wedge6" presStyleLbl="node1" presStyleIdx="5" presStyleCnt="6"/>
      <dgm:spPr/>
    </dgm:pt>
    <dgm:pt modelId="{68ED927E-3750-49EB-A529-0CEBB235EEC0}" type="pres">
      <dgm:prSet presAssocID="{BF4B5528-C56C-48CE-9B2D-C2A3A35DFAF2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2DFD4D02-6855-4AF2-86BF-A338D007D66B}" srcId="{BF4B5528-C56C-48CE-9B2D-C2A3A35DFAF2}" destId="{E0DBA1C7-69F7-4628-8619-C32BAEC182DE}" srcOrd="5" destOrd="0" parTransId="{CFA33335-B48B-4044-A8A1-9EA6B93984D8}" sibTransId="{52D9430E-BC99-405D-BD77-081A3ED0E5DC}"/>
    <dgm:cxn modelId="{A7CB0508-3AA3-4826-93A6-FA6A886386D0}" type="presOf" srcId="{AC1F4939-01D0-4805-B322-80597D429734}" destId="{0B33A2FE-806A-4E29-B228-8AB187D5E2E6}" srcOrd="0" destOrd="0" presId="urn:microsoft.com/office/officeart/2005/8/layout/chart3"/>
    <dgm:cxn modelId="{29D66315-6F3E-4021-B05E-955690713725}" srcId="{BF4B5528-C56C-48CE-9B2D-C2A3A35DFAF2}" destId="{98B0D833-E322-4082-BD33-2CA1BDD4AFA6}" srcOrd="0" destOrd="0" parTransId="{DE062B52-A41A-47C6-B3C3-B79EA6EE26BD}" sibTransId="{EB33D29B-9AD8-4375-89B7-5A257EF1F6A3}"/>
    <dgm:cxn modelId="{6DCC2819-F5BA-4D51-A7C8-B7DE6498E879}" srcId="{BF4B5528-C56C-48CE-9B2D-C2A3A35DFAF2}" destId="{04A7DE21-E76C-49B8-9115-C1F045D8820A}" srcOrd="3" destOrd="0" parTransId="{21F7A3AA-3155-4E76-B153-4986AC4E90E9}" sibTransId="{38F49C17-DDDD-4FA0-B0A8-6D3AAE77B48C}"/>
    <dgm:cxn modelId="{7895701A-0E5E-4985-881C-E4828A4E2963}" type="presOf" srcId="{04A7DE21-E76C-49B8-9115-C1F045D8820A}" destId="{CD39C6F8-5913-4A87-B5FB-9A0338147671}" srcOrd="0" destOrd="0" presId="urn:microsoft.com/office/officeart/2005/8/layout/chart3"/>
    <dgm:cxn modelId="{61F7CB5B-9121-4938-A42C-F8D13007F40D}" srcId="{BF4B5528-C56C-48CE-9B2D-C2A3A35DFAF2}" destId="{AC1F4939-01D0-4805-B322-80597D429734}" srcOrd="4" destOrd="0" parTransId="{389FA72C-4DEE-41FF-95D9-FFE2E324A44E}" sibTransId="{DA4E1C34-5563-48E3-9BB9-42E34BD5CBB0}"/>
    <dgm:cxn modelId="{90089541-83E7-4E3E-8D44-5221786FA5E9}" type="presOf" srcId="{0C3C545B-77C2-459C-B848-9F461878F2C4}" destId="{C155C1C9-06B3-43AD-9F9D-9A5691E33BA6}" srcOrd="1" destOrd="0" presId="urn:microsoft.com/office/officeart/2005/8/layout/chart3"/>
    <dgm:cxn modelId="{2403DE42-63B8-49AC-9E0F-4744DD7EAD67}" type="presOf" srcId="{98B0D833-E322-4082-BD33-2CA1BDD4AFA6}" destId="{D572DB0B-6D46-4A16-8754-6113EEA377A1}" srcOrd="0" destOrd="0" presId="urn:microsoft.com/office/officeart/2005/8/layout/chart3"/>
    <dgm:cxn modelId="{86A4BB46-511F-4FAA-A3F3-4447C399766E}" srcId="{BF4B5528-C56C-48CE-9B2D-C2A3A35DFAF2}" destId="{0C3C545B-77C2-459C-B848-9F461878F2C4}" srcOrd="2" destOrd="0" parTransId="{1F6205CB-1428-47B7-8413-D8362F9E3C1C}" sibTransId="{487AC789-2659-4432-B8EA-471FA3ECB49A}"/>
    <dgm:cxn modelId="{1F00BB68-C95D-4A1E-8AA1-F1143FC55957}" type="presOf" srcId="{AC1F4939-01D0-4805-B322-80597D429734}" destId="{A0C09B08-8239-4E24-B6FE-EA6B8CD5F177}" srcOrd="1" destOrd="0" presId="urn:microsoft.com/office/officeart/2005/8/layout/chart3"/>
    <dgm:cxn modelId="{D0BA6681-E28E-4618-A4AC-E6D7898EF8BB}" type="presOf" srcId="{04A7DE21-E76C-49B8-9115-C1F045D8820A}" destId="{BD77A21E-1A71-48BF-AE87-5F72D679A0C1}" srcOrd="1" destOrd="0" presId="urn:microsoft.com/office/officeart/2005/8/layout/chart3"/>
    <dgm:cxn modelId="{61BBEB8A-8F24-4E98-88EE-7D9BC1D94EDD}" type="presOf" srcId="{BF4B5528-C56C-48CE-9B2D-C2A3A35DFAF2}" destId="{D66269CA-A224-4DEC-819F-0D20E16DF95E}" srcOrd="0" destOrd="0" presId="urn:microsoft.com/office/officeart/2005/8/layout/chart3"/>
    <dgm:cxn modelId="{AF984FA9-DF62-4D5C-8D71-8367EE658AED}" type="presOf" srcId="{7ED9FB46-C997-4ED2-B33C-0C198D78579D}" destId="{0FACB8F0-C0EF-40BA-92A6-B86D6932BA5A}" srcOrd="1" destOrd="0" presId="urn:microsoft.com/office/officeart/2005/8/layout/chart3"/>
    <dgm:cxn modelId="{3B1240B0-1B27-4A0F-9090-5C72BE745C73}" type="presOf" srcId="{0C3C545B-77C2-459C-B848-9F461878F2C4}" destId="{312F13CF-5FD1-4014-B2F5-5E003F2166E4}" srcOrd="0" destOrd="0" presId="urn:microsoft.com/office/officeart/2005/8/layout/chart3"/>
    <dgm:cxn modelId="{3CA449B2-CBD7-4C7A-BA69-9DECAD6F8E35}" srcId="{BF4B5528-C56C-48CE-9B2D-C2A3A35DFAF2}" destId="{7ED9FB46-C997-4ED2-B33C-0C198D78579D}" srcOrd="1" destOrd="0" parTransId="{2C2B4ED1-12E3-49EB-AC29-473211A64F3A}" sibTransId="{A62921C8-ECA0-4E62-9E90-70D1B2DA1A89}"/>
    <dgm:cxn modelId="{80644BC0-641E-44DE-8D8D-96D88B9C4EC1}" type="presOf" srcId="{98B0D833-E322-4082-BD33-2CA1BDD4AFA6}" destId="{F7BCE590-9A94-40DB-B0A6-C7A70D39C358}" srcOrd="1" destOrd="0" presId="urn:microsoft.com/office/officeart/2005/8/layout/chart3"/>
    <dgm:cxn modelId="{613B3EC5-9539-4321-9156-EBC0FBCB0E77}" type="presOf" srcId="{E0DBA1C7-69F7-4628-8619-C32BAEC182DE}" destId="{A8EFA12D-EB70-49F2-87E1-F5C7616DE3E9}" srcOrd="0" destOrd="0" presId="urn:microsoft.com/office/officeart/2005/8/layout/chart3"/>
    <dgm:cxn modelId="{6447E6CD-AC00-48C0-9675-53BFB109BDD4}" type="presOf" srcId="{E0DBA1C7-69F7-4628-8619-C32BAEC182DE}" destId="{68ED927E-3750-49EB-A529-0CEBB235EEC0}" srcOrd="1" destOrd="0" presId="urn:microsoft.com/office/officeart/2005/8/layout/chart3"/>
    <dgm:cxn modelId="{0433EADF-09E4-4B08-902A-EE213E401394}" type="presOf" srcId="{7ED9FB46-C997-4ED2-B33C-0C198D78579D}" destId="{6011F861-35B8-4507-8D7B-03BB5A5E0555}" srcOrd="0" destOrd="0" presId="urn:microsoft.com/office/officeart/2005/8/layout/chart3"/>
    <dgm:cxn modelId="{79D7C6C3-8582-4B3B-8140-990F32966525}" type="presParOf" srcId="{D66269CA-A224-4DEC-819F-0D20E16DF95E}" destId="{D572DB0B-6D46-4A16-8754-6113EEA377A1}" srcOrd="0" destOrd="0" presId="urn:microsoft.com/office/officeart/2005/8/layout/chart3"/>
    <dgm:cxn modelId="{9AE06DBA-2F34-4187-A9FF-9386BEB427A2}" type="presParOf" srcId="{D66269CA-A224-4DEC-819F-0D20E16DF95E}" destId="{F7BCE590-9A94-40DB-B0A6-C7A70D39C358}" srcOrd="1" destOrd="0" presId="urn:microsoft.com/office/officeart/2005/8/layout/chart3"/>
    <dgm:cxn modelId="{62DB09B9-7AE2-409D-9855-24A6445F0CAD}" type="presParOf" srcId="{D66269CA-A224-4DEC-819F-0D20E16DF95E}" destId="{6011F861-35B8-4507-8D7B-03BB5A5E0555}" srcOrd="2" destOrd="0" presId="urn:microsoft.com/office/officeart/2005/8/layout/chart3"/>
    <dgm:cxn modelId="{5BE80282-CAF3-447C-BE6F-69B6C00F1F44}" type="presParOf" srcId="{D66269CA-A224-4DEC-819F-0D20E16DF95E}" destId="{0FACB8F0-C0EF-40BA-92A6-B86D6932BA5A}" srcOrd="3" destOrd="0" presId="urn:microsoft.com/office/officeart/2005/8/layout/chart3"/>
    <dgm:cxn modelId="{09581A23-5B6F-4DFE-9089-EEC3015D3EAB}" type="presParOf" srcId="{D66269CA-A224-4DEC-819F-0D20E16DF95E}" destId="{312F13CF-5FD1-4014-B2F5-5E003F2166E4}" srcOrd="4" destOrd="0" presId="urn:microsoft.com/office/officeart/2005/8/layout/chart3"/>
    <dgm:cxn modelId="{6D09E6C9-4CE4-4A3D-A070-DC3EC5C91816}" type="presParOf" srcId="{D66269CA-A224-4DEC-819F-0D20E16DF95E}" destId="{C155C1C9-06B3-43AD-9F9D-9A5691E33BA6}" srcOrd="5" destOrd="0" presId="urn:microsoft.com/office/officeart/2005/8/layout/chart3"/>
    <dgm:cxn modelId="{EF08AD30-326A-465C-BC6B-2A40FDCF76DF}" type="presParOf" srcId="{D66269CA-A224-4DEC-819F-0D20E16DF95E}" destId="{CD39C6F8-5913-4A87-B5FB-9A0338147671}" srcOrd="6" destOrd="0" presId="urn:microsoft.com/office/officeart/2005/8/layout/chart3"/>
    <dgm:cxn modelId="{7C90FA5B-393E-482F-BB19-157F17B20E23}" type="presParOf" srcId="{D66269CA-A224-4DEC-819F-0D20E16DF95E}" destId="{BD77A21E-1A71-48BF-AE87-5F72D679A0C1}" srcOrd="7" destOrd="0" presId="urn:microsoft.com/office/officeart/2005/8/layout/chart3"/>
    <dgm:cxn modelId="{92685C24-E949-46A5-A4EA-21B0D1EAC166}" type="presParOf" srcId="{D66269CA-A224-4DEC-819F-0D20E16DF95E}" destId="{0B33A2FE-806A-4E29-B228-8AB187D5E2E6}" srcOrd="8" destOrd="0" presId="urn:microsoft.com/office/officeart/2005/8/layout/chart3"/>
    <dgm:cxn modelId="{D9B36374-ED77-405B-A294-021379259329}" type="presParOf" srcId="{D66269CA-A224-4DEC-819F-0D20E16DF95E}" destId="{A0C09B08-8239-4E24-B6FE-EA6B8CD5F177}" srcOrd="9" destOrd="0" presId="urn:microsoft.com/office/officeart/2005/8/layout/chart3"/>
    <dgm:cxn modelId="{3512326C-1A09-46E4-8E32-24452C5D7423}" type="presParOf" srcId="{D66269CA-A224-4DEC-819F-0D20E16DF95E}" destId="{A8EFA12D-EB70-49F2-87E1-F5C7616DE3E9}" srcOrd="10" destOrd="0" presId="urn:microsoft.com/office/officeart/2005/8/layout/chart3"/>
    <dgm:cxn modelId="{0A9B72EB-32DB-4A5C-9B2E-EA3A7F0067AC}" type="presParOf" srcId="{D66269CA-A224-4DEC-819F-0D20E16DF95E}" destId="{68ED927E-3750-49EB-A529-0CEBB235EEC0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BC173D-B2BE-44FF-BCD3-8E457B317618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41082DF-8D2C-4973-A568-64F8E759BF4E}">
      <dgm:prSet/>
      <dgm:spPr/>
      <dgm:t>
        <a:bodyPr/>
        <a:lstStyle/>
        <a:p>
          <a:r>
            <a:rPr lang="es-ES" baseline="0"/>
            <a:t>1. PRESENTACIÓN.</a:t>
          </a:r>
          <a:endParaRPr lang="en-US"/>
        </a:p>
      </dgm:t>
    </dgm:pt>
    <dgm:pt modelId="{DB334250-3F55-4381-BD20-464CFC1ED3B0}" type="parTrans" cxnId="{D4426909-4B12-4151-A361-F2DBEEBBEAED}">
      <dgm:prSet/>
      <dgm:spPr/>
      <dgm:t>
        <a:bodyPr/>
        <a:lstStyle/>
        <a:p>
          <a:endParaRPr lang="en-US"/>
        </a:p>
      </dgm:t>
    </dgm:pt>
    <dgm:pt modelId="{0784F52C-8735-4ADE-BDF8-832817290FCE}" type="sibTrans" cxnId="{D4426909-4B12-4151-A361-F2DBEEBBEAED}">
      <dgm:prSet/>
      <dgm:spPr/>
      <dgm:t>
        <a:bodyPr/>
        <a:lstStyle/>
        <a:p>
          <a:endParaRPr lang="en-US"/>
        </a:p>
      </dgm:t>
    </dgm:pt>
    <dgm:pt modelId="{9F50272A-2DA2-4D01-94DF-8967C8A1CAFF}">
      <dgm:prSet/>
      <dgm:spPr/>
      <dgm:t>
        <a:bodyPr/>
        <a:lstStyle/>
        <a:p>
          <a:r>
            <a:rPr lang="es-ES" baseline="0"/>
            <a:t>2. AFRONTAMIENTO I.</a:t>
          </a:r>
          <a:endParaRPr lang="en-US"/>
        </a:p>
      </dgm:t>
    </dgm:pt>
    <dgm:pt modelId="{EA449CED-32E4-413F-ADB9-994C1C59B396}" type="parTrans" cxnId="{D0461DDA-34FA-4841-B7F1-2F76D69F6D03}">
      <dgm:prSet/>
      <dgm:spPr/>
      <dgm:t>
        <a:bodyPr/>
        <a:lstStyle/>
        <a:p>
          <a:endParaRPr lang="en-US"/>
        </a:p>
      </dgm:t>
    </dgm:pt>
    <dgm:pt modelId="{F796C66A-983C-45D4-B617-3E16C7B95ECD}" type="sibTrans" cxnId="{D0461DDA-34FA-4841-B7F1-2F76D69F6D03}">
      <dgm:prSet/>
      <dgm:spPr/>
      <dgm:t>
        <a:bodyPr/>
        <a:lstStyle/>
        <a:p>
          <a:endParaRPr lang="en-US"/>
        </a:p>
      </dgm:t>
    </dgm:pt>
    <dgm:pt modelId="{E1A27958-E52B-4355-98DF-AC37766B2EBD}">
      <dgm:prSet/>
      <dgm:spPr/>
      <dgm:t>
        <a:bodyPr/>
        <a:lstStyle/>
        <a:p>
          <a:r>
            <a:rPr lang="es-ES" baseline="0"/>
            <a:t>3. AFRONTAMIENTO II.</a:t>
          </a:r>
          <a:endParaRPr lang="en-US"/>
        </a:p>
      </dgm:t>
    </dgm:pt>
    <dgm:pt modelId="{6E999633-8574-47FE-9C2D-B2A9BC3B459C}" type="parTrans" cxnId="{A2147777-1E66-412D-817F-06E6337FB91B}">
      <dgm:prSet/>
      <dgm:spPr/>
      <dgm:t>
        <a:bodyPr/>
        <a:lstStyle/>
        <a:p>
          <a:endParaRPr lang="en-US"/>
        </a:p>
      </dgm:t>
    </dgm:pt>
    <dgm:pt modelId="{5B57DF97-C50A-4D6D-B80B-D48938FC7A6E}" type="sibTrans" cxnId="{A2147777-1E66-412D-817F-06E6337FB91B}">
      <dgm:prSet/>
      <dgm:spPr/>
      <dgm:t>
        <a:bodyPr/>
        <a:lstStyle/>
        <a:p>
          <a:endParaRPr lang="en-US"/>
        </a:p>
      </dgm:t>
    </dgm:pt>
    <dgm:pt modelId="{D43BE44F-E55A-436F-A48C-B045B91BBC24}">
      <dgm:prSet/>
      <dgm:spPr/>
      <dgm:t>
        <a:bodyPr/>
        <a:lstStyle/>
        <a:p>
          <a:r>
            <a:rPr lang="es-ES" baseline="0"/>
            <a:t>4. LENGUAJE Y EMOCIONES. </a:t>
          </a:r>
          <a:endParaRPr lang="en-US"/>
        </a:p>
      </dgm:t>
    </dgm:pt>
    <dgm:pt modelId="{D4B0297F-9707-42DA-9C71-4CAD5705F485}" type="parTrans" cxnId="{5C5EB506-96FB-4AA9-8400-D578A6AA93C0}">
      <dgm:prSet/>
      <dgm:spPr/>
      <dgm:t>
        <a:bodyPr/>
        <a:lstStyle/>
        <a:p>
          <a:endParaRPr lang="en-US"/>
        </a:p>
      </dgm:t>
    </dgm:pt>
    <dgm:pt modelId="{ABA7AB83-DDCC-41CD-85FB-F232FED364CB}" type="sibTrans" cxnId="{5C5EB506-96FB-4AA9-8400-D578A6AA93C0}">
      <dgm:prSet/>
      <dgm:spPr/>
      <dgm:t>
        <a:bodyPr/>
        <a:lstStyle/>
        <a:p>
          <a:endParaRPr lang="en-US"/>
        </a:p>
      </dgm:t>
    </dgm:pt>
    <dgm:pt modelId="{A72E3A6A-5D62-435F-B009-AF91A94F4FF0}">
      <dgm:prSet/>
      <dgm:spPr/>
      <dgm:t>
        <a:bodyPr/>
        <a:lstStyle/>
        <a:p>
          <a:r>
            <a:rPr lang="es-ES" baseline="0"/>
            <a:t>5. GESTIÓN DE EMOCIONES.</a:t>
          </a:r>
          <a:endParaRPr lang="en-US"/>
        </a:p>
      </dgm:t>
    </dgm:pt>
    <dgm:pt modelId="{CA230421-17AF-42A4-B6E0-611A409F77AC}" type="parTrans" cxnId="{51FECBEC-19D6-444D-BA3A-86119AA6C61E}">
      <dgm:prSet/>
      <dgm:spPr/>
      <dgm:t>
        <a:bodyPr/>
        <a:lstStyle/>
        <a:p>
          <a:endParaRPr lang="en-US"/>
        </a:p>
      </dgm:t>
    </dgm:pt>
    <dgm:pt modelId="{83B27147-2190-44B3-8672-5E3F04324FA7}" type="sibTrans" cxnId="{51FECBEC-19D6-444D-BA3A-86119AA6C61E}">
      <dgm:prSet/>
      <dgm:spPr/>
      <dgm:t>
        <a:bodyPr/>
        <a:lstStyle/>
        <a:p>
          <a:endParaRPr lang="en-US"/>
        </a:p>
      </dgm:t>
    </dgm:pt>
    <dgm:pt modelId="{E28DC00F-5DCA-4424-B2F8-DCA1411B3F27}">
      <dgm:prSet/>
      <dgm:spPr/>
      <dgm:t>
        <a:bodyPr/>
        <a:lstStyle/>
        <a:p>
          <a:r>
            <a:rPr lang="es-ES" baseline="0"/>
            <a:t>6. OPTIMISMO DISPOSICIONAL.</a:t>
          </a:r>
          <a:endParaRPr lang="en-US"/>
        </a:p>
      </dgm:t>
    </dgm:pt>
    <dgm:pt modelId="{E124B4F0-0642-48E6-AD54-95EBF5D7F7E6}" type="parTrans" cxnId="{B5480766-8AA3-4915-93B3-98F730CE1C1D}">
      <dgm:prSet/>
      <dgm:spPr/>
      <dgm:t>
        <a:bodyPr/>
        <a:lstStyle/>
        <a:p>
          <a:endParaRPr lang="en-US"/>
        </a:p>
      </dgm:t>
    </dgm:pt>
    <dgm:pt modelId="{7A55E0E5-06AF-4E0E-8B9E-4900728FE6C7}" type="sibTrans" cxnId="{B5480766-8AA3-4915-93B3-98F730CE1C1D}">
      <dgm:prSet/>
      <dgm:spPr/>
      <dgm:t>
        <a:bodyPr/>
        <a:lstStyle/>
        <a:p>
          <a:endParaRPr lang="en-US"/>
        </a:p>
      </dgm:t>
    </dgm:pt>
    <dgm:pt modelId="{486F27D4-E8B4-44E3-A105-F00EE8F1EA0B}">
      <dgm:prSet/>
      <dgm:spPr/>
      <dgm:t>
        <a:bodyPr/>
        <a:lstStyle/>
        <a:p>
          <a:r>
            <a:rPr lang="es-ES" baseline="0"/>
            <a:t>7. GESTIÓN DE METAS</a:t>
          </a:r>
          <a:endParaRPr lang="en-US"/>
        </a:p>
      </dgm:t>
    </dgm:pt>
    <dgm:pt modelId="{A3AEE487-7F4B-44EF-98B0-15C6B416FF71}" type="parTrans" cxnId="{A957598B-92FD-49C7-AE08-D6FB7016E743}">
      <dgm:prSet/>
      <dgm:spPr/>
      <dgm:t>
        <a:bodyPr/>
        <a:lstStyle/>
        <a:p>
          <a:endParaRPr lang="en-US"/>
        </a:p>
      </dgm:t>
    </dgm:pt>
    <dgm:pt modelId="{DD6986BC-4480-4183-A9C0-A47417C750CD}" type="sibTrans" cxnId="{A957598B-92FD-49C7-AE08-D6FB7016E743}">
      <dgm:prSet/>
      <dgm:spPr/>
      <dgm:t>
        <a:bodyPr/>
        <a:lstStyle/>
        <a:p>
          <a:endParaRPr lang="en-US"/>
        </a:p>
      </dgm:t>
    </dgm:pt>
    <dgm:pt modelId="{170452F9-1932-4591-8713-C9521CD9FC32}">
      <dgm:prSet/>
      <dgm:spPr/>
      <dgm:t>
        <a:bodyPr/>
        <a:lstStyle/>
        <a:p>
          <a:r>
            <a:rPr lang="es-ES" baseline="0"/>
            <a:t>8. CIERRE. </a:t>
          </a:r>
          <a:endParaRPr lang="en-US"/>
        </a:p>
      </dgm:t>
    </dgm:pt>
    <dgm:pt modelId="{4CCD2691-E0BB-42C1-A915-835FCA3600D5}" type="parTrans" cxnId="{09207E03-6B79-4C0D-80F2-F34EE2276C21}">
      <dgm:prSet/>
      <dgm:spPr/>
      <dgm:t>
        <a:bodyPr/>
        <a:lstStyle/>
        <a:p>
          <a:endParaRPr lang="en-US"/>
        </a:p>
      </dgm:t>
    </dgm:pt>
    <dgm:pt modelId="{6EADA45C-E272-48C3-886C-A0CBA42BA1F3}" type="sibTrans" cxnId="{09207E03-6B79-4C0D-80F2-F34EE2276C21}">
      <dgm:prSet/>
      <dgm:spPr/>
      <dgm:t>
        <a:bodyPr/>
        <a:lstStyle/>
        <a:p>
          <a:endParaRPr lang="en-US"/>
        </a:p>
      </dgm:t>
    </dgm:pt>
    <dgm:pt modelId="{AEDA0CC8-CDED-4023-A7D4-C5618AF11B54}" type="pres">
      <dgm:prSet presAssocID="{2ABC173D-B2BE-44FF-BCD3-8E457B317618}" presName="diagram" presStyleCnt="0">
        <dgm:presLayoutVars>
          <dgm:dir/>
          <dgm:resizeHandles val="exact"/>
        </dgm:presLayoutVars>
      </dgm:prSet>
      <dgm:spPr/>
    </dgm:pt>
    <dgm:pt modelId="{28FE2A9F-B5B6-4C51-AB08-0632FA471AD8}" type="pres">
      <dgm:prSet presAssocID="{B41082DF-8D2C-4973-A568-64F8E759BF4E}" presName="node" presStyleLbl="node1" presStyleIdx="0" presStyleCnt="8">
        <dgm:presLayoutVars>
          <dgm:bulletEnabled val="1"/>
        </dgm:presLayoutVars>
      </dgm:prSet>
      <dgm:spPr/>
    </dgm:pt>
    <dgm:pt modelId="{39FA15F2-954B-46AB-ABA7-3B55EA366F54}" type="pres">
      <dgm:prSet presAssocID="{0784F52C-8735-4ADE-BDF8-832817290FCE}" presName="sibTrans" presStyleLbl="sibTrans2D1" presStyleIdx="0" presStyleCnt="7"/>
      <dgm:spPr/>
    </dgm:pt>
    <dgm:pt modelId="{0950A25C-F948-4281-8CCB-49D797BB3FB3}" type="pres">
      <dgm:prSet presAssocID="{0784F52C-8735-4ADE-BDF8-832817290FCE}" presName="connectorText" presStyleLbl="sibTrans2D1" presStyleIdx="0" presStyleCnt="7"/>
      <dgm:spPr/>
    </dgm:pt>
    <dgm:pt modelId="{D5E31B16-ACF1-4BEA-9994-CE6E172066D2}" type="pres">
      <dgm:prSet presAssocID="{9F50272A-2DA2-4D01-94DF-8967C8A1CAFF}" presName="node" presStyleLbl="node1" presStyleIdx="1" presStyleCnt="8">
        <dgm:presLayoutVars>
          <dgm:bulletEnabled val="1"/>
        </dgm:presLayoutVars>
      </dgm:prSet>
      <dgm:spPr/>
    </dgm:pt>
    <dgm:pt modelId="{2581AB5E-B9D3-4BAD-8F12-8EB8C1C0D44D}" type="pres">
      <dgm:prSet presAssocID="{F796C66A-983C-45D4-B617-3E16C7B95ECD}" presName="sibTrans" presStyleLbl="sibTrans2D1" presStyleIdx="1" presStyleCnt="7"/>
      <dgm:spPr/>
    </dgm:pt>
    <dgm:pt modelId="{4CA060C0-476F-4C78-BCC6-5C24743DDBA9}" type="pres">
      <dgm:prSet presAssocID="{F796C66A-983C-45D4-B617-3E16C7B95ECD}" presName="connectorText" presStyleLbl="sibTrans2D1" presStyleIdx="1" presStyleCnt="7"/>
      <dgm:spPr/>
    </dgm:pt>
    <dgm:pt modelId="{0E0B1950-A5FC-456C-A82D-6A5C73647C4E}" type="pres">
      <dgm:prSet presAssocID="{E1A27958-E52B-4355-98DF-AC37766B2EBD}" presName="node" presStyleLbl="node1" presStyleIdx="2" presStyleCnt="8">
        <dgm:presLayoutVars>
          <dgm:bulletEnabled val="1"/>
        </dgm:presLayoutVars>
      </dgm:prSet>
      <dgm:spPr/>
    </dgm:pt>
    <dgm:pt modelId="{9814C72C-9563-4545-ADB8-2200AA37A90A}" type="pres">
      <dgm:prSet presAssocID="{5B57DF97-C50A-4D6D-B80B-D48938FC7A6E}" presName="sibTrans" presStyleLbl="sibTrans2D1" presStyleIdx="2" presStyleCnt="7"/>
      <dgm:spPr/>
    </dgm:pt>
    <dgm:pt modelId="{9C695011-66D3-46C4-96FF-8476C04DCB86}" type="pres">
      <dgm:prSet presAssocID="{5B57DF97-C50A-4D6D-B80B-D48938FC7A6E}" presName="connectorText" presStyleLbl="sibTrans2D1" presStyleIdx="2" presStyleCnt="7"/>
      <dgm:spPr/>
    </dgm:pt>
    <dgm:pt modelId="{CBE06D29-E1D1-4A02-9649-2C193F2769E2}" type="pres">
      <dgm:prSet presAssocID="{D43BE44F-E55A-436F-A48C-B045B91BBC24}" presName="node" presStyleLbl="node1" presStyleIdx="3" presStyleCnt="8">
        <dgm:presLayoutVars>
          <dgm:bulletEnabled val="1"/>
        </dgm:presLayoutVars>
      </dgm:prSet>
      <dgm:spPr/>
    </dgm:pt>
    <dgm:pt modelId="{7A0AA160-4125-427D-A969-1B016EC90DA3}" type="pres">
      <dgm:prSet presAssocID="{ABA7AB83-DDCC-41CD-85FB-F232FED364CB}" presName="sibTrans" presStyleLbl="sibTrans2D1" presStyleIdx="3" presStyleCnt="7"/>
      <dgm:spPr/>
    </dgm:pt>
    <dgm:pt modelId="{88EDE350-CE0B-4282-AAFB-FC7BDE11093E}" type="pres">
      <dgm:prSet presAssocID="{ABA7AB83-DDCC-41CD-85FB-F232FED364CB}" presName="connectorText" presStyleLbl="sibTrans2D1" presStyleIdx="3" presStyleCnt="7"/>
      <dgm:spPr/>
    </dgm:pt>
    <dgm:pt modelId="{17A63666-AD0D-424B-ADCB-98953EF387C5}" type="pres">
      <dgm:prSet presAssocID="{A72E3A6A-5D62-435F-B009-AF91A94F4FF0}" presName="node" presStyleLbl="node1" presStyleIdx="4" presStyleCnt="8">
        <dgm:presLayoutVars>
          <dgm:bulletEnabled val="1"/>
        </dgm:presLayoutVars>
      </dgm:prSet>
      <dgm:spPr/>
    </dgm:pt>
    <dgm:pt modelId="{B7D6B17D-9D4F-4C0A-B502-BFAC1C07FEBB}" type="pres">
      <dgm:prSet presAssocID="{83B27147-2190-44B3-8672-5E3F04324FA7}" presName="sibTrans" presStyleLbl="sibTrans2D1" presStyleIdx="4" presStyleCnt="7"/>
      <dgm:spPr/>
    </dgm:pt>
    <dgm:pt modelId="{B76A5296-C71F-41EE-BFD0-2EFADB2D3D17}" type="pres">
      <dgm:prSet presAssocID="{83B27147-2190-44B3-8672-5E3F04324FA7}" presName="connectorText" presStyleLbl="sibTrans2D1" presStyleIdx="4" presStyleCnt="7"/>
      <dgm:spPr/>
    </dgm:pt>
    <dgm:pt modelId="{AC38A4E6-FA3A-490F-AF3E-19B564086BE6}" type="pres">
      <dgm:prSet presAssocID="{E28DC00F-5DCA-4424-B2F8-DCA1411B3F27}" presName="node" presStyleLbl="node1" presStyleIdx="5" presStyleCnt="8">
        <dgm:presLayoutVars>
          <dgm:bulletEnabled val="1"/>
        </dgm:presLayoutVars>
      </dgm:prSet>
      <dgm:spPr/>
    </dgm:pt>
    <dgm:pt modelId="{F57C0AD8-B971-4ACD-986D-1C9AC19A9B25}" type="pres">
      <dgm:prSet presAssocID="{7A55E0E5-06AF-4E0E-8B9E-4900728FE6C7}" presName="sibTrans" presStyleLbl="sibTrans2D1" presStyleIdx="5" presStyleCnt="7"/>
      <dgm:spPr/>
    </dgm:pt>
    <dgm:pt modelId="{383CB9CA-B944-435E-8294-DD8F637AB640}" type="pres">
      <dgm:prSet presAssocID="{7A55E0E5-06AF-4E0E-8B9E-4900728FE6C7}" presName="connectorText" presStyleLbl="sibTrans2D1" presStyleIdx="5" presStyleCnt="7"/>
      <dgm:spPr/>
    </dgm:pt>
    <dgm:pt modelId="{AC0961EB-C595-48A8-8905-77963D6B86A5}" type="pres">
      <dgm:prSet presAssocID="{486F27D4-E8B4-44E3-A105-F00EE8F1EA0B}" presName="node" presStyleLbl="node1" presStyleIdx="6" presStyleCnt="8">
        <dgm:presLayoutVars>
          <dgm:bulletEnabled val="1"/>
        </dgm:presLayoutVars>
      </dgm:prSet>
      <dgm:spPr/>
    </dgm:pt>
    <dgm:pt modelId="{41754FB7-4F75-4224-BF42-B69014F9B47F}" type="pres">
      <dgm:prSet presAssocID="{DD6986BC-4480-4183-A9C0-A47417C750CD}" presName="sibTrans" presStyleLbl="sibTrans2D1" presStyleIdx="6" presStyleCnt="7"/>
      <dgm:spPr/>
    </dgm:pt>
    <dgm:pt modelId="{AC429422-0D4C-4303-91E4-4D85C8E3F81C}" type="pres">
      <dgm:prSet presAssocID="{DD6986BC-4480-4183-A9C0-A47417C750CD}" presName="connectorText" presStyleLbl="sibTrans2D1" presStyleIdx="6" presStyleCnt="7"/>
      <dgm:spPr/>
    </dgm:pt>
    <dgm:pt modelId="{2539686D-6B1A-40AF-AECF-3F2CEA98D075}" type="pres">
      <dgm:prSet presAssocID="{170452F9-1932-4591-8713-C9521CD9FC32}" presName="node" presStyleLbl="node1" presStyleIdx="7" presStyleCnt="8">
        <dgm:presLayoutVars>
          <dgm:bulletEnabled val="1"/>
        </dgm:presLayoutVars>
      </dgm:prSet>
      <dgm:spPr/>
    </dgm:pt>
  </dgm:ptLst>
  <dgm:cxnLst>
    <dgm:cxn modelId="{D1B75902-1B62-405F-B9B3-F534CB23280D}" type="presOf" srcId="{A72E3A6A-5D62-435F-B009-AF91A94F4FF0}" destId="{17A63666-AD0D-424B-ADCB-98953EF387C5}" srcOrd="0" destOrd="0" presId="urn:microsoft.com/office/officeart/2005/8/layout/process5"/>
    <dgm:cxn modelId="{09207E03-6B79-4C0D-80F2-F34EE2276C21}" srcId="{2ABC173D-B2BE-44FF-BCD3-8E457B317618}" destId="{170452F9-1932-4591-8713-C9521CD9FC32}" srcOrd="7" destOrd="0" parTransId="{4CCD2691-E0BB-42C1-A915-835FCA3600D5}" sibTransId="{6EADA45C-E272-48C3-886C-A0CBA42BA1F3}"/>
    <dgm:cxn modelId="{5C5EB506-96FB-4AA9-8400-D578A6AA93C0}" srcId="{2ABC173D-B2BE-44FF-BCD3-8E457B317618}" destId="{D43BE44F-E55A-436F-A48C-B045B91BBC24}" srcOrd="3" destOrd="0" parTransId="{D4B0297F-9707-42DA-9C71-4CAD5705F485}" sibTransId="{ABA7AB83-DDCC-41CD-85FB-F232FED364CB}"/>
    <dgm:cxn modelId="{D4426909-4B12-4151-A361-F2DBEEBBEAED}" srcId="{2ABC173D-B2BE-44FF-BCD3-8E457B317618}" destId="{B41082DF-8D2C-4973-A568-64F8E759BF4E}" srcOrd="0" destOrd="0" parTransId="{DB334250-3F55-4381-BD20-464CFC1ED3B0}" sibTransId="{0784F52C-8735-4ADE-BDF8-832817290FCE}"/>
    <dgm:cxn modelId="{4A9B8123-AC03-4284-B9A1-8DF645E073F2}" type="presOf" srcId="{DD6986BC-4480-4183-A9C0-A47417C750CD}" destId="{41754FB7-4F75-4224-BF42-B69014F9B47F}" srcOrd="0" destOrd="0" presId="urn:microsoft.com/office/officeart/2005/8/layout/process5"/>
    <dgm:cxn modelId="{7932CF28-5167-4AD2-876B-B0EAFD5B28BD}" type="presOf" srcId="{5B57DF97-C50A-4D6D-B80B-D48938FC7A6E}" destId="{9C695011-66D3-46C4-96FF-8476C04DCB86}" srcOrd="1" destOrd="0" presId="urn:microsoft.com/office/officeart/2005/8/layout/process5"/>
    <dgm:cxn modelId="{E3F1A130-E7E6-4895-AEA0-DCBAC78B47EB}" type="presOf" srcId="{F796C66A-983C-45D4-B617-3E16C7B95ECD}" destId="{2581AB5E-B9D3-4BAD-8F12-8EB8C1C0D44D}" srcOrd="0" destOrd="0" presId="urn:microsoft.com/office/officeart/2005/8/layout/process5"/>
    <dgm:cxn modelId="{C5654D64-149E-4716-8315-DD0ED5D0C982}" type="presOf" srcId="{170452F9-1932-4591-8713-C9521CD9FC32}" destId="{2539686D-6B1A-40AF-AECF-3F2CEA98D075}" srcOrd="0" destOrd="0" presId="urn:microsoft.com/office/officeart/2005/8/layout/process5"/>
    <dgm:cxn modelId="{B5480766-8AA3-4915-93B3-98F730CE1C1D}" srcId="{2ABC173D-B2BE-44FF-BCD3-8E457B317618}" destId="{E28DC00F-5DCA-4424-B2F8-DCA1411B3F27}" srcOrd="5" destOrd="0" parTransId="{E124B4F0-0642-48E6-AD54-95EBF5D7F7E6}" sibTransId="{7A55E0E5-06AF-4E0E-8B9E-4900728FE6C7}"/>
    <dgm:cxn modelId="{00081269-CF7A-4B70-90BD-1BEB07814616}" type="presOf" srcId="{5B57DF97-C50A-4D6D-B80B-D48938FC7A6E}" destId="{9814C72C-9563-4545-ADB8-2200AA37A90A}" srcOrd="0" destOrd="0" presId="urn:microsoft.com/office/officeart/2005/8/layout/process5"/>
    <dgm:cxn modelId="{510A646D-CCD3-46AA-9358-33B2B2A95705}" type="presOf" srcId="{7A55E0E5-06AF-4E0E-8B9E-4900728FE6C7}" destId="{F57C0AD8-B971-4ACD-986D-1C9AC19A9B25}" srcOrd="0" destOrd="0" presId="urn:microsoft.com/office/officeart/2005/8/layout/process5"/>
    <dgm:cxn modelId="{0C30EB71-20C6-4F23-983A-283CF7027C28}" type="presOf" srcId="{D43BE44F-E55A-436F-A48C-B045B91BBC24}" destId="{CBE06D29-E1D1-4A02-9649-2C193F2769E2}" srcOrd="0" destOrd="0" presId="urn:microsoft.com/office/officeart/2005/8/layout/process5"/>
    <dgm:cxn modelId="{0881F851-E29F-400C-B0B8-52620C4EEAD7}" type="presOf" srcId="{F796C66A-983C-45D4-B617-3E16C7B95ECD}" destId="{4CA060C0-476F-4C78-BCC6-5C24743DDBA9}" srcOrd="1" destOrd="0" presId="urn:microsoft.com/office/officeart/2005/8/layout/process5"/>
    <dgm:cxn modelId="{58324774-2224-4BD2-802D-DA83D935D7C5}" type="presOf" srcId="{9F50272A-2DA2-4D01-94DF-8967C8A1CAFF}" destId="{D5E31B16-ACF1-4BEA-9994-CE6E172066D2}" srcOrd="0" destOrd="0" presId="urn:microsoft.com/office/officeart/2005/8/layout/process5"/>
    <dgm:cxn modelId="{C395DC55-5197-4DEB-A413-B158DFC841B9}" type="presOf" srcId="{2ABC173D-B2BE-44FF-BCD3-8E457B317618}" destId="{AEDA0CC8-CDED-4023-A7D4-C5618AF11B54}" srcOrd="0" destOrd="0" presId="urn:microsoft.com/office/officeart/2005/8/layout/process5"/>
    <dgm:cxn modelId="{A2147777-1E66-412D-817F-06E6337FB91B}" srcId="{2ABC173D-B2BE-44FF-BCD3-8E457B317618}" destId="{E1A27958-E52B-4355-98DF-AC37766B2EBD}" srcOrd="2" destOrd="0" parTransId="{6E999633-8574-47FE-9C2D-B2A9BC3B459C}" sibTransId="{5B57DF97-C50A-4D6D-B80B-D48938FC7A6E}"/>
    <dgm:cxn modelId="{79533980-1B63-4C66-9091-C92C17AE2F5B}" type="presOf" srcId="{486F27D4-E8B4-44E3-A105-F00EE8F1EA0B}" destId="{AC0961EB-C595-48A8-8905-77963D6B86A5}" srcOrd="0" destOrd="0" presId="urn:microsoft.com/office/officeart/2005/8/layout/process5"/>
    <dgm:cxn modelId="{E7A13888-25F8-49FA-8181-C514B2F1477D}" type="presOf" srcId="{ABA7AB83-DDCC-41CD-85FB-F232FED364CB}" destId="{88EDE350-CE0B-4282-AAFB-FC7BDE11093E}" srcOrd="1" destOrd="0" presId="urn:microsoft.com/office/officeart/2005/8/layout/process5"/>
    <dgm:cxn modelId="{A957598B-92FD-49C7-AE08-D6FB7016E743}" srcId="{2ABC173D-B2BE-44FF-BCD3-8E457B317618}" destId="{486F27D4-E8B4-44E3-A105-F00EE8F1EA0B}" srcOrd="6" destOrd="0" parTransId="{A3AEE487-7F4B-44EF-98B0-15C6B416FF71}" sibTransId="{DD6986BC-4480-4183-A9C0-A47417C750CD}"/>
    <dgm:cxn modelId="{B232D099-AF7D-4F49-A7CD-1FAB7FEDFBB0}" type="presOf" srcId="{83B27147-2190-44B3-8672-5E3F04324FA7}" destId="{B76A5296-C71F-41EE-BFD0-2EFADB2D3D17}" srcOrd="1" destOrd="0" presId="urn:microsoft.com/office/officeart/2005/8/layout/process5"/>
    <dgm:cxn modelId="{7E3A9C9B-D331-42ED-BE2C-B6F2EFE0139F}" type="presOf" srcId="{7A55E0E5-06AF-4E0E-8B9E-4900728FE6C7}" destId="{383CB9CA-B944-435E-8294-DD8F637AB640}" srcOrd="1" destOrd="0" presId="urn:microsoft.com/office/officeart/2005/8/layout/process5"/>
    <dgm:cxn modelId="{98D6789D-35BE-43B4-804E-7621B076E9FA}" type="presOf" srcId="{B41082DF-8D2C-4973-A568-64F8E759BF4E}" destId="{28FE2A9F-B5B6-4C51-AB08-0632FA471AD8}" srcOrd="0" destOrd="0" presId="urn:microsoft.com/office/officeart/2005/8/layout/process5"/>
    <dgm:cxn modelId="{EBF6D5A0-3AE8-4448-97F2-C3444C777643}" type="presOf" srcId="{DD6986BC-4480-4183-A9C0-A47417C750CD}" destId="{AC429422-0D4C-4303-91E4-4D85C8E3F81C}" srcOrd="1" destOrd="0" presId="urn:microsoft.com/office/officeart/2005/8/layout/process5"/>
    <dgm:cxn modelId="{1249BDBA-1FCE-47F2-903E-9D838A144A3C}" type="presOf" srcId="{83B27147-2190-44B3-8672-5E3F04324FA7}" destId="{B7D6B17D-9D4F-4C0A-B502-BFAC1C07FEBB}" srcOrd="0" destOrd="0" presId="urn:microsoft.com/office/officeart/2005/8/layout/process5"/>
    <dgm:cxn modelId="{BDDDBAD5-3F88-4A3A-958E-9961E0642DAD}" type="presOf" srcId="{0784F52C-8735-4ADE-BDF8-832817290FCE}" destId="{0950A25C-F948-4281-8CCB-49D797BB3FB3}" srcOrd="1" destOrd="0" presId="urn:microsoft.com/office/officeart/2005/8/layout/process5"/>
    <dgm:cxn modelId="{77BF92D6-44B3-491E-BBA7-8A3B7CC8AAF8}" type="presOf" srcId="{E28DC00F-5DCA-4424-B2F8-DCA1411B3F27}" destId="{AC38A4E6-FA3A-490F-AF3E-19B564086BE6}" srcOrd="0" destOrd="0" presId="urn:microsoft.com/office/officeart/2005/8/layout/process5"/>
    <dgm:cxn modelId="{BCD1C0D7-84B0-4790-852B-F1DD92878BF1}" type="presOf" srcId="{0784F52C-8735-4ADE-BDF8-832817290FCE}" destId="{39FA15F2-954B-46AB-ABA7-3B55EA366F54}" srcOrd="0" destOrd="0" presId="urn:microsoft.com/office/officeart/2005/8/layout/process5"/>
    <dgm:cxn modelId="{D0461DDA-34FA-4841-B7F1-2F76D69F6D03}" srcId="{2ABC173D-B2BE-44FF-BCD3-8E457B317618}" destId="{9F50272A-2DA2-4D01-94DF-8967C8A1CAFF}" srcOrd="1" destOrd="0" parTransId="{EA449CED-32E4-413F-ADB9-994C1C59B396}" sibTransId="{F796C66A-983C-45D4-B617-3E16C7B95ECD}"/>
    <dgm:cxn modelId="{2F7AB6E1-6D91-4FE1-9A8C-3D4528A7D5AD}" type="presOf" srcId="{ABA7AB83-DDCC-41CD-85FB-F232FED364CB}" destId="{7A0AA160-4125-427D-A969-1B016EC90DA3}" srcOrd="0" destOrd="0" presId="urn:microsoft.com/office/officeart/2005/8/layout/process5"/>
    <dgm:cxn modelId="{51FECBEC-19D6-444D-BA3A-86119AA6C61E}" srcId="{2ABC173D-B2BE-44FF-BCD3-8E457B317618}" destId="{A72E3A6A-5D62-435F-B009-AF91A94F4FF0}" srcOrd="4" destOrd="0" parTransId="{CA230421-17AF-42A4-B6E0-611A409F77AC}" sibTransId="{83B27147-2190-44B3-8672-5E3F04324FA7}"/>
    <dgm:cxn modelId="{548952F0-4D3A-4D97-9B17-594D06890124}" type="presOf" srcId="{E1A27958-E52B-4355-98DF-AC37766B2EBD}" destId="{0E0B1950-A5FC-456C-A82D-6A5C73647C4E}" srcOrd="0" destOrd="0" presId="urn:microsoft.com/office/officeart/2005/8/layout/process5"/>
    <dgm:cxn modelId="{88A6E821-53B9-43DC-941E-102DAE7B4B4F}" type="presParOf" srcId="{AEDA0CC8-CDED-4023-A7D4-C5618AF11B54}" destId="{28FE2A9F-B5B6-4C51-AB08-0632FA471AD8}" srcOrd="0" destOrd="0" presId="urn:microsoft.com/office/officeart/2005/8/layout/process5"/>
    <dgm:cxn modelId="{4C1DB5C7-E77B-4193-9665-28642D32637B}" type="presParOf" srcId="{AEDA0CC8-CDED-4023-A7D4-C5618AF11B54}" destId="{39FA15F2-954B-46AB-ABA7-3B55EA366F54}" srcOrd="1" destOrd="0" presId="urn:microsoft.com/office/officeart/2005/8/layout/process5"/>
    <dgm:cxn modelId="{6C9E05C5-E7F6-4CBF-997B-1D295C91C303}" type="presParOf" srcId="{39FA15F2-954B-46AB-ABA7-3B55EA366F54}" destId="{0950A25C-F948-4281-8CCB-49D797BB3FB3}" srcOrd="0" destOrd="0" presId="urn:microsoft.com/office/officeart/2005/8/layout/process5"/>
    <dgm:cxn modelId="{3BE71116-FA40-45A0-83A5-7641E35FB9CB}" type="presParOf" srcId="{AEDA0CC8-CDED-4023-A7D4-C5618AF11B54}" destId="{D5E31B16-ACF1-4BEA-9994-CE6E172066D2}" srcOrd="2" destOrd="0" presId="urn:microsoft.com/office/officeart/2005/8/layout/process5"/>
    <dgm:cxn modelId="{02C9C257-9109-4C37-9A4E-85FC578C7F58}" type="presParOf" srcId="{AEDA0CC8-CDED-4023-A7D4-C5618AF11B54}" destId="{2581AB5E-B9D3-4BAD-8F12-8EB8C1C0D44D}" srcOrd="3" destOrd="0" presId="urn:microsoft.com/office/officeart/2005/8/layout/process5"/>
    <dgm:cxn modelId="{C56DDE5A-FF83-4FA6-AF01-AE3C8D195FA3}" type="presParOf" srcId="{2581AB5E-B9D3-4BAD-8F12-8EB8C1C0D44D}" destId="{4CA060C0-476F-4C78-BCC6-5C24743DDBA9}" srcOrd="0" destOrd="0" presId="urn:microsoft.com/office/officeart/2005/8/layout/process5"/>
    <dgm:cxn modelId="{22ADBEE1-3007-4BC0-B48B-6643CDF297A8}" type="presParOf" srcId="{AEDA0CC8-CDED-4023-A7D4-C5618AF11B54}" destId="{0E0B1950-A5FC-456C-A82D-6A5C73647C4E}" srcOrd="4" destOrd="0" presId="urn:microsoft.com/office/officeart/2005/8/layout/process5"/>
    <dgm:cxn modelId="{BD2F2C07-3E82-4613-B66E-73A07216799C}" type="presParOf" srcId="{AEDA0CC8-CDED-4023-A7D4-C5618AF11B54}" destId="{9814C72C-9563-4545-ADB8-2200AA37A90A}" srcOrd="5" destOrd="0" presId="urn:microsoft.com/office/officeart/2005/8/layout/process5"/>
    <dgm:cxn modelId="{4320226F-D006-452B-B914-FB57A8B749A3}" type="presParOf" srcId="{9814C72C-9563-4545-ADB8-2200AA37A90A}" destId="{9C695011-66D3-46C4-96FF-8476C04DCB86}" srcOrd="0" destOrd="0" presId="urn:microsoft.com/office/officeart/2005/8/layout/process5"/>
    <dgm:cxn modelId="{BFD92441-B62F-4D3B-8D6B-46F980979868}" type="presParOf" srcId="{AEDA0CC8-CDED-4023-A7D4-C5618AF11B54}" destId="{CBE06D29-E1D1-4A02-9649-2C193F2769E2}" srcOrd="6" destOrd="0" presId="urn:microsoft.com/office/officeart/2005/8/layout/process5"/>
    <dgm:cxn modelId="{47D2AFE6-E0CF-47FC-9372-9C799FC2CFDE}" type="presParOf" srcId="{AEDA0CC8-CDED-4023-A7D4-C5618AF11B54}" destId="{7A0AA160-4125-427D-A969-1B016EC90DA3}" srcOrd="7" destOrd="0" presId="urn:microsoft.com/office/officeart/2005/8/layout/process5"/>
    <dgm:cxn modelId="{503C24C1-A958-4B85-B66D-EA6162EB1462}" type="presParOf" srcId="{7A0AA160-4125-427D-A969-1B016EC90DA3}" destId="{88EDE350-CE0B-4282-AAFB-FC7BDE11093E}" srcOrd="0" destOrd="0" presId="urn:microsoft.com/office/officeart/2005/8/layout/process5"/>
    <dgm:cxn modelId="{375AEA69-C6B6-4091-9607-8D418F303AC0}" type="presParOf" srcId="{AEDA0CC8-CDED-4023-A7D4-C5618AF11B54}" destId="{17A63666-AD0D-424B-ADCB-98953EF387C5}" srcOrd="8" destOrd="0" presId="urn:microsoft.com/office/officeart/2005/8/layout/process5"/>
    <dgm:cxn modelId="{50F96812-DA36-4BBE-9B1D-009389917C51}" type="presParOf" srcId="{AEDA0CC8-CDED-4023-A7D4-C5618AF11B54}" destId="{B7D6B17D-9D4F-4C0A-B502-BFAC1C07FEBB}" srcOrd="9" destOrd="0" presId="urn:microsoft.com/office/officeart/2005/8/layout/process5"/>
    <dgm:cxn modelId="{A1E56C6B-4B68-4048-ABA1-2E272BAC56E2}" type="presParOf" srcId="{B7D6B17D-9D4F-4C0A-B502-BFAC1C07FEBB}" destId="{B76A5296-C71F-41EE-BFD0-2EFADB2D3D17}" srcOrd="0" destOrd="0" presId="urn:microsoft.com/office/officeart/2005/8/layout/process5"/>
    <dgm:cxn modelId="{206B221F-2429-450D-9E24-28D8BD477512}" type="presParOf" srcId="{AEDA0CC8-CDED-4023-A7D4-C5618AF11B54}" destId="{AC38A4E6-FA3A-490F-AF3E-19B564086BE6}" srcOrd="10" destOrd="0" presId="urn:microsoft.com/office/officeart/2005/8/layout/process5"/>
    <dgm:cxn modelId="{6C31C7E4-AE9D-45A7-9EFF-DD0584AF0027}" type="presParOf" srcId="{AEDA0CC8-CDED-4023-A7D4-C5618AF11B54}" destId="{F57C0AD8-B971-4ACD-986D-1C9AC19A9B25}" srcOrd="11" destOrd="0" presId="urn:microsoft.com/office/officeart/2005/8/layout/process5"/>
    <dgm:cxn modelId="{242CE8D0-C425-485E-9F02-C849F2BB39AF}" type="presParOf" srcId="{F57C0AD8-B971-4ACD-986D-1C9AC19A9B25}" destId="{383CB9CA-B944-435E-8294-DD8F637AB640}" srcOrd="0" destOrd="0" presId="urn:microsoft.com/office/officeart/2005/8/layout/process5"/>
    <dgm:cxn modelId="{D725EE5E-118E-490C-ADE3-831374E07F1F}" type="presParOf" srcId="{AEDA0CC8-CDED-4023-A7D4-C5618AF11B54}" destId="{AC0961EB-C595-48A8-8905-77963D6B86A5}" srcOrd="12" destOrd="0" presId="urn:microsoft.com/office/officeart/2005/8/layout/process5"/>
    <dgm:cxn modelId="{5B6D416F-902F-4D96-A939-2F7875FF87EF}" type="presParOf" srcId="{AEDA0CC8-CDED-4023-A7D4-C5618AF11B54}" destId="{41754FB7-4F75-4224-BF42-B69014F9B47F}" srcOrd="13" destOrd="0" presId="urn:microsoft.com/office/officeart/2005/8/layout/process5"/>
    <dgm:cxn modelId="{0C4ECC47-AF77-45A8-80B2-FC68BA72433D}" type="presParOf" srcId="{41754FB7-4F75-4224-BF42-B69014F9B47F}" destId="{AC429422-0D4C-4303-91E4-4D85C8E3F81C}" srcOrd="0" destOrd="0" presId="urn:microsoft.com/office/officeart/2005/8/layout/process5"/>
    <dgm:cxn modelId="{7B01D783-0AAC-4FDD-8E25-E465FB29591F}" type="presParOf" srcId="{AEDA0CC8-CDED-4023-A7D4-C5618AF11B54}" destId="{2539686D-6B1A-40AF-AECF-3F2CEA98D075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E9F5AD0-017C-413E-9102-BBC4A0756109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9F16C0F-AA05-42D2-81D8-256C3B71638C}">
      <dgm:prSet/>
      <dgm:spPr/>
      <dgm:t>
        <a:bodyPr/>
        <a:lstStyle/>
        <a:p>
          <a:r>
            <a:rPr lang="es-ES" baseline="0"/>
            <a:t>¿QUIÉN LA DEMANDA?</a:t>
          </a:r>
          <a:endParaRPr lang="en-US"/>
        </a:p>
      </dgm:t>
    </dgm:pt>
    <dgm:pt modelId="{35DB0911-581A-4A76-A609-025772CCC146}" type="parTrans" cxnId="{5D90D684-0436-4179-9B05-1E6D702FAE2D}">
      <dgm:prSet/>
      <dgm:spPr/>
      <dgm:t>
        <a:bodyPr/>
        <a:lstStyle/>
        <a:p>
          <a:endParaRPr lang="en-US"/>
        </a:p>
      </dgm:t>
    </dgm:pt>
    <dgm:pt modelId="{D07BDBE9-6AEB-4B98-A7F8-A031264FE4B4}" type="sibTrans" cxnId="{5D90D684-0436-4179-9B05-1E6D702FAE2D}">
      <dgm:prSet/>
      <dgm:spPr/>
      <dgm:t>
        <a:bodyPr/>
        <a:lstStyle/>
        <a:p>
          <a:endParaRPr lang="en-US"/>
        </a:p>
      </dgm:t>
    </dgm:pt>
    <dgm:pt modelId="{34833B4B-0B4A-40EF-991A-927A5C754A1D}">
      <dgm:prSet/>
      <dgm:spPr/>
      <dgm:t>
        <a:bodyPr/>
        <a:lstStyle/>
        <a:p>
          <a:r>
            <a:rPr lang="es-ES" baseline="0" dirty="0"/>
            <a:t>VOSOTRAS/OS</a:t>
          </a:r>
          <a:endParaRPr lang="en-US" dirty="0"/>
        </a:p>
      </dgm:t>
    </dgm:pt>
    <dgm:pt modelId="{D908F3C2-61D5-490A-B1DA-597A09109FB1}" type="parTrans" cxnId="{79D332C7-F4B2-4153-98D0-545D8448AB4E}">
      <dgm:prSet/>
      <dgm:spPr/>
      <dgm:t>
        <a:bodyPr/>
        <a:lstStyle/>
        <a:p>
          <a:endParaRPr lang="en-US"/>
        </a:p>
      </dgm:t>
    </dgm:pt>
    <dgm:pt modelId="{B53E8D7F-9111-425B-9E64-051C02235226}" type="sibTrans" cxnId="{79D332C7-F4B2-4153-98D0-545D8448AB4E}">
      <dgm:prSet/>
      <dgm:spPr/>
      <dgm:t>
        <a:bodyPr/>
        <a:lstStyle/>
        <a:p>
          <a:endParaRPr lang="en-US"/>
        </a:p>
      </dgm:t>
    </dgm:pt>
    <dgm:pt modelId="{7DE16EAD-4AD0-40C9-AB73-2B53881D0529}" type="pres">
      <dgm:prSet presAssocID="{0E9F5AD0-017C-413E-9102-BBC4A0756109}" presName="Name0" presStyleCnt="0">
        <dgm:presLayoutVars>
          <dgm:chMax/>
          <dgm:chPref/>
          <dgm:dir/>
          <dgm:animLvl val="lvl"/>
        </dgm:presLayoutVars>
      </dgm:prSet>
      <dgm:spPr/>
    </dgm:pt>
    <dgm:pt modelId="{F2E46F81-B2E8-486C-86DE-60935BE284D0}" type="pres">
      <dgm:prSet presAssocID="{39F16C0F-AA05-42D2-81D8-256C3B71638C}" presName="composite" presStyleCnt="0"/>
      <dgm:spPr/>
    </dgm:pt>
    <dgm:pt modelId="{AF892D50-AD86-4047-B454-476CA33E1CFD}" type="pres">
      <dgm:prSet presAssocID="{39F16C0F-AA05-42D2-81D8-256C3B71638C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7D7D91C1-E818-4219-82B2-48E48E9934A4}" type="pres">
      <dgm:prSet presAssocID="{39F16C0F-AA05-42D2-81D8-256C3B71638C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C0572234-1BB4-4EB8-A994-AB462DC44D8B}" type="pres">
      <dgm:prSet presAssocID="{39F16C0F-AA05-42D2-81D8-256C3B71638C}" presName="BalanceSpacing" presStyleCnt="0"/>
      <dgm:spPr/>
    </dgm:pt>
    <dgm:pt modelId="{F185FA20-FB26-45D4-8646-B47D922F8BF5}" type="pres">
      <dgm:prSet presAssocID="{39F16C0F-AA05-42D2-81D8-256C3B71638C}" presName="BalanceSpacing1" presStyleCnt="0"/>
      <dgm:spPr/>
    </dgm:pt>
    <dgm:pt modelId="{20904A41-19D8-4344-AAFE-6D04357FD1DE}" type="pres">
      <dgm:prSet presAssocID="{D07BDBE9-6AEB-4B98-A7F8-A031264FE4B4}" presName="Accent1Text" presStyleLbl="node1" presStyleIdx="1" presStyleCnt="4"/>
      <dgm:spPr/>
    </dgm:pt>
    <dgm:pt modelId="{AA159F52-8498-4970-A20C-69247BEA3FB6}" type="pres">
      <dgm:prSet presAssocID="{D07BDBE9-6AEB-4B98-A7F8-A031264FE4B4}" presName="spaceBetweenRectangles" presStyleCnt="0"/>
      <dgm:spPr/>
    </dgm:pt>
    <dgm:pt modelId="{0B9FD9BA-FC78-43AA-9CD7-1CA96BCC01B9}" type="pres">
      <dgm:prSet presAssocID="{34833B4B-0B4A-40EF-991A-927A5C754A1D}" presName="composite" presStyleCnt="0"/>
      <dgm:spPr/>
    </dgm:pt>
    <dgm:pt modelId="{51629474-0240-4054-BC20-B093F37C496A}" type="pres">
      <dgm:prSet presAssocID="{34833B4B-0B4A-40EF-991A-927A5C754A1D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DF9BC508-6CEF-4BB0-BA8C-A7C7244894E9}" type="pres">
      <dgm:prSet presAssocID="{34833B4B-0B4A-40EF-991A-927A5C754A1D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D45FAF7-6B2E-46C6-B316-7097464CF4A1}" type="pres">
      <dgm:prSet presAssocID="{34833B4B-0B4A-40EF-991A-927A5C754A1D}" presName="BalanceSpacing" presStyleCnt="0"/>
      <dgm:spPr/>
    </dgm:pt>
    <dgm:pt modelId="{C3BAE19F-6C98-4037-8117-8A5DAB44865E}" type="pres">
      <dgm:prSet presAssocID="{34833B4B-0B4A-40EF-991A-927A5C754A1D}" presName="BalanceSpacing1" presStyleCnt="0"/>
      <dgm:spPr/>
    </dgm:pt>
    <dgm:pt modelId="{50E9D4E5-0FEA-4FD9-B777-8E13BBF5CCDD}" type="pres">
      <dgm:prSet presAssocID="{B53E8D7F-9111-425B-9E64-051C02235226}" presName="Accent1Text" presStyleLbl="node1" presStyleIdx="3" presStyleCnt="4"/>
      <dgm:spPr/>
    </dgm:pt>
  </dgm:ptLst>
  <dgm:cxnLst>
    <dgm:cxn modelId="{B1BF3107-E2FE-497D-980A-334F19FABEDE}" type="presOf" srcId="{D07BDBE9-6AEB-4B98-A7F8-A031264FE4B4}" destId="{20904A41-19D8-4344-AAFE-6D04357FD1DE}" srcOrd="0" destOrd="0" presId="urn:microsoft.com/office/officeart/2008/layout/AlternatingHexagons"/>
    <dgm:cxn modelId="{5D90D684-0436-4179-9B05-1E6D702FAE2D}" srcId="{0E9F5AD0-017C-413E-9102-BBC4A0756109}" destId="{39F16C0F-AA05-42D2-81D8-256C3B71638C}" srcOrd="0" destOrd="0" parTransId="{35DB0911-581A-4A76-A609-025772CCC146}" sibTransId="{D07BDBE9-6AEB-4B98-A7F8-A031264FE4B4}"/>
    <dgm:cxn modelId="{1EDC44BC-ADE8-410F-99B9-B9F9EBC8E04E}" type="presOf" srcId="{39F16C0F-AA05-42D2-81D8-256C3B71638C}" destId="{AF892D50-AD86-4047-B454-476CA33E1CFD}" srcOrd="0" destOrd="0" presId="urn:microsoft.com/office/officeart/2008/layout/AlternatingHexagons"/>
    <dgm:cxn modelId="{79D332C7-F4B2-4153-98D0-545D8448AB4E}" srcId="{0E9F5AD0-017C-413E-9102-BBC4A0756109}" destId="{34833B4B-0B4A-40EF-991A-927A5C754A1D}" srcOrd="1" destOrd="0" parTransId="{D908F3C2-61D5-490A-B1DA-597A09109FB1}" sibTransId="{B53E8D7F-9111-425B-9E64-051C02235226}"/>
    <dgm:cxn modelId="{B33EE4D4-B708-48EE-90E6-FB7EA7091A75}" type="presOf" srcId="{B53E8D7F-9111-425B-9E64-051C02235226}" destId="{50E9D4E5-0FEA-4FD9-B777-8E13BBF5CCDD}" srcOrd="0" destOrd="0" presId="urn:microsoft.com/office/officeart/2008/layout/AlternatingHexagons"/>
    <dgm:cxn modelId="{1CA051D9-F0F3-4E84-85F2-39B2D58868B5}" type="presOf" srcId="{0E9F5AD0-017C-413E-9102-BBC4A0756109}" destId="{7DE16EAD-4AD0-40C9-AB73-2B53881D0529}" srcOrd="0" destOrd="0" presId="urn:microsoft.com/office/officeart/2008/layout/AlternatingHexagons"/>
    <dgm:cxn modelId="{C44CEBE3-8A45-427C-AEAA-9EDF36711767}" type="presOf" srcId="{34833B4B-0B4A-40EF-991A-927A5C754A1D}" destId="{51629474-0240-4054-BC20-B093F37C496A}" srcOrd="0" destOrd="0" presId="urn:microsoft.com/office/officeart/2008/layout/AlternatingHexagons"/>
    <dgm:cxn modelId="{E085EA71-402B-4118-8CB5-700AAEBB6673}" type="presParOf" srcId="{7DE16EAD-4AD0-40C9-AB73-2B53881D0529}" destId="{F2E46F81-B2E8-486C-86DE-60935BE284D0}" srcOrd="0" destOrd="0" presId="urn:microsoft.com/office/officeart/2008/layout/AlternatingHexagons"/>
    <dgm:cxn modelId="{CC513C17-797C-4DD2-9FDD-4E27FE590C42}" type="presParOf" srcId="{F2E46F81-B2E8-486C-86DE-60935BE284D0}" destId="{AF892D50-AD86-4047-B454-476CA33E1CFD}" srcOrd="0" destOrd="0" presId="urn:microsoft.com/office/officeart/2008/layout/AlternatingHexagons"/>
    <dgm:cxn modelId="{D0FB1A54-C003-495A-839C-49460BAB4B48}" type="presParOf" srcId="{F2E46F81-B2E8-486C-86DE-60935BE284D0}" destId="{7D7D91C1-E818-4219-82B2-48E48E9934A4}" srcOrd="1" destOrd="0" presId="urn:microsoft.com/office/officeart/2008/layout/AlternatingHexagons"/>
    <dgm:cxn modelId="{EFAA404E-1177-4724-B581-613B68C24BB1}" type="presParOf" srcId="{F2E46F81-B2E8-486C-86DE-60935BE284D0}" destId="{C0572234-1BB4-4EB8-A994-AB462DC44D8B}" srcOrd="2" destOrd="0" presId="urn:microsoft.com/office/officeart/2008/layout/AlternatingHexagons"/>
    <dgm:cxn modelId="{C1E5838C-6C96-42E8-A3FE-EE1552AF4D9A}" type="presParOf" srcId="{F2E46F81-B2E8-486C-86DE-60935BE284D0}" destId="{F185FA20-FB26-45D4-8646-B47D922F8BF5}" srcOrd="3" destOrd="0" presId="urn:microsoft.com/office/officeart/2008/layout/AlternatingHexagons"/>
    <dgm:cxn modelId="{3E8641D8-5DA3-455D-80F9-F8A6EF6955A9}" type="presParOf" srcId="{F2E46F81-B2E8-486C-86DE-60935BE284D0}" destId="{20904A41-19D8-4344-AAFE-6D04357FD1DE}" srcOrd="4" destOrd="0" presId="urn:microsoft.com/office/officeart/2008/layout/AlternatingHexagons"/>
    <dgm:cxn modelId="{E047F484-ABD7-4854-B1C5-63CB76C05283}" type="presParOf" srcId="{7DE16EAD-4AD0-40C9-AB73-2B53881D0529}" destId="{AA159F52-8498-4970-A20C-69247BEA3FB6}" srcOrd="1" destOrd="0" presId="urn:microsoft.com/office/officeart/2008/layout/AlternatingHexagons"/>
    <dgm:cxn modelId="{2F32D19E-F169-4CFC-B8E3-9B6B8B83D8E8}" type="presParOf" srcId="{7DE16EAD-4AD0-40C9-AB73-2B53881D0529}" destId="{0B9FD9BA-FC78-43AA-9CD7-1CA96BCC01B9}" srcOrd="2" destOrd="0" presId="urn:microsoft.com/office/officeart/2008/layout/AlternatingHexagons"/>
    <dgm:cxn modelId="{3D1B3E06-8A5F-4B8A-B90D-62B091444595}" type="presParOf" srcId="{0B9FD9BA-FC78-43AA-9CD7-1CA96BCC01B9}" destId="{51629474-0240-4054-BC20-B093F37C496A}" srcOrd="0" destOrd="0" presId="urn:microsoft.com/office/officeart/2008/layout/AlternatingHexagons"/>
    <dgm:cxn modelId="{6DF05AB5-FBDD-4ABC-BA85-A55C8D4E8D3A}" type="presParOf" srcId="{0B9FD9BA-FC78-43AA-9CD7-1CA96BCC01B9}" destId="{DF9BC508-6CEF-4BB0-BA8C-A7C7244894E9}" srcOrd="1" destOrd="0" presId="urn:microsoft.com/office/officeart/2008/layout/AlternatingHexagons"/>
    <dgm:cxn modelId="{F3DB3672-9381-4330-8C88-F27A7457329C}" type="presParOf" srcId="{0B9FD9BA-FC78-43AA-9CD7-1CA96BCC01B9}" destId="{DD45FAF7-6B2E-46C6-B316-7097464CF4A1}" srcOrd="2" destOrd="0" presId="urn:microsoft.com/office/officeart/2008/layout/AlternatingHexagons"/>
    <dgm:cxn modelId="{AA274CD3-4D6E-4CA2-A92F-E72BA70D8E1C}" type="presParOf" srcId="{0B9FD9BA-FC78-43AA-9CD7-1CA96BCC01B9}" destId="{C3BAE19F-6C98-4037-8117-8A5DAB44865E}" srcOrd="3" destOrd="0" presId="urn:microsoft.com/office/officeart/2008/layout/AlternatingHexagons"/>
    <dgm:cxn modelId="{6E698CEB-15F3-450B-A1B9-0FCDA2A79AB7}" type="presParOf" srcId="{0B9FD9BA-FC78-43AA-9CD7-1CA96BCC01B9}" destId="{50E9D4E5-0FEA-4FD9-B777-8E13BBF5CCD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2350D0-4952-4E3B-9617-4906FF32F8B3}" type="doc">
      <dgm:prSet loTypeId="urn:microsoft.com/office/officeart/2005/8/layout/process2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1B3309-DFB2-4511-BC26-685B8257C277}">
      <dgm:prSet/>
      <dgm:spPr/>
      <dgm:t>
        <a:bodyPr/>
        <a:lstStyle/>
        <a:p>
          <a:r>
            <a:rPr lang="es-ES" baseline="0"/>
            <a:t>Los Grupos de Orientación Universitaria (GOU en adelante) nacieron como un programa de innovación educativa en el curso 2007-2008 y fueron desarrollado por un equipo coordinado por la profesora Ángela Muñoz Sánchez, quien desde entonces ha estado trabajando en la perfección y mejora de dicho programa. </a:t>
          </a:r>
          <a:endParaRPr lang="en-US"/>
        </a:p>
      </dgm:t>
    </dgm:pt>
    <dgm:pt modelId="{0B2ABAEA-8C8F-4308-8FCA-64D2685574C5}" type="parTrans" cxnId="{E1BB050D-7400-47E4-9E24-DEAA3395EA35}">
      <dgm:prSet/>
      <dgm:spPr/>
      <dgm:t>
        <a:bodyPr/>
        <a:lstStyle/>
        <a:p>
          <a:endParaRPr lang="en-US"/>
        </a:p>
      </dgm:t>
    </dgm:pt>
    <dgm:pt modelId="{20A52639-52DD-42F3-AA47-29E370568FCE}" type="sibTrans" cxnId="{E1BB050D-7400-47E4-9E24-DEAA3395EA35}">
      <dgm:prSet/>
      <dgm:spPr/>
      <dgm:t>
        <a:bodyPr/>
        <a:lstStyle/>
        <a:p>
          <a:endParaRPr lang="en-US"/>
        </a:p>
      </dgm:t>
    </dgm:pt>
    <dgm:pt modelId="{BAD6B3BE-4893-4363-94ED-FE35B1E4376F}">
      <dgm:prSet/>
      <dgm:spPr/>
      <dgm:t>
        <a:bodyPr/>
        <a:lstStyle/>
        <a:p>
          <a:r>
            <a:rPr lang="es-ES" i="1" baseline="0"/>
            <a:t>Muñoz, A., Sánchez, A., García, M. B., Fernández-Baena, F. J., Bernedo, I., Portillo, R., Hidalgo, S. (2014). La Orientación en el nuevo plan de estudios de Psicología: un proyecto basado en la cooperación entre iguales. En A. Muñoz (Coord), Recursos y Experiencias de Innovación Educativa en el Contexto Universitario (pp. 15-34). Málaga: Publicaciones y Divulgación Científica. Vicerrectorado de Investigación y Transferencia de la Universidad de Málaga. </a:t>
          </a:r>
          <a:endParaRPr lang="en-US"/>
        </a:p>
      </dgm:t>
    </dgm:pt>
    <dgm:pt modelId="{D77172B0-D8C4-4AB2-8B1E-531BE7703E01}" type="parTrans" cxnId="{55EA0464-1059-41D9-8332-FC765037EE73}">
      <dgm:prSet/>
      <dgm:spPr/>
      <dgm:t>
        <a:bodyPr/>
        <a:lstStyle/>
        <a:p>
          <a:endParaRPr lang="en-US"/>
        </a:p>
      </dgm:t>
    </dgm:pt>
    <dgm:pt modelId="{6DB55A89-FBA6-4F35-BE1A-1C5AD452EE54}" type="sibTrans" cxnId="{55EA0464-1059-41D9-8332-FC765037EE73}">
      <dgm:prSet/>
      <dgm:spPr/>
      <dgm:t>
        <a:bodyPr/>
        <a:lstStyle/>
        <a:p>
          <a:endParaRPr lang="en-US"/>
        </a:p>
      </dgm:t>
    </dgm:pt>
    <dgm:pt modelId="{5EAE5E4C-E359-4B7C-9510-9134859EE10D}" type="pres">
      <dgm:prSet presAssocID="{8D2350D0-4952-4E3B-9617-4906FF32F8B3}" presName="linearFlow" presStyleCnt="0">
        <dgm:presLayoutVars>
          <dgm:resizeHandles val="exact"/>
        </dgm:presLayoutVars>
      </dgm:prSet>
      <dgm:spPr/>
    </dgm:pt>
    <dgm:pt modelId="{10DA4E2C-DEC9-4561-A306-97BBA7C2986B}" type="pres">
      <dgm:prSet presAssocID="{CA1B3309-DFB2-4511-BC26-685B8257C277}" presName="node" presStyleLbl="node1" presStyleIdx="0" presStyleCnt="2">
        <dgm:presLayoutVars>
          <dgm:bulletEnabled val="1"/>
        </dgm:presLayoutVars>
      </dgm:prSet>
      <dgm:spPr/>
    </dgm:pt>
    <dgm:pt modelId="{550D6020-0FA9-4F3C-938F-1E2653911914}" type="pres">
      <dgm:prSet presAssocID="{20A52639-52DD-42F3-AA47-29E370568FCE}" presName="sibTrans" presStyleLbl="sibTrans2D1" presStyleIdx="0" presStyleCnt="1"/>
      <dgm:spPr/>
    </dgm:pt>
    <dgm:pt modelId="{8C072BE8-1C84-4668-A5D5-213BCE04DEC2}" type="pres">
      <dgm:prSet presAssocID="{20A52639-52DD-42F3-AA47-29E370568FCE}" presName="connectorText" presStyleLbl="sibTrans2D1" presStyleIdx="0" presStyleCnt="1"/>
      <dgm:spPr/>
    </dgm:pt>
    <dgm:pt modelId="{E4F00EFD-9B11-4985-BCD6-689CD72C6CAB}" type="pres">
      <dgm:prSet presAssocID="{BAD6B3BE-4893-4363-94ED-FE35B1E4376F}" presName="node" presStyleLbl="node1" presStyleIdx="1" presStyleCnt="2">
        <dgm:presLayoutVars>
          <dgm:bulletEnabled val="1"/>
        </dgm:presLayoutVars>
      </dgm:prSet>
      <dgm:spPr/>
    </dgm:pt>
  </dgm:ptLst>
  <dgm:cxnLst>
    <dgm:cxn modelId="{E1BB050D-7400-47E4-9E24-DEAA3395EA35}" srcId="{8D2350D0-4952-4E3B-9617-4906FF32F8B3}" destId="{CA1B3309-DFB2-4511-BC26-685B8257C277}" srcOrd="0" destOrd="0" parTransId="{0B2ABAEA-8C8F-4308-8FCA-64D2685574C5}" sibTransId="{20A52639-52DD-42F3-AA47-29E370568FCE}"/>
    <dgm:cxn modelId="{215B1A5E-0A94-4F32-8508-4C3DF6A4DA0C}" type="presOf" srcId="{20A52639-52DD-42F3-AA47-29E370568FCE}" destId="{550D6020-0FA9-4F3C-938F-1E2653911914}" srcOrd="0" destOrd="0" presId="urn:microsoft.com/office/officeart/2005/8/layout/process2"/>
    <dgm:cxn modelId="{D4DB3242-064E-46C4-9152-1F043F4DE714}" type="presOf" srcId="{20A52639-52DD-42F3-AA47-29E370568FCE}" destId="{8C072BE8-1C84-4668-A5D5-213BCE04DEC2}" srcOrd="1" destOrd="0" presId="urn:microsoft.com/office/officeart/2005/8/layout/process2"/>
    <dgm:cxn modelId="{55EA0464-1059-41D9-8332-FC765037EE73}" srcId="{8D2350D0-4952-4E3B-9617-4906FF32F8B3}" destId="{BAD6B3BE-4893-4363-94ED-FE35B1E4376F}" srcOrd="1" destOrd="0" parTransId="{D77172B0-D8C4-4AB2-8B1E-531BE7703E01}" sibTransId="{6DB55A89-FBA6-4F35-BE1A-1C5AD452EE54}"/>
    <dgm:cxn modelId="{2A08684E-7E27-4C9F-A98A-FCD2A612CA07}" type="presOf" srcId="{8D2350D0-4952-4E3B-9617-4906FF32F8B3}" destId="{5EAE5E4C-E359-4B7C-9510-9134859EE10D}" srcOrd="0" destOrd="0" presId="urn:microsoft.com/office/officeart/2005/8/layout/process2"/>
    <dgm:cxn modelId="{AE8C0C59-D8CF-4D9E-A809-7DE970A7579C}" type="presOf" srcId="{CA1B3309-DFB2-4511-BC26-685B8257C277}" destId="{10DA4E2C-DEC9-4561-A306-97BBA7C2986B}" srcOrd="0" destOrd="0" presId="urn:microsoft.com/office/officeart/2005/8/layout/process2"/>
    <dgm:cxn modelId="{F7B5CCBB-0DD7-4978-8116-C4735B607AEC}" type="presOf" srcId="{BAD6B3BE-4893-4363-94ED-FE35B1E4376F}" destId="{E4F00EFD-9B11-4985-BCD6-689CD72C6CAB}" srcOrd="0" destOrd="0" presId="urn:microsoft.com/office/officeart/2005/8/layout/process2"/>
    <dgm:cxn modelId="{2ABFAD56-115D-411D-BEE2-60E3ACD7B89B}" type="presParOf" srcId="{5EAE5E4C-E359-4B7C-9510-9134859EE10D}" destId="{10DA4E2C-DEC9-4561-A306-97BBA7C2986B}" srcOrd="0" destOrd="0" presId="urn:microsoft.com/office/officeart/2005/8/layout/process2"/>
    <dgm:cxn modelId="{13E89211-8CC4-4608-B22D-9F921F22613E}" type="presParOf" srcId="{5EAE5E4C-E359-4B7C-9510-9134859EE10D}" destId="{550D6020-0FA9-4F3C-938F-1E2653911914}" srcOrd="1" destOrd="0" presId="urn:microsoft.com/office/officeart/2005/8/layout/process2"/>
    <dgm:cxn modelId="{10D63024-814A-417D-B248-2C52719628A1}" type="presParOf" srcId="{550D6020-0FA9-4F3C-938F-1E2653911914}" destId="{8C072BE8-1C84-4668-A5D5-213BCE04DEC2}" srcOrd="0" destOrd="0" presId="urn:microsoft.com/office/officeart/2005/8/layout/process2"/>
    <dgm:cxn modelId="{35E8592A-9332-465C-B55C-354EAFD020CD}" type="presParOf" srcId="{5EAE5E4C-E359-4B7C-9510-9134859EE10D}" destId="{E4F00EFD-9B11-4985-BCD6-689CD72C6CAB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D88DD8-AA4D-41B6-A0AC-9FBA46B42329}" type="doc">
      <dgm:prSet loTypeId="urn:microsoft.com/office/officeart/2005/8/layout/process2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7D0D71A-2899-4160-BE8F-CA19852FBF88}">
      <dgm:prSet/>
      <dgm:spPr/>
      <dgm:t>
        <a:bodyPr/>
        <a:lstStyle/>
        <a:p>
          <a:r>
            <a:rPr lang="es-ES" baseline="0"/>
            <a:t>Estudiantes que reciban formación en tutorización/orientación. Si el GOU ya lleva varios cursos en marcha, es preferible además que los alumnos coordinadores, además de la formación recibida, hayan pasado por las diferentes fases del programa. </a:t>
          </a:r>
          <a:endParaRPr lang="en-US"/>
        </a:p>
      </dgm:t>
    </dgm:pt>
    <dgm:pt modelId="{D542A9CD-7913-470C-BE92-616D2026E563}" type="parTrans" cxnId="{315FA026-3D31-4C6C-ADA6-781648764163}">
      <dgm:prSet/>
      <dgm:spPr/>
      <dgm:t>
        <a:bodyPr/>
        <a:lstStyle/>
        <a:p>
          <a:endParaRPr lang="en-US"/>
        </a:p>
      </dgm:t>
    </dgm:pt>
    <dgm:pt modelId="{3A15B3B6-D8FF-4979-9DF1-96F6511DE53F}" type="sibTrans" cxnId="{315FA026-3D31-4C6C-ADA6-781648764163}">
      <dgm:prSet/>
      <dgm:spPr/>
      <dgm:t>
        <a:bodyPr/>
        <a:lstStyle/>
        <a:p>
          <a:endParaRPr lang="en-US"/>
        </a:p>
      </dgm:t>
    </dgm:pt>
    <dgm:pt modelId="{D241DEC8-DDA5-43EC-81F4-FE106D9593BF}">
      <dgm:prSet/>
      <dgm:spPr/>
      <dgm:t>
        <a:bodyPr/>
        <a:lstStyle/>
        <a:p>
          <a:r>
            <a:rPr lang="es-ES" baseline="0"/>
            <a:t>Apoyo de las instituciones, tanto a nivel del equipo decanal como del equipo docente. (Apoyo logístico, recursos, etc).  </a:t>
          </a:r>
          <a:endParaRPr lang="en-US"/>
        </a:p>
      </dgm:t>
    </dgm:pt>
    <dgm:pt modelId="{055785B1-124F-46A7-910E-C11C4DB10515}" type="parTrans" cxnId="{1F6DC186-09CC-44BA-BCEB-8B31C901CB5D}">
      <dgm:prSet/>
      <dgm:spPr/>
      <dgm:t>
        <a:bodyPr/>
        <a:lstStyle/>
        <a:p>
          <a:endParaRPr lang="en-US"/>
        </a:p>
      </dgm:t>
    </dgm:pt>
    <dgm:pt modelId="{FA4ACE28-5C3B-4C7A-BF54-9F26EEBD901F}" type="sibTrans" cxnId="{1F6DC186-09CC-44BA-BCEB-8B31C901CB5D}">
      <dgm:prSet/>
      <dgm:spPr/>
      <dgm:t>
        <a:bodyPr/>
        <a:lstStyle/>
        <a:p>
          <a:endParaRPr lang="en-US"/>
        </a:p>
      </dgm:t>
    </dgm:pt>
    <dgm:pt modelId="{29531E75-C3E5-4C61-8E8F-90DD28326719}">
      <dgm:prSet/>
      <dgm:spPr/>
      <dgm:t>
        <a:bodyPr/>
        <a:lstStyle/>
        <a:p>
          <a:r>
            <a:rPr lang="es-ES" baseline="0"/>
            <a:t>Evaluación de las necesidades del alumnado de primer curso, para que las actividades estén adaptadas a sus demandas reales. </a:t>
          </a:r>
          <a:endParaRPr lang="en-US"/>
        </a:p>
      </dgm:t>
    </dgm:pt>
    <dgm:pt modelId="{4DA1DC1A-0B99-4E31-876D-06569A07C27E}" type="parTrans" cxnId="{24DF0E35-0E3C-49C1-AD78-40A87BB529B5}">
      <dgm:prSet/>
      <dgm:spPr/>
      <dgm:t>
        <a:bodyPr/>
        <a:lstStyle/>
        <a:p>
          <a:endParaRPr lang="en-US"/>
        </a:p>
      </dgm:t>
    </dgm:pt>
    <dgm:pt modelId="{0B8D7D66-FA1B-4E35-AD63-E388E1BC733D}" type="sibTrans" cxnId="{24DF0E35-0E3C-49C1-AD78-40A87BB529B5}">
      <dgm:prSet/>
      <dgm:spPr/>
      <dgm:t>
        <a:bodyPr/>
        <a:lstStyle/>
        <a:p>
          <a:endParaRPr lang="en-US"/>
        </a:p>
      </dgm:t>
    </dgm:pt>
    <dgm:pt modelId="{1341EBB1-A90D-4B5F-B051-C8ED82D0B705}" type="pres">
      <dgm:prSet presAssocID="{03D88DD8-AA4D-41B6-A0AC-9FBA46B42329}" presName="linearFlow" presStyleCnt="0">
        <dgm:presLayoutVars>
          <dgm:resizeHandles val="exact"/>
        </dgm:presLayoutVars>
      </dgm:prSet>
      <dgm:spPr/>
    </dgm:pt>
    <dgm:pt modelId="{B9BAA485-15AF-40F9-8BDF-C1AF7D6C92EA}" type="pres">
      <dgm:prSet presAssocID="{97D0D71A-2899-4160-BE8F-CA19852FBF88}" presName="node" presStyleLbl="node1" presStyleIdx="0" presStyleCnt="3">
        <dgm:presLayoutVars>
          <dgm:bulletEnabled val="1"/>
        </dgm:presLayoutVars>
      </dgm:prSet>
      <dgm:spPr/>
    </dgm:pt>
    <dgm:pt modelId="{7482E9F1-CBD2-4A2A-B58E-045318259AE3}" type="pres">
      <dgm:prSet presAssocID="{3A15B3B6-D8FF-4979-9DF1-96F6511DE53F}" presName="sibTrans" presStyleLbl="sibTrans2D1" presStyleIdx="0" presStyleCnt="2"/>
      <dgm:spPr/>
    </dgm:pt>
    <dgm:pt modelId="{E5D4CD3A-BCCB-4D35-87B2-6232A971B6ED}" type="pres">
      <dgm:prSet presAssocID="{3A15B3B6-D8FF-4979-9DF1-96F6511DE53F}" presName="connectorText" presStyleLbl="sibTrans2D1" presStyleIdx="0" presStyleCnt="2"/>
      <dgm:spPr/>
    </dgm:pt>
    <dgm:pt modelId="{8DEAB364-E865-4687-8805-DD3F3A070622}" type="pres">
      <dgm:prSet presAssocID="{D241DEC8-DDA5-43EC-81F4-FE106D9593BF}" presName="node" presStyleLbl="node1" presStyleIdx="1" presStyleCnt="3">
        <dgm:presLayoutVars>
          <dgm:bulletEnabled val="1"/>
        </dgm:presLayoutVars>
      </dgm:prSet>
      <dgm:spPr/>
    </dgm:pt>
    <dgm:pt modelId="{3DEF3202-9E9A-4D53-A56E-60C25E5A34F2}" type="pres">
      <dgm:prSet presAssocID="{FA4ACE28-5C3B-4C7A-BF54-9F26EEBD901F}" presName="sibTrans" presStyleLbl="sibTrans2D1" presStyleIdx="1" presStyleCnt="2"/>
      <dgm:spPr/>
    </dgm:pt>
    <dgm:pt modelId="{68DC8B1F-AD1D-48CC-8B1F-EDF6E15F1A02}" type="pres">
      <dgm:prSet presAssocID="{FA4ACE28-5C3B-4C7A-BF54-9F26EEBD901F}" presName="connectorText" presStyleLbl="sibTrans2D1" presStyleIdx="1" presStyleCnt="2"/>
      <dgm:spPr/>
    </dgm:pt>
    <dgm:pt modelId="{09CA87FD-CFA0-40C5-8442-83E9CF1D69CA}" type="pres">
      <dgm:prSet presAssocID="{29531E75-C3E5-4C61-8E8F-90DD28326719}" presName="node" presStyleLbl="node1" presStyleIdx="2" presStyleCnt="3">
        <dgm:presLayoutVars>
          <dgm:bulletEnabled val="1"/>
        </dgm:presLayoutVars>
      </dgm:prSet>
      <dgm:spPr/>
    </dgm:pt>
  </dgm:ptLst>
  <dgm:cxnLst>
    <dgm:cxn modelId="{315FA026-3D31-4C6C-ADA6-781648764163}" srcId="{03D88DD8-AA4D-41B6-A0AC-9FBA46B42329}" destId="{97D0D71A-2899-4160-BE8F-CA19852FBF88}" srcOrd="0" destOrd="0" parTransId="{D542A9CD-7913-470C-BE92-616D2026E563}" sibTransId="{3A15B3B6-D8FF-4979-9DF1-96F6511DE53F}"/>
    <dgm:cxn modelId="{24DF0E35-0E3C-49C1-AD78-40A87BB529B5}" srcId="{03D88DD8-AA4D-41B6-A0AC-9FBA46B42329}" destId="{29531E75-C3E5-4C61-8E8F-90DD28326719}" srcOrd="2" destOrd="0" parTransId="{4DA1DC1A-0B99-4E31-876D-06569A07C27E}" sibTransId="{0B8D7D66-FA1B-4E35-AD63-E388E1BC733D}"/>
    <dgm:cxn modelId="{61224661-71CB-4A6E-8291-BD9DC34ECEC9}" type="presOf" srcId="{03D88DD8-AA4D-41B6-A0AC-9FBA46B42329}" destId="{1341EBB1-A90D-4B5F-B051-C8ED82D0B705}" srcOrd="0" destOrd="0" presId="urn:microsoft.com/office/officeart/2005/8/layout/process2"/>
    <dgm:cxn modelId="{C2D4CB44-3687-4CE6-B54A-613F9708FB45}" type="presOf" srcId="{97D0D71A-2899-4160-BE8F-CA19852FBF88}" destId="{B9BAA485-15AF-40F9-8BDF-C1AF7D6C92EA}" srcOrd="0" destOrd="0" presId="urn:microsoft.com/office/officeart/2005/8/layout/process2"/>
    <dgm:cxn modelId="{93BDD966-DCFC-4BF3-A48A-8BF993D55BD3}" type="presOf" srcId="{FA4ACE28-5C3B-4C7A-BF54-9F26EEBD901F}" destId="{3DEF3202-9E9A-4D53-A56E-60C25E5A34F2}" srcOrd="0" destOrd="0" presId="urn:microsoft.com/office/officeart/2005/8/layout/process2"/>
    <dgm:cxn modelId="{EDE85267-92A5-4F35-A086-46A71FACA89A}" type="presOf" srcId="{3A15B3B6-D8FF-4979-9DF1-96F6511DE53F}" destId="{E5D4CD3A-BCCB-4D35-87B2-6232A971B6ED}" srcOrd="1" destOrd="0" presId="urn:microsoft.com/office/officeart/2005/8/layout/process2"/>
    <dgm:cxn modelId="{2562AF81-E069-4BFE-BB4B-E61123899F82}" type="presOf" srcId="{FA4ACE28-5C3B-4C7A-BF54-9F26EEBD901F}" destId="{68DC8B1F-AD1D-48CC-8B1F-EDF6E15F1A02}" srcOrd="1" destOrd="0" presId="urn:microsoft.com/office/officeart/2005/8/layout/process2"/>
    <dgm:cxn modelId="{1F6DC186-09CC-44BA-BCEB-8B31C901CB5D}" srcId="{03D88DD8-AA4D-41B6-A0AC-9FBA46B42329}" destId="{D241DEC8-DDA5-43EC-81F4-FE106D9593BF}" srcOrd="1" destOrd="0" parTransId="{055785B1-124F-46A7-910E-C11C4DB10515}" sibTransId="{FA4ACE28-5C3B-4C7A-BF54-9F26EEBD901F}"/>
    <dgm:cxn modelId="{055BC2B0-A820-43E0-9EEA-4703A6FB3B02}" type="presOf" srcId="{D241DEC8-DDA5-43EC-81F4-FE106D9593BF}" destId="{8DEAB364-E865-4687-8805-DD3F3A070622}" srcOrd="0" destOrd="0" presId="urn:microsoft.com/office/officeart/2005/8/layout/process2"/>
    <dgm:cxn modelId="{F88DFEB2-D4AC-408E-880C-888885B3ACF1}" type="presOf" srcId="{3A15B3B6-D8FF-4979-9DF1-96F6511DE53F}" destId="{7482E9F1-CBD2-4A2A-B58E-045318259AE3}" srcOrd="0" destOrd="0" presId="urn:microsoft.com/office/officeart/2005/8/layout/process2"/>
    <dgm:cxn modelId="{B0FB91B6-4264-48F6-88B0-06D8A7906DCA}" type="presOf" srcId="{29531E75-C3E5-4C61-8E8F-90DD28326719}" destId="{09CA87FD-CFA0-40C5-8442-83E9CF1D69CA}" srcOrd="0" destOrd="0" presId="urn:microsoft.com/office/officeart/2005/8/layout/process2"/>
    <dgm:cxn modelId="{B14AB182-9750-4F99-997B-E89A5ECBCEAC}" type="presParOf" srcId="{1341EBB1-A90D-4B5F-B051-C8ED82D0B705}" destId="{B9BAA485-15AF-40F9-8BDF-C1AF7D6C92EA}" srcOrd="0" destOrd="0" presId="urn:microsoft.com/office/officeart/2005/8/layout/process2"/>
    <dgm:cxn modelId="{9B9EF4F3-470B-4A36-948C-022FE5C80FB9}" type="presParOf" srcId="{1341EBB1-A90D-4B5F-B051-C8ED82D0B705}" destId="{7482E9F1-CBD2-4A2A-B58E-045318259AE3}" srcOrd="1" destOrd="0" presId="urn:microsoft.com/office/officeart/2005/8/layout/process2"/>
    <dgm:cxn modelId="{32E185E2-FFA1-44BF-BAA5-4CE9D5EC71ED}" type="presParOf" srcId="{7482E9F1-CBD2-4A2A-B58E-045318259AE3}" destId="{E5D4CD3A-BCCB-4D35-87B2-6232A971B6ED}" srcOrd="0" destOrd="0" presId="urn:microsoft.com/office/officeart/2005/8/layout/process2"/>
    <dgm:cxn modelId="{32C90765-935D-4B48-B75B-D2D4A016DCB5}" type="presParOf" srcId="{1341EBB1-A90D-4B5F-B051-C8ED82D0B705}" destId="{8DEAB364-E865-4687-8805-DD3F3A070622}" srcOrd="2" destOrd="0" presId="urn:microsoft.com/office/officeart/2005/8/layout/process2"/>
    <dgm:cxn modelId="{F3734F10-BCDB-480F-9942-A8461F1FE1B0}" type="presParOf" srcId="{1341EBB1-A90D-4B5F-B051-C8ED82D0B705}" destId="{3DEF3202-9E9A-4D53-A56E-60C25E5A34F2}" srcOrd="3" destOrd="0" presId="urn:microsoft.com/office/officeart/2005/8/layout/process2"/>
    <dgm:cxn modelId="{BFD519CA-84C0-489C-8BA9-5CB916040BC5}" type="presParOf" srcId="{3DEF3202-9E9A-4D53-A56E-60C25E5A34F2}" destId="{68DC8B1F-AD1D-48CC-8B1F-EDF6E15F1A02}" srcOrd="0" destOrd="0" presId="urn:microsoft.com/office/officeart/2005/8/layout/process2"/>
    <dgm:cxn modelId="{F63133EC-A52E-40BC-9A9C-DA13B8962F53}" type="presParOf" srcId="{1341EBB1-A90D-4B5F-B051-C8ED82D0B705}" destId="{09CA87FD-CFA0-40C5-8442-83E9CF1D69C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25E64A-A69E-42B3-8735-E56D5E1FD372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CD05220-303D-4853-907E-19677A9B18E9}">
      <dgm:prSet/>
      <dgm:spPr/>
      <dgm:t>
        <a:bodyPr/>
        <a:lstStyle/>
        <a:p>
          <a:r>
            <a:rPr lang="es-ES" baseline="0" dirty="0">
              <a:solidFill>
                <a:srgbClr val="002060"/>
              </a:solidFill>
            </a:rPr>
            <a:t>Visibilidad en la jornada de presentación de la carrera.</a:t>
          </a:r>
          <a:endParaRPr lang="en-US" dirty="0">
            <a:solidFill>
              <a:srgbClr val="002060"/>
            </a:solidFill>
          </a:endParaRPr>
        </a:p>
      </dgm:t>
    </dgm:pt>
    <dgm:pt modelId="{87673876-0254-46DC-9592-6CEE6781E1C7}" type="parTrans" cxnId="{6EED88B8-9AB5-4B55-B331-ABDF60DBAB3A}">
      <dgm:prSet/>
      <dgm:spPr/>
      <dgm:t>
        <a:bodyPr/>
        <a:lstStyle/>
        <a:p>
          <a:endParaRPr lang="en-US"/>
        </a:p>
      </dgm:t>
    </dgm:pt>
    <dgm:pt modelId="{CF8D5F3F-5DD5-486B-AE99-5EDED166D439}" type="sibTrans" cxnId="{6EED88B8-9AB5-4B55-B331-ABDF60DBAB3A}">
      <dgm:prSet/>
      <dgm:spPr/>
      <dgm:t>
        <a:bodyPr/>
        <a:lstStyle/>
        <a:p>
          <a:endParaRPr lang="en-US"/>
        </a:p>
      </dgm:t>
    </dgm:pt>
    <dgm:pt modelId="{E8945994-0F41-4C9D-A73A-2FA5616714D0}">
      <dgm:prSet/>
      <dgm:spPr/>
      <dgm:t>
        <a:bodyPr/>
        <a:lstStyle/>
        <a:p>
          <a:r>
            <a:rPr lang="es-ES" baseline="0" dirty="0">
              <a:solidFill>
                <a:srgbClr val="002060"/>
              </a:solidFill>
            </a:rPr>
            <a:t>Charlas informativas en las clases, durante la primera semana lectiva. </a:t>
          </a:r>
          <a:endParaRPr lang="en-US" dirty="0">
            <a:solidFill>
              <a:srgbClr val="002060"/>
            </a:solidFill>
          </a:endParaRPr>
        </a:p>
      </dgm:t>
    </dgm:pt>
    <dgm:pt modelId="{DF4D1D23-4954-4AA7-AF7F-8FE29224F1CA}" type="parTrans" cxnId="{CF37F177-DB8F-4DB7-A8AF-CC461E62FA09}">
      <dgm:prSet/>
      <dgm:spPr/>
      <dgm:t>
        <a:bodyPr/>
        <a:lstStyle/>
        <a:p>
          <a:endParaRPr lang="en-US"/>
        </a:p>
      </dgm:t>
    </dgm:pt>
    <dgm:pt modelId="{D051237B-0123-455E-941E-C8749E6EEB7E}" type="sibTrans" cxnId="{CF37F177-DB8F-4DB7-A8AF-CC461E62FA09}">
      <dgm:prSet/>
      <dgm:spPr/>
      <dgm:t>
        <a:bodyPr/>
        <a:lstStyle/>
        <a:p>
          <a:endParaRPr lang="en-US"/>
        </a:p>
      </dgm:t>
    </dgm:pt>
    <dgm:pt modelId="{026929D2-DA23-4AFA-BE64-0FB020431F13}">
      <dgm:prSet/>
      <dgm:spPr/>
      <dgm:t>
        <a:bodyPr/>
        <a:lstStyle/>
        <a:p>
          <a:r>
            <a:rPr lang="es-ES" baseline="0" dirty="0">
              <a:solidFill>
                <a:srgbClr val="002060"/>
              </a:solidFill>
            </a:rPr>
            <a:t>Creación de una asignatura en Campus Virtual para coordinar el GOU.</a:t>
          </a:r>
          <a:endParaRPr lang="en-US" dirty="0">
            <a:solidFill>
              <a:srgbClr val="002060"/>
            </a:solidFill>
          </a:endParaRPr>
        </a:p>
      </dgm:t>
    </dgm:pt>
    <dgm:pt modelId="{D40E5049-369D-4496-BBAE-1AB81E88664E}" type="parTrans" cxnId="{51E97695-798A-4686-839C-78FDC06E8AD1}">
      <dgm:prSet/>
      <dgm:spPr/>
      <dgm:t>
        <a:bodyPr/>
        <a:lstStyle/>
        <a:p>
          <a:endParaRPr lang="en-US"/>
        </a:p>
      </dgm:t>
    </dgm:pt>
    <dgm:pt modelId="{DAF677DB-DD95-4320-A25B-0FC39831D1CD}" type="sibTrans" cxnId="{51E97695-798A-4686-839C-78FDC06E8AD1}">
      <dgm:prSet/>
      <dgm:spPr/>
      <dgm:t>
        <a:bodyPr/>
        <a:lstStyle/>
        <a:p>
          <a:endParaRPr lang="en-US"/>
        </a:p>
      </dgm:t>
    </dgm:pt>
    <dgm:pt modelId="{46A4166B-2A66-43F4-90E1-0B5F57CA9FAA}">
      <dgm:prSet/>
      <dgm:spPr/>
      <dgm:t>
        <a:bodyPr/>
        <a:lstStyle/>
        <a:p>
          <a:r>
            <a:rPr lang="es-ES" baseline="0" dirty="0">
              <a:solidFill>
                <a:srgbClr val="002060"/>
              </a:solidFill>
            </a:rPr>
            <a:t>Visibilidad y difusión a través de correos y RRSS. </a:t>
          </a:r>
          <a:endParaRPr lang="en-US" dirty="0">
            <a:solidFill>
              <a:srgbClr val="002060"/>
            </a:solidFill>
          </a:endParaRPr>
        </a:p>
      </dgm:t>
    </dgm:pt>
    <dgm:pt modelId="{F9D6CEE4-2F70-497F-AC49-2B3EDC441542}" type="parTrans" cxnId="{6AA95DAD-DB37-471A-923A-F11AC2640122}">
      <dgm:prSet/>
      <dgm:spPr/>
      <dgm:t>
        <a:bodyPr/>
        <a:lstStyle/>
        <a:p>
          <a:endParaRPr lang="en-US"/>
        </a:p>
      </dgm:t>
    </dgm:pt>
    <dgm:pt modelId="{25D53876-5368-4D17-8DB2-457B15E5B12C}" type="sibTrans" cxnId="{6AA95DAD-DB37-471A-923A-F11AC2640122}">
      <dgm:prSet/>
      <dgm:spPr/>
      <dgm:t>
        <a:bodyPr/>
        <a:lstStyle/>
        <a:p>
          <a:endParaRPr lang="en-US"/>
        </a:p>
      </dgm:t>
    </dgm:pt>
    <dgm:pt modelId="{03AD02A5-B854-4484-B119-5B34F82BAED3}">
      <dgm:prSet/>
      <dgm:spPr/>
      <dgm:t>
        <a:bodyPr/>
        <a:lstStyle/>
        <a:p>
          <a:r>
            <a:rPr lang="es-ES" baseline="0" dirty="0">
              <a:solidFill>
                <a:srgbClr val="002060"/>
              </a:solidFill>
            </a:rPr>
            <a:t>Elemento clave: Creación de canales de información a través de </a:t>
          </a:r>
          <a:r>
            <a:rPr lang="es-ES" baseline="0" dirty="0" err="1">
              <a:solidFill>
                <a:srgbClr val="002060"/>
              </a:solidFill>
            </a:rPr>
            <a:t>Whatsapp</a:t>
          </a:r>
          <a:r>
            <a:rPr lang="es-ES" baseline="0" dirty="0">
              <a:solidFill>
                <a:srgbClr val="002060"/>
              </a:solidFill>
            </a:rPr>
            <a:t>. </a:t>
          </a:r>
          <a:endParaRPr lang="en-US" dirty="0">
            <a:solidFill>
              <a:srgbClr val="002060"/>
            </a:solidFill>
          </a:endParaRPr>
        </a:p>
      </dgm:t>
    </dgm:pt>
    <dgm:pt modelId="{5C1FAAA5-4BAF-4B76-B433-8839017E604C}" type="parTrans" cxnId="{2D8089FE-0FAB-4505-8D4B-9CABB2011CE2}">
      <dgm:prSet/>
      <dgm:spPr/>
      <dgm:t>
        <a:bodyPr/>
        <a:lstStyle/>
        <a:p>
          <a:endParaRPr lang="en-US"/>
        </a:p>
      </dgm:t>
    </dgm:pt>
    <dgm:pt modelId="{EDD34ED3-1FE3-42DC-81ED-C597A144045D}" type="sibTrans" cxnId="{2D8089FE-0FAB-4505-8D4B-9CABB2011CE2}">
      <dgm:prSet/>
      <dgm:spPr/>
      <dgm:t>
        <a:bodyPr/>
        <a:lstStyle/>
        <a:p>
          <a:endParaRPr lang="en-US"/>
        </a:p>
      </dgm:t>
    </dgm:pt>
    <dgm:pt modelId="{5E75F4A6-650D-4E85-B7C7-0744AB1E9AAC}" type="pres">
      <dgm:prSet presAssocID="{B325E64A-A69E-42B3-8735-E56D5E1FD372}" presName="Name0" presStyleCnt="0">
        <dgm:presLayoutVars>
          <dgm:dir/>
          <dgm:resizeHandles val="exact"/>
        </dgm:presLayoutVars>
      </dgm:prSet>
      <dgm:spPr/>
    </dgm:pt>
    <dgm:pt modelId="{6D7287D3-D00A-40C5-BABA-6C1CC85B5D4A}" type="pres">
      <dgm:prSet presAssocID="{4CD05220-303D-4853-907E-19677A9B18E9}" presName="node" presStyleLbl="node1" presStyleIdx="0" presStyleCnt="5">
        <dgm:presLayoutVars>
          <dgm:bulletEnabled val="1"/>
        </dgm:presLayoutVars>
      </dgm:prSet>
      <dgm:spPr/>
    </dgm:pt>
    <dgm:pt modelId="{639D2108-679A-4B88-9317-864E0FA5683E}" type="pres">
      <dgm:prSet presAssocID="{CF8D5F3F-5DD5-486B-AE99-5EDED166D439}" presName="sibTrans" presStyleLbl="sibTrans1D1" presStyleIdx="0" presStyleCnt="4"/>
      <dgm:spPr/>
    </dgm:pt>
    <dgm:pt modelId="{2FD06470-2339-4ED4-B50E-1A82D6DAFCB1}" type="pres">
      <dgm:prSet presAssocID="{CF8D5F3F-5DD5-486B-AE99-5EDED166D439}" presName="connectorText" presStyleLbl="sibTrans1D1" presStyleIdx="0" presStyleCnt="4"/>
      <dgm:spPr/>
    </dgm:pt>
    <dgm:pt modelId="{9A218F97-89EE-4ACB-8332-0BD1B4383E88}" type="pres">
      <dgm:prSet presAssocID="{E8945994-0F41-4C9D-A73A-2FA5616714D0}" presName="node" presStyleLbl="node1" presStyleIdx="1" presStyleCnt="5">
        <dgm:presLayoutVars>
          <dgm:bulletEnabled val="1"/>
        </dgm:presLayoutVars>
      </dgm:prSet>
      <dgm:spPr/>
    </dgm:pt>
    <dgm:pt modelId="{40A686C5-6F14-46CF-8C2F-E7DD51CA20A0}" type="pres">
      <dgm:prSet presAssocID="{D051237B-0123-455E-941E-C8749E6EEB7E}" presName="sibTrans" presStyleLbl="sibTrans1D1" presStyleIdx="1" presStyleCnt="4"/>
      <dgm:spPr/>
    </dgm:pt>
    <dgm:pt modelId="{1EFA9EB2-E12D-4A5A-AA21-B6E585B2133B}" type="pres">
      <dgm:prSet presAssocID="{D051237B-0123-455E-941E-C8749E6EEB7E}" presName="connectorText" presStyleLbl="sibTrans1D1" presStyleIdx="1" presStyleCnt="4"/>
      <dgm:spPr/>
    </dgm:pt>
    <dgm:pt modelId="{86FC3408-F085-40EB-8951-2B3C56CF3326}" type="pres">
      <dgm:prSet presAssocID="{026929D2-DA23-4AFA-BE64-0FB020431F13}" presName="node" presStyleLbl="node1" presStyleIdx="2" presStyleCnt="5">
        <dgm:presLayoutVars>
          <dgm:bulletEnabled val="1"/>
        </dgm:presLayoutVars>
      </dgm:prSet>
      <dgm:spPr/>
    </dgm:pt>
    <dgm:pt modelId="{81837DBA-01EE-4A97-80A1-D814573FDDF8}" type="pres">
      <dgm:prSet presAssocID="{DAF677DB-DD95-4320-A25B-0FC39831D1CD}" presName="sibTrans" presStyleLbl="sibTrans1D1" presStyleIdx="2" presStyleCnt="4"/>
      <dgm:spPr/>
    </dgm:pt>
    <dgm:pt modelId="{988A78F7-96A0-4403-A9EA-5F9CCFC0D9BC}" type="pres">
      <dgm:prSet presAssocID="{DAF677DB-DD95-4320-A25B-0FC39831D1CD}" presName="connectorText" presStyleLbl="sibTrans1D1" presStyleIdx="2" presStyleCnt="4"/>
      <dgm:spPr/>
    </dgm:pt>
    <dgm:pt modelId="{1ADC3C86-6E81-4F86-BFA7-7F0F4F9612D5}" type="pres">
      <dgm:prSet presAssocID="{46A4166B-2A66-43F4-90E1-0B5F57CA9FAA}" presName="node" presStyleLbl="node1" presStyleIdx="3" presStyleCnt="5">
        <dgm:presLayoutVars>
          <dgm:bulletEnabled val="1"/>
        </dgm:presLayoutVars>
      </dgm:prSet>
      <dgm:spPr/>
    </dgm:pt>
    <dgm:pt modelId="{18A428C3-D121-4563-9BE8-6CE80D812A40}" type="pres">
      <dgm:prSet presAssocID="{25D53876-5368-4D17-8DB2-457B15E5B12C}" presName="sibTrans" presStyleLbl="sibTrans1D1" presStyleIdx="3" presStyleCnt="4"/>
      <dgm:spPr/>
    </dgm:pt>
    <dgm:pt modelId="{3C52FAFC-13DD-4A29-B7CA-1487C7E04857}" type="pres">
      <dgm:prSet presAssocID="{25D53876-5368-4D17-8DB2-457B15E5B12C}" presName="connectorText" presStyleLbl="sibTrans1D1" presStyleIdx="3" presStyleCnt="4"/>
      <dgm:spPr/>
    </dgm:pt>
    <dgm:pt modelId="{CBED889F-D248-4D21-9429-124D0A461A18}" type="pres">
      <dgm:prSet presAssocID="{03AD02A5-B854-4484-B119-5B34F82BAED3}" presName="node" presStyleLbl="node1" presStyleIdx="4" presStyleCnt="5">
        <dgm:presLayoutVars>
          <dgm:bulletEnabled val="1"/>
        </dgm:presLayoutVars>
      </dgm:prSet>
      <dgm:spPr/>
    </dgm:pt>
  </dgm:ptLst>
  <dgm:cxnLst>
    <dgm:cxn modelId="{21654906-30A8-4AB5-9AF5-DC5DE9C1F448}" type="presOf" srcId="{03AD02A5-B854-4484-B119-5B34F82BAED3}" destId="{CBED889F-D248-4D21-9429-124D0A461A18}" srcOrd="0" destOrd="0" presId="urn:microsoft.com/office/officeart/2016/7/layout/RepeatingBendingProcessNew"/>
    <dgm:cxn modelId="{1215630E-DF53-4B35-A3B6-B93B2716D98B}" type="presOf" srcId="{DAF677DB-DD95-4320-A25B-0FC39831D1CD}" destId="{81837DBA-01EE-4A97-80A1-D814573FDDF8}" srcOrd="0" destOrd="0" presId="urn:microsoft.com/office/officeart/2016/7/layout/RepeatingBendingProcessNew"/>
    <dgm:cxn modelId="{E22EE21C-4450-40BE-AEC3-C50D8B4E2E6F}" type="presOf" srcId="{4CD05220-303D-4853-907E-19677A9B18E9}" destId="{6D7287D3-D00A-40C5-BABA-6C1CC85B5D4A}" srcOrd="0" destOrd="0" presId="urn:microsoft.com/office/officeart/2016/7/layout/RepeatingBendingProcessNew"/>
    <dgm:cxn modelId="{7CBC0A26-07A2-4221-9024-86EB8EA6FB3A}" type="presOf" srcId="{DAF677DB-DD95-4320-A25B-0FC39831D1CD}" destId="{988A78F7-96A0-4403-A9EA-5F9CCFC0D9BC}" srcOrd="1" destOrd="0" presId="urn:microsoft.com/office/officeart/2016/7/layout/RepeatingBendingProcessNew"/>
    <dgm:cxn modelId="{8D16CE28-B4CD-4991-B0D9-AE8EEA7F1390}" type="presOf" srcId="{D051237B-0123-455E-941E-C8749E6EEB7E}" destId="{40A686C5-6F14-46CF-8C2F-E7DD51CA20A0}" srcOrd="0" destOrd="0" presId="urn:microsoft.com/office/officeart/2016/7/layout/RepeatingBendingProcessNew"/>
    <dgm:cxn modelId="{0D04EC2C-51AF-409F-9192-370D4D81A002}" type="presOf" srcId="{25D53876-5368-4D17-8DB2-457B15E5B12C}" destId="{18A428C3-D121-4563-9BE8-6CE80D812A40}" srcOrd="0" destOrd="0" presId="urn:microsoft.com/office/officeart/2016/7/layout/RepeatingBendingProcessNew"/>
    <dgm:cxn modelId="{AE142238-0B1F-45B0-AB08-8A18E71769DB}" type="presOf" srcId="{E8945994-0F41-4C9D-A73A-2FA5616714D0}" destId="{9A218F97-89EE-4ACB-8332-0BD1B4383E88}" srcOrd="0" destOrd="0" presId="urn:microsoft.com/office/officeart/2016/7/layout/RepeatingBendingProcessNew"/>
    <dgm:cxn modelId="{169C313C-A084-45E9-898A-F55FFF566C9B}" type="presOf" srcId="{25D53876-5368-4D17-8DB2-457B15E5B12C}" destId="{3C52FAFC-13DD-4A29-B7CA-1487C7E04857}" srcOrd="1" destOrd="0" presId="urn:microsoft.com/office/officeart/2016/7/layout/RepeatingBendingProcessNew"/>
    <dgm:cxn modelId="{A7510C40-D991-40FD-A813-0DE68475836F}" type="presOf" srcId="{026929D2-DA23-4AFA-BE64-0FB020431F13}" destId="{86FC3408-F085-40EB-8951-2B3C56CF3326}" srcOrd="0" destOrd="0" presId="urn:microsoft.com/office/officeart/2016/7/layout/RepeatingBendingProcessNew"/>
    <dgm:cxn modelId="{4677D171-7185-4E9B-9A98-7E597BCA8FDD}" type="presOf" srcId="{46A4166B-2A66-43F4-90E1-0B5F57CA9FAA}" destId="{1ADC3C86-6E81-4F86-BFA7-7F0F4F9612D5}" srcOrd="0" destOrd="0" presId="urn:microsoft.com/office/officeart/2016/7/layout/RepeatingBendingProcessNew"/>
    <dgm:cxn modelId="{B2A3AE53-E275-4714-A036-C2069B35F5D2}" type="presOf" srcId="{D051237B-0123-455E-941E-C8749E6EEB7E}" destId="{1EFA9EB2-E12D-4A5A-AA21-B6E585B2133B}" srcOrd="1" destOrd="0" presId="urn:microsoft.com/office/officeart/2016/7/layout/RepeatingBendingProcessNew"/>
    <dgm:cxn modelId="{CF37F177-DB8F-4DB7-A8AF-CC461E62FA09}" srcId="{B325E64A-A69E-42B3-8735-E56D5E1FD372}" destId="{E8945994-0F41-4C9D-A73A-2FA5616714D0}" srcOrd="1" destOrd="0" parTransId="{DF4D1D23-4954-4AA7-AF7F-8FE29224F1CA}" sibTransId="{D051237B-0123-455E-941E-C8749E6EEB7E}"/>
    <dgm:cxn modelId="{CA1F7F87-EB16-4317-B55F-BD7162AE737D}" type="presOf" srcId="{CF8D5F3F-5DD5-486B-AE99-5EDED166D439}" destId="{639D2108-679A-4B88-9317-864E0FA5683E}" srcOrd="0" destOrd="0" presId="urn:microsoft.com/office/officeart/2016/7/layout/RepeatingBendingProcessNew"/>
    <dgm:cxn modelId="{51E97695-798A-4686-839C-78FDC06E8AD1}" srcId="{B325E64A-A69E-42B3-8735-E56D5E1FD372}" destId="{026929D2-DA23-4AFA-BE64-0FB020431F13}" srcOrd="2" destOrd="0" parTransId="{D40E5049-369D-4496-BBAE-1AB81E88664E}" sibTransId="{DAF677DB-DD95-4320-A25B-0FC39831D1CD}"/>
    <dgm:cxn modelId="{6AA95DAD-DB37-471A-923A-F11AC2640122}" srcId="{B325E64A-A69E-42B3-8735-E56D5E1FD372}" destId="{46A4166B-2A66-43F4-90E1-0B5F57CA9FAA}" srcOrd="3" destOrd="0" parTransId="{F9D6CEE4-2F70-497F-AC49-2B3EDC441542}" sibTransId="{25D53876-5368-4D17-8DB2-457B15E5B12C}"/>
    <dgm:cxn modelId="{6EED88B8-9AB5-4B55-B331-ABDF60DBAB3A}" srcId="{B325E64A-A69E-42B3-8735-E56D5E1FD372}" destId="{4CD05220-303D-4853-907E-19677A9B18E9}" srcOrd="0" destOrd="0" parTransId="{87673876-0254-46DC-9592-6CEE6781E1C7}" sibTransId="{CF8D5F3F-5DD5-486B-AE99-5EDED166D439}"/>
    <dgm:cxn modelId="{57B6C9CC-740A-44F8-A605-F0F4B05A5224}" type="presOf" srcId="{B325E64A-A69E-42B3-8735-E56D5E1FD372}" destId="{5E75F4A6-650D-4E85-B7C7-0744AB1E9AAC}" srcOrd="0" destOrd="0" presId="urn:microsoft.com/office/officeart/2016/7/layout/RepeatingBendingProcessNew"/>
    <dgm:cxn modelId="{1A5716D5-09DC-44B0-B76F-CAEFF7BCD59C}" type="presOf" srcId="{CF8D5F3F-5DD5-486B-AE99-5EDED166D439}" destId="{2FD06470-2339-4ED4-B50E-1A82D6DAFCB1}" srcOrd="1" destOrd="0" presId="urn:microsoft.com/office/officeart/2016/7/layout/RepeatingBendingProcessNew"/>
    <dgm:cxn modelId="{2D8089FE-0FAB-4505-8D4B-9CABB2011CE2}" srcId="{B325E64A-A69E-42B3-8735-E56D5E1FD372}" destId="{03AD02A5-B854-4484-B119-5B34F82BAED3}" srcOrd="4" destOrd="0" parTransId="{5C1FAAA5-4BAF-4B76-B433-8839017E604C}" sibTransId="{EDD34ED3-1FE3-42DC-81ED-C597A144045D}"/>
    <dgm:cxn modelId="{90C80DC9-0D65-49D5-B727-880861FCB6F9}" type="presParOf" srcId="{5E75F4A6-650D-4E85-B7C7-0744AB1E9AAC}" destId="{6D7287D3-D00A-40C5-BABA-6C1CC85B5D4A}" srcOrd="0" destOrd="0" presId="urn:microsoft.com/office/officeart/2016/7/layout/RepeatingBendingProcessNew"/>
    <dgm:cxn modelId="{F92BEA24-EB75-4889-8E3A-8028AFF4C6E7}" type="presParOf" srcId="{5E75F4A6-650D-4E85-B7C7-0744AB1E9AAC}" destId="{639D2108-679A-4B88-9317-864E0FA5683E}" srcOrd="1" destOrd="0" presId="urn:microsoft.com/office/officeart/2016/7/layout/RepeatingBendingProcessNew"/>
    <dgm:cxn modelId="{D9A05C09-9F6A-4D4C-BE60-DB880CEBD0E2}" type="presParOf" srcId="{639D2108-679A-4B88-9317-864E0FA5683E}" destId="{2FD06470-2339-4ED4-B50E-1A82D6DAFCB1}" srcOrd="0" destOrd="0" presId="urn:microsoft.com/office/officeart/2016/7/layout/RepeatingBendingProcessNew"/>
    <dgm:cxn modelId="{FC6E7567-7BFA-4D61-81A7-A315F6DCC367}" type="presParOf" srcId="{5E75F4A6-650D-4E85-B7C7-0744AB1E9AAC}" destId="{9A218F97-89EE-4ACB-8332-0BD1B4383E88}" srcOrd="2" destOrd="0" presId="urn:microsoft.com/office/officeart/2016/7/layout/RepeatingBendingProcessNew"/>
    <dgm:cxn modelId="{47373AA4-A090-45BF-81F5-892DE08DE959}" type="presParOf" srcId="{5E75F4A6-650D-4E85-B7C7-0744AB1E9AAC}" destId="{40A686C5-6F14-46CF-8C2F-E7DD51CA20A0}" srcOrd="3" destOrd="0" presId="urn:microsoft.com/office/officeart/2016/7/layout/RepeatingBendingProcessNew"/>
    <dgm:cxn modelId="{03F1694F-815A-475F-B0BC-9B46C9147206}" type="presParOf" srcId="{40A686C5-6F14-46CF-8C2F-E7DD51CA20A0}" destId="{1EFA9EB2-E12D-4A5A-AA21-B6E585B2133B}" srcOrd="0" destOrd="0" presId="urn:microsoft.com/office/officeart/2016/7/layout/RepeatingBendingProcessNew"/>
    <dgm:cxn modelId="{CB15AC4F-ACE6-4927-AC01-21A7CABF3AA6}" type="presParOf" srcId="{5E75F4A6-650D-4E85-B7C7-0744AB1E9AAC}" destId="{86FC3408-F085-40EB-8951-2B3C56CF3326}" srcOrd="4" destOrd="0" presId="urn:microsoft.com/office/officeart/2016/7/layout/RepeatingBendingProcessNew"/>
    <dgm:cxn modelId="{A73EDAE4-B976-4DCC-A72A-AA08289966CC}" type="presParOf" srcId="{5E75F4A6-650D-4E85-B7C7-0744AB1E9AAC}" destId="{81837DBA-01EE-4A97-80A1-D814573FDDF8}" srcOrd="5" destOrd="0" presId="urn:microsoft.com/office/officeart/2016/7/layout/RepeatingBendingProcessNew"/>
    <dgm:cxn modelId="{62A68B3F-6325-4EB8-B8DA-2FF2B8685A84}" type="presParOf" srcId="{81837DBA-01EE-4A97-80A1-D814573FDDF8}" destId="{988A78F7-96A0-4403-A9EA-5F9CCFC0D9BC}" srcOrd="0" destOrd="0" presId="urn:microsoft.com/office/officeart/2016/7/layout/RepeatingBendingProcessNew"/>
    <dgm:cxn modelId="{E90D79FD-12C7-4149-99E8-693CBFC7BE3C}" type="presParOf" srcId="{5E75F4A6-650D-4E85-B7C7-0744AB1E9AAC}" destId="{1ADC3C86-6E81-4F86-BFA7-7F0F4F9612D5}" srcOrd="6" destOrd="0" presId="urn:microsoft.com/office/officeart/2016/7/layout/RepeatingBendingProcessNew"/>
    <dgm:cxn modelId="{9980F4EB-A6E2-41C0-9A68-9D79669FC6E9}" type="presParOf" srcId="{5E75F4A6-650D-4E85-B7C7-0744AB1E9AAC}" destId="{18A428C3-D121-4563-9BE8-6CE80D812A40}" srcOrd="7" destOrd="0" presId="urn:microsoft.com/office/officeart/2016/7/layout/RepeatingBendingProcessNew"/>
    <dgm:cxn modelId="{CA7F24D2-C97D-4958-9D73-A1FAA1D9E345}" type="presParOf" srcId="{18A428C3-D121-4563-9BE8-6CE80D812A40}" destId="{3C52FAFC-13DD-4A29-B7CA-1487C7E04857}" srcOrd="0" destOrd="0" presId="urn:microsoft.com/office/officeart/2016/7/layout/RepeatingBendingProcessNew"/>
    <dgm:cxn modelId="{540F2D65-68A9-4342-9672-1C8C546D7F47}" type="presParOf" srcId="{5E75F4A6-650D-4E85-B7C7-0744AB1E9AAC}" destId="{CBED889F-D248-4D21-9429-124D0A461A18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4CC30E-15A4-445C-ADD9-2915575637CC}" type="doc">
      <dgm:prSet loTypeId="urn:microsoft.com/office/officeart/2016/7/layout/LinearBlockProcessNumbered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09D58D-B4A0-450E-876F-9899FB46A246}">
      <dgm:prSet custT="1"/>
      <dgm:spPr/>
      <dgm:t>
        <a:bodyPr/>
        <a:lstStyle/>
        <a:p>
          <a:r>
            <a:rPr lang="es-ES" sz="1600" baseline="0" dirty="0"/>
            <a:t>Reunir a un grupo de estudiantes coordinadores, quienes recibirán una formación específica para su desempeño. </a:t>
          </a:r>
          <a:endParaRPr lang="en-US" sz="1600" dirty="0"/>
        </a:p>
      </dgm:t>
    </dgm:pt>
    <dgm:pt modelId="{C63E9C93-27EF-42C1-BD1C-2264BB4B9B42}" type="parTrans" cxnId="{565489D7-086C-4248-9422-0497A91CC792}">
      <dgm:prSet/>
      <dgm:spPr/>
      <dgm:t>
        <a:bodyPr/>
        <a:lstStyle/>
        <a:p>
          <a:endParaRPr lang="en-US"/>
        </a:p>
      </dgm:t>
    </dgm:pt>
    <dgm:pt modelId="{A2EB63BD-057B-4F85-AD99-563C671FE48E}" type="sibTrans" cxnId="{565489D7-086C-4248-9422-0497A91CC792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F6F9F538-47C4-4B1E-AB4D-55541540F952}">
      <dgm:prSet custT="1"/>
      <dgm:spPr/>
      <dgm:t>
        <a:bodyPr/>
        <a:lstStyle/>
        <a:p>
          <a:r>
            <a:rPr lang="es-ES" sz="1600" baseline="0" dirty="0"/>
            <a:t>Establecer la estructura del GOU (cuantos alumnos de diferentes cursos lo conformarán, que funciones realizarán cada uno de ellos, cuales serán las líneas de actuación).</a:t>
          </a:r>
          <a:endParaRPr lang="en-US" sz="1600" dirty="0"/>
        </a:p>
      </dgm:t>
    </dgm:pt>
    <dgm:pt modelId="{B203F10D-F69F-4045-B322-EE2B0DF2191F}" type="parTrans" cxnId="{6E6B220A-0C40-4985-B77D-B02E1CF56429}">
      <dgm:prSet/>
      <dgm:spPr/>
      <dgm:t>
        <a:bodyPr/>
        <a:lstStyle/>
        <a:p>
          <a:endParaRPr lang="en-US"/>
        </a:p>
      </dgm:t>
    </dgm:pt>
    <dgm:pt modelId="{443B0D57-1247-4086-8520-13DF01A4FA64}" type="sibTrans" cxnId="{6E6B220A-0C40-4985-B77D-B02E1CF56429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2E28DBDA-BE44-4F97-BC4A-15E1849F8B25}">
      <dgm:prSet custT="1"/>
      <dgm:spPr/>
      <dgm:t>
        <a:bodyPr/>
        <a:lstStyle/>
        <a:p>
          <a:r>
            <a:rPr lang="es-ES" sz="1600" baseline="0" dirty="0"/>
            <a:t>Realizar una evaluación de las necesidades del alumnado de primer curso y conforme a dicha evaluación, desarrollar las actividades necesarias para satisfacer dichas demandas. </a:t>
          </a:r>
        </a:p>
        <a:p>
          <a:r>
            <a:rPr lang="es-ES" sz="1600" baseline="0" dirty="0"/>
            <a:t>IMP: SEGUIR EL MÉTODO CIENTÍFICO. </a:t>
          </a:r>
          <a:endParaRPr lang="en-US" sz="1600" dirty="0"/>
        </a:p>
      </dgm:t>
    </dgm:pt>
    <dgm:pt modelId="{BE01D33F-4B36-43B2-B7AA-F53FD54165E1}" type="parTrans" cxnId="{F7220B09-4FCC-4E65-8E6A-0302CBA82B7C}">
      <dgm:prSet/>
      <dgm:spPr/>
      <dgm:t>
        <a:bodyPr/>
        <a:lstStyle/>
        <a:p>
          <a:endParaRPr lang="en-US"/>
        </a:p>
      </dgm:t>
    </dgm:pt>
    <dgm:pt modelId="{1A2260AC-1D51-4758-8B37-D94A24756C33}" type="sibTrans" cxnId="{F7220B09-4FCC-4E65-8E6A-0302CBA82B7C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B38A18BD-8B98-4A0B-B3C6-0FD14EEC63A9}" type="pres">
      <dgm:prSet presAssocID="{0F4CC30E-15A4-445C-ADD9-2915575637CC}" presName="Name0" presStyleCnt="0">
        <dgm:presLayoutVars>
          <dgm:animLvl val="lvl"/>
          <dgm:resizeHandles val="exact"/>
        </dgm:presLayoutVars>
      </dgm:prSet>
      <dgm:spPr/>
    </dgm:pt>
    <dgm:pt modelId="{B0E72D52-A399-472A-8CB9-5249C4222763}" type="pres">
      <dgm:prSet presAssocID="{B509D58D-B4A0-450E-876F-9899FB46A246}" presName="compositeNode" presStyleCnt="0">
        <dgm:presLayoutVars>
          <dgm:bulletEnabled val="1"/>
        </dgm:presLayoutVars>
      </dgm:prSet>
      <dgm:spPr/>
    </dgm:pt>
    <dgm:pt modelId="{8337932A-35A6-4311-98DC-0C816624280D}" type="pres">
      <dgm:prSet presAssocID="{B509D58D-B4A0-450E-876F-9899FB46A246}" presName="bgRect" presStyleLbl="alignNode1" presStyleIdx="0" presStyleCnt="3"/>
      <dgm:spPr/>
    </dgm:pt>
    <dgm:pt modelId="{759FC30B-4A6F-434D-96F0-67667E7425EE}" type="pres">
      <dgm:prSet presAssocID="{A2EB63BD-057B-4F85-AD99-563C671FE48E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BF9617B1-6650-4F9D-91B9-7A845BC35062}" type="pres">
      <dgm:prSet presAssocID="{B509D58D-B4A0-450E-876F-9899FB46A246}" presName="nodeRect" presStyleLbl="alignNode1" presStyleIdx="0" presStyleCnt="3">
        <dgm:presLayoutVars>
          <dgm:bulletEnabled val="1"/>
        </dgm:presLayoutVars>
      </dgm:prSet>
      <dgm:spPr/>
    </dgm:pt>
    <dgm:pt modelId="{C42E2A5C-ED60-4341-B2E6-B97FF5E7C8A1}" type="pres">
      <dgm:prSet presAssocID="{A2EB63BD-057B-4F85-AD99-563C671FE48E}" presName="sibTrans" presStyleCnt="0"/>
      <dgm:spPr/>
    </dgm:pt>
    <dgm:pt modelId="{48EF61E4-885A-435A-B0BE-9F9B299207FA}" type="pres">
      <dgm:prSet presAssocID="{F6F9F538-47C4-4B1E-AB4D-55541540F952}" presName="compositeNode" presStyleCnt="0">
        <dgm:presLayoutVars>
          <dgm:bulletEnabled val="1"/>
        </dgm:presLayoutVars>
      </dgm:prSet>
      <dgm:spPr/>
    </dgm:pt>
    <dgm:pt modelId="{32C6C46F-269F-4FCD-BB69-E09D6B8AB940}" type="pres">
      <dgm:prSet presAssocID="{F6F9F538-47C4-4B1E-AB4D-55541540F952}" presName="bgRect" presStyleLbl="alignNode1" presStyleIdx="1" presStyleCnt="3"/>
      <dgm:spPr/>
    </dgm:pt>
    <dgm:pt modelId="{3C0D9FE4-70D0-467C-A240-21C03534CE02}" type="pres">
      <dgm:prSet presAssocID="{443B0D57-1247-4086-8520-13DF01A4FA64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E2B7AB58-F93D-4CA1-BABD-3D16995C79DC}" type="pres">
      <dgm:prSet presAssocID="{F6F9F538-47C4-4B1E-AB4D-55541540F952}" presName="nodeRect" presStyleLbl="alignNode1" presStyleIdx="1" presStyleCnt="3">
        <dgm:presLayoutVars>
          <dgm:bulletEnabled val="1"/>
        </dgm:presLayoutVars>
      </dgm:prSet>
      <dgm:spPr/>
    </dgm:pt>
    <dgm:pt modelId="{8C3B48AE-73E7-446D-9AD0-7D7E3CD6C191}" type="pres">
      <dgm:prSet presAssocID="{443B0D57-1247-4086-8520-13DF01A4FA64}" presName="sibTrans" presStyleCnt="0"/>
      <dgm:spPr/>
    </dgm:pt>
    <dgm:pt modelId="{4069FF31-2428-4ECA-8444-4CD969A3036B}" type="pres">
      <dgm:prSet presAssocID="{2E28DBDA-BE44-4F97-BC4A-15E1849F8B25}" presName="compositeNode" presStyleCnt="0">
        <dgm:presLayoutVars>
          <dgm:bulletEnabled val="1"/>
        </dgm:presLayoutVars>
      </dgm:prSet>
      <dgm:spPr/>
    </dgm:pt>
    <dgm:pt modelId="{3DB05B51-220B-4AC5-9FA0-3101677DFF9A}" type="pres">
      <dgm:prSet presAssocID="{2E28DBDA-BE44-4F97-BC4A-15E1849F8B25}" presName="bgRect" presStyleLbl="alignNode1" presStyleIdx="2" presStyleCnt="3"/>
      <dgm:spPr/>
    </dgm:pt>
    <dgm:pt modelId="{C5852E3B-9C63-40E5-85E1-1EB1630E6E2F}" type="pres">
      <dgm:prSet presAssocID="{1A2260AC-1D51-4758-8B37-D94A24756C33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6083FFE3-D891-44B2-8BE6-EE982475886A}" type="pres">
      <dgm:prSet presAssocID="{2E28DBDA-BE44-4F97-BC4A-15E1849F8B25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01726301-0C85-4764-92EF-79D8E2D5A6A8}" type="presOf" srcId="{F6F9F538-47C4-4B1E-AB4D-55541540F952}" destId="{32C6C46F-269F-4FCD-BB69-E09D6B8AB940}" srcOrd="0" destOrd="0" presId="urn:microsoft.com/office/officeart/2016/7/layout/LinearBlockProcessNumbered"/>
    <dgm:cxn modelId="{F7220B09-4FCC-4E65-8E6A-0302CBA82B7C}" srcId="{0F4CC30E-15A4-445C-ADD9-2915575637CC}" destId="{2E28DBDA-BE44-4F97-BC4A-15E1849F8B25}" srcOrd="2" destOrd="0" parTransId="{BE01D33F-4B36-43B2-B7AA-F53FD54165E1}" sibTransId="{1A2260AC-1D51-4758-8B37-D94A24756C33}"/>
    <dgm:cxn modelId="{6E6B220A-0C40-4985-B77D-B02E1CF56429}" srcId="{0F4CC30E-15A4-445C-ADD9-2915575637CC}" destId="{F6F9F538-47C4-4B1E-AB4D-55541540F952}" srcOrd="1" destOrd="0" parTransId="{B203F10D-F69F-4045-B322-EE2B0DF2191F}" sibTransId="{443B0D57-1247-4086-8520-13DF01A4FA64}"/>
    <dgm:cxn modelId="{B696BD3A-C66C-4F09-BA57-A17A999A71BB}" type="presOf" srcId="{2E28DBDA-BE44-4F97-BC4A-15E1849F8B25}" destId="{3DB05B51-220B-4AC5-9FA0-3101677DFF9A}" srcOrd="0" destOrd="0" presId="urn:microsoft.com/office/officeart/2016/7/layout/LinearBlockProcessNumbered"/>
    <dgm:cxn modelId="{5E1EC148-3F2A-446C-9FBB-4B947CE55C10}" type="presOf" srcId="{A2EB63BD-057B-4F85-AD99-563C671FE48E}" destId="{759FC30B-4A6F-434D-96F0-67667E7425EE}" srcOrd="0" destOrd="0" presId="urn:microsoft.com/office/officeart/2016/7/layout/LinearBlockProcessNumbered"/>
    <dgm:cxn modelId="{11909353-0217-4BF2-A75C-206C432B28A1}" type="presOf" srcId="{B509D58D-B4A0-450E-876F-9899FB46A246}" destId="{8337932A-35A6-4311-98DC-0C816624280D}" srcOrd="0" destOrd="0" presId="urn:microsoft.com/office/officeart/2016/7/layout/LinearBlockProcessNumbered"/>
    <dgm:cxn modelId="{62B0D199-7BDC-46F6-BC77-C454100790AD}" type="presOf" srcId="{0F4CC30E-15A4-445C-ADD9-2915575637CC}" destId="{B38A18BD-8B98-4A0B-B3C6-0FD14EEC63A9}" srcOrd="0" destOrd="0" presId="urn:microsoft.com/office/officeart/2016/7/layout/LinearBlockProcessNumbered"/>
    <dgm:cxn modelId="{1FBB329D-1C50-4AC3-8F39-E1DB62D8C714}" type="presOf" srcId="{2E28DBDA-BE44-4F97-BC4A-15E1849F8B25}" destId="{6083FFE3-D891-44B2-8BE6-EE982475886A}" srcOrd="1" destOrd="0" presId="urn:microsoft.com/office/officeart/2016/7/layout/LinearBlockProcessNumbered"/>
    <dgm:cxn modelId="{A9F634AD-D55E-4BF3-9119-18EC753C663A}" type="presOf" srcId="{443B0D57-1247-4086-8520-13DF01A4FA64}" destId="{3C0D9FE4-70D0-467C-A240-21C03534CE02}" srcOrd="0" destOrd="0" presId="urn:microsoft.com/office/officeart/2016/7/layout/LinearBlockProcessNumbered"/>
    <dgm:cxn modelId="{4C9D47AD-6522-4E1F-AD96-7CC33346EBF8}" type="presOf" srcId="{F6F9F538-47C4-4B1E-AB4D-55541540F952}" destId="{E2B7AB58-F93D-4CA1-BABD-3D16995C79DC}" srcOrd="1" destOrd="0" presId="urn:microsoft.com/office/officeart/2016/7/layout/LinearBlockProcessNumbered"/>
    <dgm:cxn modelId="{F2422EB1-8AC5-40A0-A2CA-EF3E9BBD678A}" type="presOf" srcId="{1A2260AC-1D51-4758-8B37-D94A24756C33}" destId="{C5852E3B-9C63-40E5-85E1-1EB1630E6E2F}" srcOrd="0" destOrd="0" presId="urn:microsoft.com/office/officeart/2016/7/layout/LinearBlockProcessNumbered"/>
    <dgm:cxn modelId="{1627D5CB-6BEB-4BB9-8A32-7A8409308D7F}" type="presOf" srcId="{B509D58D-B4A0-450E-876F-9899FB46A246}" destId="{BF9617B1-6650-4F9D-91B9-7A845BC35062}" srcOrd="1" destOrd="0" presId="urn:microsoft.com/office/officeart/2016/7/layout/LinearBlockProcessNumbered"/>
    <dgm:cxn modelId="{565489D7-086C-4248-9422-0497A91CC792}" srcId="{0F4CC30E-15A4-445C-ADD9-2915575637CC}" destId="{B509D58D-B4A0-450E-876F-9899FB46A246}" srcOrd="0" destOrd="0" parTransId="{C63E9C93-27EF-42C1-BD1C-2264BB4B9B42}" sibTransId="{A2EB63BD-057B-4F85-AD99-563C671FE48E}"/>
    <dgm:cxn modelId="{5C628265-CB3D-4C09-846C-F89DD8D709BD}" type="presParOf" srcId="{B38A18BD-8B98-4A0B-B3C6-0FD14EEC63A9}" destId="{B0E72D52-A399-472A-8CB9-5249C4222763}" srcOrd="0" destOrd="0" presId="urn:microsoft.com/office/officeart/2016/7/layout/LinearBlockProcessNumbered"/>
    <dgm:cxn modelId="{1B05C1CE-B779-431C-B645-6716050FC64D}" type="presParOf" srcId="{B0E72D52-A399-472A-8CB9-5249C4222763}" destId="{8337932A-35A6-4311-98DC-0C816624280D}" srcOrd="0" destOrd="0" presId="urn:microsoft.com/office/officeart/2016/7/layout/LinearBlockProcessNumbered"/>
    <dgm:cxn modelId="{A499F0E3-1565-4A84-8987-3CA41189670F}" type="presParOf" srcId="{B0E72D52-A399-472A-8CB9-5249C4222763}" destId="{759FC30B-4A6F-434D-96F0-67667E7425EE}" srcOrd="1" destOrd="0" presId="urn:microsoft.com/office/officeart/2016/7/layout/LinearBlockProcessNumbered"/>
    <dgm:cxn modelId="{2AE8FEAA-2AF4-45A4-9341-AA19E5B8A1D7}" type="presParOf" srcId="{B0E72D52-A399-472A-8CB9-5249C4222763}" destId="{BF9617B1-6650-4F9D-91B9-7A845BC35062}" srcOrd="2" destOrd="0" presId="urn:microsoft.com/office/officeart/2016/7/layout/LinearBlockProcessNumbered"/>
    <dgm:cxn modelId="{01086E66-EA83-47D2-BAF7-8E9C7F8B9AD9}" type="presParOf" srcId="{B38A18BD-8B98-4A0B-B3C6-0FD14EEC63A9}" destId="{C42E2A5C-ED60-4341-B2E6-B97FF5E7C8A1}" srcOrd="1" destOrd="0" presId="urn:microsoft.com/office/officeart/2016/7/layout/LinearBlockProcessNumbered"/>
    <dgm:cxn modelId="{1A104762-FB6A-48DA-9C64-01768C0CBAA1}" type="presParOf" srcId="{B38A18BD-8B98-4A0B-B3C6-0FD14EEC63A9}" destId="{48EF61E4-885A-435A-B0BE-9F9B299207FA}" srcOrd="2" destOrd="0" presId="urn:microsoft.com/office/officeart/2016/7/layout/LinearBlockProcessNumbered"/>
    <dgm:cxn modelId="{1B065848-DD73-497B-B1DE-5F1E42AF1F07}" type="presParOf" srcId="{48EF61E4-885A-435A-B0BE-9F9B299207FA}" destId="{32C6C46F-269F-4FCD-BB69-E09D6B8AB940}" srcOrd="0" destOrd="0" presId="urn:microsoft.com/office/officeart/2016/7/layout/LinearBlockProcessNumbered"/>
    <dgm:cxn modelId="{CB523D78-95E1-47AC-834C-542579E2829D}" type="presParOf" srcId="{48EF61E4-885A-435A-B0BE-9F9B299207FA}" destId="{3C0D9FE4-70D0-467C-A240-21C03534CE02}" srcOrd="1" destOrd="0" presId="urn:microsoft.com/office/officeart/2016/7/layout/LinearBlockProcessNumbered"/>
    <dgm:cxn modelId="{5E130519-5BB6-4F63-ABB8-03F2D9ABA7F1}" type="presParOf" srcId="{48EF61E4-885A-435A-B0BE-9F9B299207FA}" destId="{E2B7AB58-F93D-4CA1-BABD-3D16995C79DC}" srcOrd="2" destOrd="0" presId="urn:microsoft.com/office/officeart/2016/7/layout/LinearBlockProcessNumbered"/>
    <dgm:cxn modelId="{CF369A54-129D-46AD-9BF6-47C3E1771AC7}" type="presParOf" srcId="{B38A18BD-8B98-4A0B-B3C6-0FD14EEC63A9}" destId="{8C3B48AE-73E7-446D-9AD0-7D7E3CD6C191}" srcOrd="3" destOrd="0" presId="urn:microsoft.com/office/officeart/2016/7/layout/LinearBlockProcessNumbered"/>
    <dgm:cxn modelId="{0DD2E900-CB80-4A8E-8E6B-00EA739BCA63}" type="presParOf" srcId="{B38A18BD-8B98-4A0B-B3C6-0FD14EEC63A9}" destId="{4069FF31-2428-4ECA-8444-4CD969A3036B}" srcOrd="4" destOrd="0" presId="urn:microsoft.com/office/officeart/2016/7/layout/LinearBlockProcessNumbered"/>
    <dgm:cxn modelId="{3385AEEC-39C8-48CF-97FA-E470CA89224E}" type="presParOf" srcId="{4069FF31-2428-4ECA-8444-4CD969A3036B}" destId="{3DB05B51-220B-4AC5-9FA0-3101677DFF9A}" srcOrd="0" destOrd="0" presId="urn:microsoft.com/office/officeart/2016/7/layout/LinearBlockProcessNumbered"/>
    <dgm:cxn modelId="{44792D93-F2AD-46EB-9DE7-7B6DC7A87640}" type="presParOf" srcId="{4069FF31-2428-4ECA-8444-4CD969A3036B}" destId="{C5852E3B-9C63-40E5-85E1-1EB1630E6E2F}" srcOrd="1" destOrd="0" presId="urn:microsoft.com/office/officeart/2016/7/layout/LinearBlockProcessNumbered"/>
    <dgm:cxn modelId="{A57E2E5A-6B16-4EC0-9C4C-04ACC40A2537}" type="presParOf" srcId="{4069FF31-2428-4ECA-8444-4CD969A3036B}" destId="{6083FFE3-D891-44B2-8BE6-EE982475886A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53272F-EBBE-431B-8FF5-6E2A3AEDD0B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92B6C7-42D2-47AB-835B-94D9E9D07327}">
      <dgm:prSet/>
      <dgm:spPr/>
      <dgm:t>
        <a:bodyPr/>
        <a:lstStyle/>
        <a:p>
          <a:r>
            <a:rPr lang="es-ES" b="1" baseline="0"/>
            <a:t>Subprograma 1,. Acogida y Orientación Universitaria c</a:t>
          </a:r>
          <a:r>
            <a:rPr lang="es-ES" baseline="0"/>
            <a:t>ompuesto por actividades: tales como Jornada de bienvenida, actividades de presentación, Jornadas de transición para el alumnado novel y Orientación Individualizada. </a:t>
          </a:r>
          <a:endParaRPr lang="en-US"/>
        </a:p>
      </dgm:t>
    </dgm:pt>
    <dgm:pt modelId="{3D96209B-1B40-4AAE-BC33-754C47D20DB9}" type="parTrans" cxnId="{13F2B4AD-61E7-4614-9C3F-BF2113938E87}">
      <dgm:prSet/>
      <dgm:spPr/>
      <dgm:t>
        <a:bodyPr/>
        <a:lstStyle/>
        <a:p>
          <a:endParaRPr lang="en-US"/>
        </a:p>
      </dgm:t>
    </dgm:pt>
    <dgm:pt modelId="{3989AAE5-034E-4DF6-B4B1-C4B98B97BA61}" type="sibTrans" cxnId="{13F2B4AD-61E7-4614-9C3F-BF2113938E87}">
      <dgm:prSet/>
      <dgm:spPr/>
      <dgm:t>
        <a:bodyPr/>
        <a:lstStyle/>
        <a:p>
          <a:endParaRPr lang="en-US"/>
        </a:p>
      </dgm:t>
    </dgm:pt>
    <dgm:pt modelId="{B75D1309-55AA-4F39-8E6B-A787F39EAF79}">
      <dgm:prSet/>
      <dgm:spPr/>
      <dgm:t>
        <a:bodyPr/>
        <a:lstStyle/>
        <a:p>
          <a:r>
            <a:rPr lang="es-ES" b="1" baseline="0"/>
            <a:t>Subprograma 2. Evaluación de necesidades y planificación de talleres. </a:t>
          </a:r>
          <a:r>
            <a:rPr lang="es-ES" baseline="0"/>
            <a:t>El alumnado cumplimenta un cuestionario de evaluación de necesidades y en función de los datos de esta evaluación, se planfican e imparten talleres de información y formación (Muñoz et als, 2014) . </a:t>
          </a:r>
          <a:endParaRPr lang="en-US"/>
        </a:p>
      </dgm:t>
    </dgm:pt>
    <dgm:pt modelId="{8428E0C6-ED78-44AA-A9C3-A85788D3B6F0}" type="parTrans" cxnId="{234F744A-8FE8-4DCE-86FE-EEF60A473785}">
      <dgm:prSet/>
      <dgm:spPr/>
      <dgm:t>
        <a:bodyPr/>
        <a:lstStyle/>
        <a:p>
          <a:endParaRPr lang="en-US"/>
        </a:p>
      </dgm:t>
    </dgm:pt>
    <dgm:pt modelId="{3EC6D907-0B17-4D39-B4B1-1C3D06606CCE}" type="sibTrans" cxnId="{234F744A-8FE8-4DCE-86FE-EEF60A473785}">
      <dgm:prSet/>
      <dgm:spPr/>
      <dgm:t>
        <a:bodyPr/>
        <a:lstStyle/>
        <a:p>
          <a:endParaRPr lang="en-US"/>
        </a:p>
      </dgm:t>
    </dgm:pt>
    <dgm:pt modelId="{3538FD89-2466-4F3D-8AF3-40BA72B31B1F}">
      <dgm:prSet/>
      <dgm:spPr/>
      <dgm:t>
        <a:bodyPr/>
        <a:lstStyle/>
        <a:p>
          <a:r>
            <a:rPr lang="es-ES" b="1" baseline="0"/>
            <a:t>Subprograma 3. Tutoría de Iguales. </a:t>
          </a:r>
          <a:r>
            <a:rPr lang="es-ES" baseline="0"/>
            <a:t>El objetivo de la tutoría de iguales es facilitar el apoyo y adaptación al alumnado a través del acompañamiento que hacen alumnos y alumnas titures de cursos superiores. </a:t>
          </a:r>
          <a:endParaRPr lang="en-US"/>
        </a:p>
      </dgm:t>
    </dgm:pt>
    <dgm:pt modelId="{DB28D5E1-E5F6-4C53-AFFF-C719045C54E9}" type="parTrans" cxnId="{7A4BA809-3BE1-4A48-BB9D-A4976E529A15}">
      <dgm:prSet/>
      <dgm:spPr/>
      <dgm:t>
        <a:bodyPr/>
        <a:lstStyle/>
        <a:p>
          <a:endParaRPr lang="en-US"/>
        </a:p>
      </dgm:t>
    </dgm:pt>
    <dgm:pt modelId="{0BD5117F-4BB4-4489-819A-8916302C9D4D}" type="sibTrans" cxnId="{7A4BA809-3BE1-4A48-BB9D-A4976E529A15}">
      <dgm:prSet/>
      <dgm:spPr/>
      <dgm:t>
        <a:bodyPr/>
        <a:lstStyle/>
        <a:p>
          <a:endParaRPr lang="en-US"/>
        </a:p>
      </dgm:t>
    </dgm:pt>
    <dgm:pt modelId="{F6A22067-D089-4DCF-9F3D-0E59F70DAD3B}">
      <dgm:prSet/>
      <dgm:spPr/>
      <dgm:t>
        <a:bodyPr/>
        <a:lstStyle/>
        <a:p>
          <a:r>
            <a:rPr lang="es-ES" b="1" baseline="0" dirty="0"/>
            <a:t>Subprograma 4. Afronta-T. </a:t>
          </a:r>
          <a:r>
            <a:rPr lang="es-ES" baseline="0" dirty="0"/>
            <a:t>Es un programa que consta de varias sesiones a lo largo de un cuatrimestre (Lino, Bernedo, Muñoz y Espinosa, 2012). Su objetivo es que los alumnos y alumnas participantes adquieran competencias comunicativas básicas y mejoren su estilo de afrontamiento. </a:t>
          </a:r>
          <a:endParaRPr lang="en-US" dirty="0"/>
        </a:p>
      </dgm:t>
    </dgm:pt>
    <dgm:pt modelId="{88AB8562-30BF-4424-B25F-176678EB014F}" type="parTrans" cxnId="{0BEBB3B7-1EF6-452A-89FD-1666978708F3}">
      <dgm:prSet/>
      <dgm:spPr/>
      <dgm:t>
        <a:bodyPr/>
        <a:lstStyle/>
        <a:p>
          <a:endParaRPr lang="en-US"/>
        </a:p>
      </dgm:t>
    </dgm:pt>
    <dgm:pt modelId="{7EDC2680-E4C4-4692-822D-F01934D6349B}" type="sibTrans" cxnId="{0BEBB3B7-1EF6-452A-89FD-1666978708F3}">
      <dgm:prSet/>
      <dgm:spPr/>
      <dgm:t>
        <a:bodyPr/>
        <a:lstStyle/>
        <a:p>
          <a:endParaRPr lang="en-US"/>
        </a:p>
      </dgm:t>
    </dgm:pt>
    <dgm:pt modelId="{A25F7A5F-FC99-4751-AA5E-A9C6051740EB}" type="pres">
      <dgm:prSet presAssocID="{1153272F-EBBE-431B-8FF5-6E2A3AEDD0B0}" presName="vert0" presStyleCnt="0">
        <dgm:presLayoutVars>
          <dgm:dir/>
          <dgm:animOne val="branch"/>
          <dgm:animLvl val="lvl"/>
        </dgm:presLayoutVars>
      </dgm:prSet>
      <dgm:spPr/>
    </dgm:pt>
    <dgm:pt modelId="{190B8D58-B8FD-4360-BC5E-BFC6BC083ED0}" type="pres">
      <dgm:prSet presAssocID="{8A92B6C7-42D2-47AB-835B-94D9E9D07327}" presName="thickLine" presStyleLbl="alignNode1" presStyleIdx="0" presStyleCnt="4"/>
      <dgm:spPr/>
    </dgm:pt>
    <dgm:pt modelId="{430733E6-82A8-493C-A0C2-A1A369F35570}" type="pres">
      <dgm:prSet presAssocID="{8A92B6C7-42D2-47AB-835B-94D9E9D07327}" presName="horz1" presStyleCnt="0"/>
      <dgm:spPr/>
    </dgm:pt>
    <dgm:pt modelId="{2BFA5728-49E5-45FE-9E0C-F0BE8B8D40C2}" type="pres">
      <dgm:prSet presAssocID="{8A92B6C7-42D2-47AB-835B-94D9E9D07327}" presName="tx1" presStyleLbl="revTx" presStyleIdx="0" presStyleCnt="4"/>
      <dgm:spPr/>
    </dgm:pt>
    <dgm:pt modelId="{2510833D-A94B-456E-BE78-733460113FF1}" type="pres">
      <dgm:prSet presAssocID="{8A92B6C7-42D2-47AB-835B-94D9E9D07327}" presName="vert1" presStyleCnt="0"/>
      <dgm:spPr/>
    </dgm:pt>
    <dgm:pt modelId="{CCBADE03-05F7-4040-8B72-284BE0B1837C}" type="pres">
      <dgm:prSet presAssocID="{B75D1309-55AA-4F39-8E6B-A787F39EAF79}" presName="thickLine" presStyleLbl="alignNode1" presStyleIdx="1" presStyleCnt="4"/>
      <dgm:spPr/>
    </dgm:pt>
    <dgm:pt modelId="{D98EF825-202F-4699-9403-DD22C2076BFD}" type="pres">
      <dgm:prSet presAssocID="{B75D1309-55AA-4F39-8E6B-A787F39EAF79}" presName="horz1" presStyleCnt="0"/>
      <dgm:spPr/>
    </dgm:pt>
    <dgm:pt modelId="{F293C118-02B8-4189-A451-D943D52B6BFC}" type="pres">
      <dgm:prSet presAssocID="{B75D1309-55AA-4F39-8E6B-A787F39EAF79}" presName="tx1" presStyleLbl="revTx" presStyleIdx="1" presStyleCnt="4"/>
      <dgm:spPr/>
    </dgm:pt>
    <dgm:pt modelId="{7CC2ED34-EA5A-4899-A741-6513990221CC}" type="pres">
      <dgm:prSet presAssocID="{B75D1309-55AA-4F39-8E6B-A787F39EAF79}" presName="vert1" presStyleCnt="0"/>
      <dgm:spPr/>
    </dgm:pt>
    <dgm:pt modelId="{59CE9E49-427A-4ABD-AC14-E0951FF920F6}" type="pres">
      <dgm:prSet presAssocID="{3538FD89-2466-4F3D-8AF3-40BA72B31B1F}" presName="thickLine" presStyleLbl="alignNode1" presStyleIdx="2" presStyleCnt="4"/>
      <dgm:spPr/>
    </dgm:pt>
    <dgm:pt modelId="{C8D94C2B-EACB-4B68-878F-801F512BA726}" type="pres">
      <dgm:prSet presAssocID="{3538FD89-2466-4F3D-8AF3-40BA72B31B1F}" presName="horz1" presStyleCnt="0"/>
      <dgm:spPr/>
    </dgm:pt>
    <dgm:pt modelId="{95950A97-1381-4F52-8C43-58DD96CBAFD3}" type="pres">
      <dgm:prSet presAssocID="{3538FD89-2466-4F3D-8AF3-40BA72B31B1F}" presName="tx1" presStyleLbl="revTx" presStyleIdx="2" presStyleCnt="4"/>
      <dgm:spPr/>
    </dgm:pt>
    <dgm:pt modelId="{23AFFECC-C417-4205-9181-3BBA1AEC2CB3}" type="pres">
      <dgm:prSet presAssocID="{3538FD89-2466-4F3D-8AF3-40BA72B31B1F}" presName="vert1" presStyleCnt="0"/>
      <dgm:spPr/>
    </dgm:pt>
    <dgm:pt modelId="{D9D531B4-908F-4AA5-8824-78A8E29CE48A}" type="pres">
      <dgm:prSet presAssocID="{F6A22067-D089-4DCF-9F3D-0E59F70DAD3B}" presName="thickLine" presStyleLbl="alignNode1" presStyleIdx="3" presStyleCnt="4"/>
      <dgm:spPr/>
    </dgm:pt>
    <dgm:pt modelId="{1C5589E7-A8AC-479E-BC56-8B629DCB1FF2}" type="pres">
      <dgm:prSet presAssocID="{F6A22067-D089-4DCF-9F3D-0E59F70DAD3B}" presName="horz1" presStyleCnt="0"/>
      <dgm:spPr/>
    </dgm:pt>
    <dgm:pt modelId="{AB142C3F-C197-497B-90E9-C0610330B112}" type="pres">
      <dgm:prSet presAssocID="{F6A22067-D089-4DCF-9F3D-0E59F70DAD3B}" presName="tx1" presStyleLbl="revTx" presStyleIdx="3" presStyleCnt="4"/>
      <dgm:spPr/>
    </dgm:pt>
    <dgm:pt modelId="{B5E99234-3202-4C6E-8B8D-F176799DE5D4}" type="pres">
      <dgm:prSet presAssocID="{F6A22067-D089-4DCF-9F3D-0E59F70DAD3B}" presName="vert1" presStyleCnt="0"/>
      <dgm:spPr/>
    </dgm:pt>
  </dgm:ptLst>
  <dgm:cxnLst>
    <dgm:cxn modelId="{26D87003-A3C3-45B3-862B-CC61EED9BC9C}" type="presOf" srcId="{F6A22067-D089-4DCF-9F3D-0E59F70DAD3B}" destId="{AB142C3F-C197-497B-90E9-C0610330B112}" srcOrd="0" destOrd="0" presId="urn:microsoft.com/office/officeart/2008/layout/LinedList"/>
    <dgm:cxn modelId="{7A4BA809-3BE1-4A48-BB9D-A4976E529A15}" srcId="{1153272F-EBBE-431B-8FF5-6E2A3AEDD0B0}" destId="{3538FD89-2466-4F3D-8AF3-40BA72B31B1F}" srcOrd="2" destOrd="0" parTransId="{DB28D5E1-E5F6-4C53-AFFF-C719045C54E9}" sibTransId="{0BD5117F-4BB4-4489-819A-8916302C9D4D}"/>
    <dgm:cxn modelId="{3E8BEF69-AB08-4C91-B88A-533939E897CF}" type="presOf" srcId="{8A92B6C7-42D2-47AB-835B-94D9E9D07327}" destId="{2BFA5728-49E5-45FE-9E0C-F0BE8B8D40C2}" srcOrd="0" destOrd="0" presId="urn:microsoft.com/office/officeart/2008/layout/LinedList"/>
    <dgm:cxn modelId="{234F744A-8FE8-4DCE-86FE-EEF60A473785}" srcId="{1153272F-EBBE-431B-8FF5-6E2A3AEDD0B0}" destId="{B75D1309-55AA-4F39-8E6B-A787F39EAF79}" srcOrd="1" destOrd="0" parTransId="{8428E0C6-ED78-44AA-A9C3-A85788D3B6F0}" sibTransId="{3EC6D907-0B17-4D39-B4B1-1C3D06606CCE}"/>
    <dgm:cxn modelId="{EC263D58-AC58-4B59-8F55-86F577A28445}" type="presOf" srcId="{1153272F-EBBE-431B-8FF5-6E2A3AEDD0B0}" destId="{A25F7A5F-FC99-4751-AA5E-A9C6051740EB}" srcOrd="0" destOrd="0" presId="urn:microsoft.com/office/officeart/2008/layout/LinedList"/>
    <dgm:cxn modelId="{A6896984-DB85-433D-845D-8AF07954E30B}" type="presOf" srcId="{3538FD89-2466-4F3D-8AF3-40BA72B31B1F}" destId="{95950A97-1381-4F52-8C43-58DD96CBAFD3}" srcOrd="0" destOrd="0" presId="urn:microsoft.com/office/officeart/2008/layout/LinedList"/>
    <dgm:cxn modelId="{13F2B4AD-61E7-4614-9C3F-BF2113938E87}" srcId="{1153272F-EBBE-431B-8FF5-6E2A3AEDD0B0}" destId="{8A92B6C7-42D2-47AB-835B-94D9E9D07327}" srcOrd="0" destOrd="0" parTransId="{3D96209B-1B40-4AAE-BC33-754C47D20DB9}" sibTransId="{3989AAE5-034E-4DF6-B4B1-C4B98B97BA61}"/>
    <dgm:cxn modelId="{0BEBB3B7-1EF6-452A-89FD-1666978708F3}" srcId="{1153272F-EBBE-431B-8FF5-6E2A3AEDD0B0}" destId="{F6A22067-D089-4DCF-9F3D-0E59F70DAD3B}" srcOrd="3" destOrd="0" parTransId="{88AB8562-30BF-4424-B25F-176678EB014F}" sibTransId="{7EDC2680-E4C4-4692-822D-F01934D6349B}"/>
    <dgm:cxn modelId="{5A8C0BF0-ACA9-44E1-AC66-BC8281D7C3E1}" type="presOf" srcId="{B75D1309-55AA-4F39-8E6B-A787F39EAF79}" destId="{F293C118-02B8-4189-A451-D943D52B6BFC}" srcOrd="0" destOrd="0" presId="urn:microsoft.com/office/officeart/2008/layout/LinedList"/>
    <dgm:cxn modelId="{3D6BBB2D-E291-4236-A18D-B6DEBC0F156D}" type="presParOf" srcId="{A25F7A5F-FC99-4751-AA5E-A9C6051740EB}" destId="{190B8D58-B8FD-4360-BC5E-BFC6BC083ED0}" srcOrd="0" destOrd="0" presId="urn:microsoft.com/office/officeart/2008/layout/LinedList"/>
    <dgm:cxn modelId="{78A566BC-50BE-412E-81CE-CD5649313350}" type="presParOf" srcId="{A25F7A5F-FC99-4751-AA5E-A9C6051740EB}" destId="{430733E6-82A8-493C-A0C2-A1A369F35570}" srcOrd="1" destOrd="0" presId="urn:microsoft.com/office/officeart/2008/layout/LinedList"/>
    <dgm:cxn modelId="{8CB4FBE0-A78F-457B-9FA0-3D71937BC9A2}" type="presParOf" srcId="{430733E6-82A8-493C-A0C2-A1A369F35570}" destId="{2BFA5728-49E5-45FE-9E0C-F0BE8B8D40C2}" srcOrd="0" destOrd="0" presId="urn:microsoft.com/office/officeart/2008/layout/LinedList"/>
    <dgm:cxn modelId="{B9D04B55-9857-42B2-903A-8F0B64BD3A52}" type="presParOf" srcId="{430733E6-82A8-493C-A0C2-A1A369F35570}" destId="{2510833D-A94B-456E-BE78-733460113FF1}" srcOrd="1" destOrd="0" presId="urn:microsoft.com/office/officeart/2008/layout/LinedList"/>
    <dgm:cxn modelId="{311EAF6A-62B5-472D-8FF0-D2A22B58513E}" type="presParOf" srcId="{A25F7A5F-FC99-4751-AA5E-A9C6051740EB}" destId="{CCBADE03-05F7-4040-8B72-284BE0B1837C}" srcOrd="2" destOrd="0" presId="urn:microsoft.com/office/officeart/2008/layout/LinedList"/>
    <dgm:cxn modelId="{F7948E6E-61B3-4CEC-B9C9-DABED63E7CC8}" type="presParOf" srcId="{A25F7A5F-FC99-4751-AA5E-A9C6051740EB}" destId="{D98EF825-202F-4699-9403-DD22C2076BFD}" srcOrd="3" destOrd="0" presId="urn:microsoft.com/office/officeart/2008/layout/LinedList"/>
    <dgm:cxn modelId="{6350B902-89B9-47A6-A2CD-0F1EF95ACBE6}" type="presParOf" srcId="{D98EF825-202F-4699-9403-DD22C2076BFD}" destId="{F293C118-02B8-4189-A451-D943D52B6BFC}" srcOrd="0" destOrd="0" presId="urn:microsoft.com/office/officeart/2008/layout/LinedList"/>
    <dgm:cxn modelId="{1C2A3876-AE08-4BB7-BA50-E4728CD9E875}" type="presParOf" srcId="{D98EF825-202F-4699-9403-DD22C2076BFD}" destId="{7CC2ED34-EA5A-4899-A741-6513990221CC}" srcOrd="1" destOrd="0" presId="urn:microsoft.com/office/officeart/2008/layout/LinedList"/>
    <dgm:cxn modelId="{BCD274E7-8F3C-4D81-8337-0F421A27DC21}" type="presParOf" srcId="{A25F7A5F-FC99-4751-AA5E-A9C6051740EB}" destId="{59CE9E49-427A-4ABD-AC14-E0951FF920F6}" srcOrd="4" destOrd="0" presId="urn:microsoft.com/office/officeart/2008/layout/LinedList"/>
    <dgm:cxn modelId="{E8C49920-9323-47A0-9FF5-3C61EF3270E9}" type="presParOf" srcId="{A25F7A5F-FC99-4751-AA5E-A9C6051740EB}" destId="{C8D94C2B-EACB-4B68-878F-801F512BA726}" srcOrd="5" destOrd="0" presId="urn:microsoft.com/office/officeart/2008/layout/LinedList"/>
    <dgm:cxn modelId="{C1F6AA2D-F9D1-4162-BD00-D233128F198C}" type="presParOf" srcId="{C8D94C2B-EACB-4B68-878F-801F512BA726}" destId="{95950A97-1381-4F52-8C43-58DD96CBAFD3}" srcOrd="0" destOrd="0" presId="urn:microsoft.com/office/officeart/2008/layout/LinedList"/>
    <dgm:cxn modelId="{DB6CDAA1-4F8E-4487-A58F-90B00C57D03E}" type="presParOf" srcId="{C8D94C2B-EACB-4B68-878F-801F512BA726}" destId="{23AFFECC-C417-4205-9181-3BBA1AEC2CB3}" srcOrd="1" destOrd="0" presId="urn:microsoft.com/office/officeart/2008/layout/LinedList"/>
    <dgm:cxn modelId="{56CA8265-6407-4FF7-AA07-62433F599160}" type="presParOf" srcId="{A25F7A5F-FC99-4751-AA5E-A9C6051740EB}" destId="{D9D531B4-908F-4AA5-8824-78A8E29CE48A}" srcOrd="6" destOrd="0" presId="urn:microsoft.com/office/officeart/2008/layout/LinedList"/>
    <dgm:cxn modelId="{AB43954B-9EA7-47B5-9AB8-91EFDC7C58E7}" type="presParOf" srcId="{A25F7A5F-FC99-4751-AA5E-A9C6051740EB}" destId="{1C5589E7-A8AC-479E-BC56-8B629DCB1FF2}" srcOrd="7" destOrd="0" presId="urn:microsoft.com/office/officeart/2008/layout/LinedList"/>
    <dgm:cxn modelId="{EF1F1B61-6395-4D6B-8D22-BA989AEBBF9C}" type="presParOf" srcId="{1C5589E7-A8AC-479E-BC56-8B629DCB1FF2}" destId="{AB142C3F-C197-497B-90E9-C0610330B112}" srcOrd="0" destOrd="0" presId="urn:microsoft.com/office/officeart/2008/layout/LinedList"/>
    <dgm:cxn modelId="{945D268B-FB50-4EAA-ADEB-20AFECCA8CFC}" type="presParOf" srcId="{1C5589E7-A8AC-479E-BC56-8B629DCB1FF2}" destId="{B5E99234-3202-4C6E-8B8D-F176799DE5D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366FC6-9BE5-4526-8C1C-4C7648B8A09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628EBE81-60DB-4324-8784-F57E6F0DDFD3}">
      <dgm:prSet phldrT="[Texto]"/>
      <dgm:spPr/>
      <dgm:t>
        <a:bodyPr/>
        <a:lstStyle/>
        <a:p>
          <a:r>
            <a:rPr lang="es-ES" b="1" i="0" dirty="0"/>
            <a:t>ORIENTACIÓN Y ACOGIDA UNIVERSITARIA EN CADA FACULTAD</a:t>
          </a:r>
        </a:p>
      </dgm:t>
    </dgm:pt>
    <dgm:pt modelId="{EE6715D8-482F-445B-B970-3DE9C6EBC6D1}" type="parTrans" cxnId="{6A0A1C37-C4D7-45B5-8FBD-B97787D69DD8}">
      <dgm:prSet/>
      <dgm:spPr/>
      <dgm:t>
        <a:bodyPr/>
        <a:lstStyle/>
        <a:p>
          <a:endParaRPr lang="es-ES"/>
        </a:p>
      </dgm:t>
    </dgm:pt>
    <dgm:pt modelId="{43FC0B92-8711-4A95-8AB7-2953EE739BE5}" type="sibTrans" cxnId="{6A0A1C37-C4D7-45B5-8FBD-B97787D69DD8}">
      <dgm:prSet/>
      <dgm:spPr/>
      <dgm:t>
        <a:bodyPr/>
        <a:lstStyle/>
        <a:p>
          <a:endParaRPr lang="es-ES"/>
        </a:p>
      </dgm:t>
    </dgm:pt>
    <dgm:pt modelId="{8E7D0C17-5EB2-4787-A638-009EF229D81E}">
      <dgm:prSet phldrT="[Texto]"/>
      <dgm:spPr/>
      <dgm:t>
        <a:bodyPr/>
        <a:lstStyle/>
        <a:p>
          <a:r>
            <a:rPr lang="es-ES" b="1" dirty="0"/>
            <a:t>GOU FACULTAD “X”</a:t>
          </a:r>
        </a:p>
      </dgm:t>
    </dgm:pt>
    <dgm:pt modelId="{D0A3F718-891B-44AC-A2E1-C9931DA155E1}" type="parTrans" cxnId="{9A57AC41-21E0-43DF-B701-87B045DE640C}">
      <dgm:prSet/>
      <dgm:spPr/>
      <dgm:t>
        <a:bodyPr/>
        <a:lstStyle/>
        <a:p>
          <a:endParaRPr lang="es-ES"/>
        </a:p>
      </dgm:t>
    </dgm:pt>
    <dgm:pt modelId="{622C7E41-9208-4714-A18F-E8DF91231FC2}" type="sibTrans" cxnId="{9A57AC41-21E0-43DF-B701-87B045DE640C}">
      <dgm:prSet/>
      <dgm:spPr/>
      <dgm:t>
        <a:bodyPr/>
        <a:lstStyle/>
        <a:p>
          <a:endParaRPr lang="es-ES"/>
        </a:p>
      </dgm:t>
    </dgm:pt>
    <dgm:pt modelId="{ECFB8C5E-1DA4-4BDB-BDBC-0F064A3F8265}">
      <dgm:prSet phldrT="[Texto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s-ES" b="1" dirty="0"/>
            <a:t>- TUTORÍA DE IGUALES</a:t>
          </a:r>
        </a:p>
        <a:p>
          <a:pPr>
            <a:buFont typeface="Wingdings" panose="05000000000000000000" pitchFamily="2" charset="2"/>
            <a:buChar char="§"/>
          </a:pPr>
          <a:r>
            <a:rPr lang="es-ES" b="1" dirty="0"/>
            <a:t>- TALLERES GENERALES SOBRE SU TITULACIÓN</a:t>
          </a:r>
        </a:p>
      </dgm:t>
    </dgm:pt>
    <dgm:pt modelId="{393A9694-CA32-420B-83E5-C04CE03C9990}" type="parTrans" cxnId="{9CFB444E-498E-4A3C-AFCB-00C2AB880CB8}">
      <dgm:prSet/>
      <dgm:spPr/>
      <dgm:t>
        <a:bodyPr/>
        <a:lstStyle/>
        <a:p>
          <a:endParaRPr lang="es-ES"/>
        </a:p>
      </dgm:t>
    </dgm:pt>
    <dgm:pt modelId="{ACDAC426-69DF-40EC-99D9-BCE20CA3766A}" type="sibTrans" cxnId="{9CFB444E-498E-4A3C-AFCB-00C2AB880CB8}">
      <dgm:prSet/>
      <dgm:spPr/>
      <dgm:t>
        <a:bodyPr/>
        <a:lstStyle/>
        <a:p>
          <a:endParaRPr lang="es-ES"/>
        </a:p>
      </dgm:t>
    </dgm:pt>
    <dgm:pt modelId="{63E72114-FCF9-4907-B94A-290B44E403AC}">
      <dgm:prSet phldrT="[Texto]"/>
      <dgm:spPr/>
      <dgm:t>
        <a:bodyPr/>
        <a:lstStyle/>
        <a:p>
          <a:r>
            <a:rPr lang="es-ES" dirty="0"/>
            <a:t>- </a:t>
          </a:r>
          <a:r>
            <a:rPr lang="es-ES" b="1" dirty="0"/>
            <a:t>ORIENTACIÓN ESPECÍFICA.</a:t>
          </a:r>
        </a:p>
        <a:p>
          <a:r>
            <a:rPr lang="es-ES" b="1" dirty="0"/>
            <a:t>- EVALUACIÓN Y SEGUIMIENTO DE LAS NECESIDADES. </a:t>
          </a:r>
        </a:p>
      </dgm:t>
    </dgm:pt>
    <dgm:pt modelId="{A798F952-AEE1-4B29-8622-D8D7F66B2360}" type="parTrans" cxnId="{48994CDC-D817-4DD6-B7AF-71CB01764938}">
      <dgm:prSet/>
      <dgm:spPr/>
      <dgm:t>
        <a:bodyPr/>
        <a:lstStyle/>
        <a:p>
          <a:endParaRPr lang="es-ES"/>
        </a:p>
      </dgm:t>
    </dgm:pt>
    <dgm:pt modelId="{62B2ABAA-537A-4AB2-B715-36AE5E5BBD45}" type="sibTrans" cxnId="{48994CDC-D817-4DD6-B7AF-71CB01764938}">
      <dgm:prSet/>
      <dgm:spPr/>
      <dgm:t>
        <a:bodyPr/>
        <a:lstStyle/>
        <a:p>
          <a:endParaRPr lang="es-ES"/>
        </a:p>
      </dgm:t>
    </dgm:pt>
    <dgm:pt modelId="{FF4C734F-FCE1-4C98-9189-A540D3F021EE}">
      <dgm:prSet phldrT="[Texto]"/>
      <dgm:spPr/>
      <dgm:t>
        <a:bodyPr/>
        <a:lstStyle/>
        <a:p>
          <a:r>
            <a:rPr lang="es-ES" b="1" dirty="0"/>
            <a:t>GOU DE PSICOLOGÍA</a:t>
          </a:r>
        </a:p>
      </dgm:t>
    </dgm:pt>
    <dgm:pt modelId="{E72BCABD-3392-4C15-922B-3BF360EFA804}" type="parTrans" cxnId="{A28F6EB8-42A2-4595-9AB8-6D25A615EB4F}">
      <dgm:prSet/>
      <dgm:spPr/>
      <dgm:t>
        <a:bodyPr/>
        <a:lstStyle/>
        <a:p>
          <a:endParaRPr lang="es-ES"/>
        </a:p>
      </dgm:t>
    </dgm:pt>
    <dgm:pt modelId="{66371F96-45F3-462A-B108-497797A44678}" type="sibTrans" cxnId="{A28F6EB8-42A2-4595-9AB8-6D25A615EB4F}">
      <dgm:prSet/>
      <dgm:spPr/>
      <dgm:t>
        <a:bodyPr/>
        <a:lstStyle/>
        <a:p>
          <a:endParaRPr lang="es-ES"/>
        </a:p>
      </dgm:t>
    </dgm:pt>
    <dgm:pt modelId="{91301CDC-EB2B-48C0-AAD3-D61F69CBCE6A}">
      <dgm:prSet phldrT="[Texto]"/>
      <dgm:spPr/>
      <dgm:t>
        <a:bodyPr/>
        <a:lstStyle/>
        <a:p>
          <a:r>
            <a:rPr lang="es-ES" b="1" dirty="0"/>
            <a:t>TALLERES ESPECÍFICOS:</a:t>
          </a:r>
        </a:p>
        <a:p>
          <a:r>
            <a:rPr lang="es-ES" b="1" dirty="0"/>
            <a:t>- </a:t>
          </a:r>
          <a:r>
            <a:rPr lang="es-ES" b="1" u="sng" dirty="0"/>
            <a:t>PROGORAMA DE AFRONTAMIENTO</a:t>
          </a:r>
          <a:r>
            <a:rPr lang="es-ES" b="1" dirty="0"/>
            <a:t>.</a:t>
          </a:r>
        </a:p>
        <a:p>
          <a:r>
            <a:rPr lang="es-ES" b="1" dirty="0"/>
            <a:t>- FORMACIÓN DE TUTORES O MENTORES.</a:t>
          </a:r>
        </a:p>
      </dgm:t>
    </dgm:pt>
    <dgm:pt modelId="{B446DBF0-2038-46F0-8197-6A6CB383AA49}" type="parTrans" cxnId="{3190F49C-7D9D-4763-AD2F-5B81E55EE527}">
      <dgm:prSet/>
      <dgm:spPr/>
      <dgm:t>
        <a:bodyPr/>
        <a:lstStyle/>
        <a:p>
          <a:endParaRPr lang="es-ES"/>
        </a:p>
      </dgm:t>
    </dgm:pt>
    <dgm:pt modelId="{169E5549-7EB5-46FB-8755-0ABAF99A74B4}" type="sibTrans" cxnId="{3190F49C-7D9D-4763-AD2F-5B81E55EE527}">
      <dgm:prSet/>
      <dgm:spPr/>
      <dgm:t>
        <a:bodyPr/>
        <a:lstStyle/>
        <a:p>
          <a:endParaRPr lang="es-ES"/>
        </a:p>
      </dgm:t>
    </dgm:pt>
    <dgm:pt modelId="{78D79A21-591B-44DF-9CD3-96A6ED2BEBF7}">
      <dgm:prSet/>
      <dgm:spPr/>
      <dgm:t>
        <a:bodyPr/>
        <a:lstStyle/>
        <a:p>
          <a:r>
            <a:rPr lang="es-ES" b="1" dirty="0"/>
            <a:t>- VISIBILIZACIÓN Y DIFUSIÓN DE LAS ACTIVIDADES.</a:t>
          </a:r>
        </a:p>
        <a:p>
          <a:r>
            <a:rPr lang="es-ES" b="1" dirty="0"/>
            <a:t>- COORDINACIÓN DE LAS ACTIVIDADES.</a:t>
          </a:r>
        </a:p>
      </dgm:t>
    </dgm:pt>
    <dgm:pt modelId="{44B07E71-AC91-40D7-891B-995033EA7413}" type="parTrans" cxnId="{629344A6-64A2-4FA0-BA7D-DEA740B6AED7}">
      <dgm:prSet/>
      <dgm:spPr/>
      <dgm:t>
        <a:bodyPr/>
        <a:lstStyle/>
        <a:p>
          <a:endParaRPr lang="es-ES"/>
        </a:p>
      </dgm:t>
    </dgm:pt>
    <dgm:pt modelId="{DAC8E324-3D97-49A6-A52B-1DA132B31E30}" type="sibTrans" cxnId="{629344A6-64A2-4FA0-BA7D-DEA740B6AED7}">
      <dgm:prSet/>
      <dgm:spPr/>
      <dgm:t>
        <a:bodyPr/>
        <a:lstStyle/>
        <a:p>
          <a:endParaRPr lang="es-ES"/>
        </a:p>
      </dgm:t>
    </dgm:pt>
    <dgm:pt modelId="{3DB15DD5-5232-4EB4-8A76-2F8E18321E52}">
      <dgm:prSet/>
      <dgm:spPr/>
      <dgm:t>
        <a:bodyPr/>
        <a:lstStyle/>
        <a:p>
          <a:r>
            <a:rPr lang="es-ES" dirty="0"/>
            <a:t>- </a:t>
          </a:r>
          <a:r>
            <a:rPr lang="es-ES" b="1" dirty="0"/>
            <a:t>FORMACIÓN ESPECÍFICA DE LOS/AS ALUMNOS COORDINADORES</a:t>
          </a:r>
        </a:p>
        <a:p>
          <a:r>
            <a:rPr lang="es-ES" b="1" dirty="0"/>
            <a:t>- APOYO EN LOS PRIMERO PASOS DURANTE LOS PRIMEROS AÑOS. </a:t>
          </a:r>
        </a:p>
      </dgm:t>
    </dgm:pt>
    <dgm:pt modelId="{D854AEC4-77BA-495A-ABDD-A5717FA06690}" type="parTrans" cxnId="{23B85B20-9316-4398-B677-BDD916A76FC6}">
      <dgm:prSet/>
      <dgm:spPr/>
      <dgm:t>
        <a:bodyPr/>
        <a:lstStyle/>
        <a:p>
          <a:endParaRPr lang="es-ES"/>
        </a:p>
      </dgm:t>
    </dgm:pt>
    <dgm:pt modelId="{868B29CD-1786-47FA-9D7D-275A4E572387}" type="sibTrans" cxnId="{23B85B20-9316-4398-B677-BDD916A76FC6}">
      <dgm:prSet/>
      <dgm:spPr/>
      <dgm:t>
        <a:bodyPr/>
        <a:lstStyle/>
        <a:p>
          <a:endParaRPr lang="es-ES"/>
        </a:p>
      </dgm:t>
    </dgm:pt>
    <dgm:pt modelId="{7995C316-759F-49E8-86B0-4ADEC1B1DCB2}" type="pres">
      <dgm:prSet presAssocID="{30366FC6-9BE5-4526-8C1C-4C7648B8A09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4F64D2-26C1-4B1F-BD5A-7B5C2F7952E5}" type="pres">
      <dgm:prSet presAssocID="{628EBE81-60DB-4324-8784-F57E6F0DDFD3}" presName="hierRoot1" presStyleCnt="0"/>
      <dgm:spPr/>
    </dgm:pt>
    <dgm:pt modelId="{FF2249A2-ED0B-43FF-B41F-B5B1BE8E0853}" type="pres">
      <dgm:prSet presAssocID="{628EBE81-60DB-4324-8784-F57E6F0DDFD3}" presName="composite" presStyleCnt="0"/>
      <dgm:spPr/>
    </dgm:pt>
    <dgm:pt modelId="{3D43A746-D8B2-4A4E-9398-3D1C9B70438F}" type="pres">
      <dgm:prSet presAssocID="{628EBE81-60DB-4324-8784-F57E6F0DDFD3}" presName="background" presStyleLbl="node0" presStyleIdx="0" presStyleCnt="1"/>
      <dgm:spPr/>
    </dgm:pt>
    <dgm:pt modelId="{83798BAE-30CA-4A65-BEEE-81ACBA1A0945}" type="pres">
      <dgm:prSet presAssocID="{628EBE81-60DB-4324-8784-F57E6F0DDFD3}" presName="text" presStyleLbl="fgAcc0" presStyleIdx="0" presStyleCnt="1">
        <dgm:presLayoutVars>
          <dgm:chPref val="3"/>
        </dgm:presLayoutVars>
      </dgm:prSet>
      <dgm:spPr/>
    </dgm:pt>
    <dgm:pt modelId="{E270DF17-0B7E-4AE9-9303-AE7BD217F771}" type="pres">
      <dgm:prSet presAssocID="{628EBE81-60DB-4324-8784-F57E6F0DDFD3}" presName="hierChild2" presStyleCnt="0"/>
      <dgm:spPr/>
    </dgm:pt>
    <dgm:pt modelId="{73EF35B2-1FDB-47BD-A984-B54663BF3278}" type="pres">
      <dgm:prSet presAssocID="{D0A3F718-891B-44AC-A2E1-C9931DA155E1}" presName="Name10" presStyleLbl="parChTrans1D2" presStyleIdx="0" presStyleCnt="2"/>
      <dgm:spPr/>
    </dgm:pt>
    <dgm:pt modelId="{D9CC42EB-6E99-402C-967C-FADFB84E65E2}" type="pres">
      <dgm:prSet presAssocID="{8E7D0C17-5EB2-4787-A638-009EF229D81E}" presName="hierRoot2" presStyleCnt="0"/>
      <dgm:spPr/>
    </dgm:pt>
    <dgm:pt modelId="{30FC3E6B-5EC2-4FCF-BD7D-5EE67058CA5E}" type="pres">
      <dgm:prSet presAssocID="{8E7D0C17-5EB2-4787-A638-009EF229D81E}" presName="composite2" presStyleCnt="0"/>
      <dgm:spPr/>
    </dgm:pt>
    <dgm:pt modelId="{A4A977A9-1526-4744-8133-CB22B9498EA3}" type="pres">
      <dgm:prSet presAssocID="{8E7D0C17-5EB2-4787-A638-009EF229D81E}" presName="background2" presStyleLbl="node2" presStyleIdx="0" presStyleCnt="2"/>
      <dgm:spPr/>
    </dgm:pt>
    <dgm:pt modelId="{3C9DA336-424D-4783-BDE8-24BF702306CE}" type="pres">
      <dgm:prSet presAssocID="{8E7D0C17-5EB2-4787-A638-009EF229D81E}" presName="text2" presStyleLbl="fgAcc2" presStyleIdx="0" presStyleCnt="2">
        <dgm:presLayoutVars>
          <dgm:chPref val="3"/>
        </dgm:presLayoutVars>
      </dgm:prSet>
      <dgm:spPr/>
    </dgm:pt>
    <dgm:pt modelId="{D84675F6-E33A-4CBB-9126-701EA860996C}" type="pres">
      <dgm:prSet presAssocID="{8E7D0C17-5EB2-4787-A638-009EF229D81E}" presName="hierChild3" presStyleCnt="0"/>
      <dgm:spPr/>
    </dgm:pt>
    <dgm:pt modelId="{11649A61-8850-4A5D-94BB-959F9F98278C}" type="pres">
      <dgm:prSet presAssocID="{393A9694-CA32-420B-83E5-C04CE03C9990}" presName="Name17" presStyleLbl="parChTrans1D3" presStyleIdx="0" presStyleCnt="5"/>
      <dgm:spPr/>
    </dgm:pt>
    <dgm:pt modelId="{ACE5EB38-D848-409F-B6EF-A2B9078414C2}" type="pres">
      <dgm:prSet presAssocID="{ECFB8C5E-1DA4-4BDB-BDBC-0F064A3F8265}" presName="hierRoot3" presStyleCnt="0"/>
      <dgm:spPr/>
    </dgm:pt>
    <dgm:pt modelId="{9B17ABDC-E501-42A1-B544-6F4E58456ABE}" type="pres">
      <dgm:prSet presAssocID="{ECFB8C5E-1DA4-4BDB-BDBC-0F064A3F8265}" presName="composite3" presStyleCnt="0"/>
      <dgm:spPr/>
    </dgm:pt>
    <dgm:pt modelId="{BE3382F0-C533-41AA-B3C2-3748DB91BD7F}" type="pres">
      <dgm:prSet presAssocID="{ECFB8C5E-1DA4-4BDB-BDBC-0F064A3F8265}" presName="background3" presStyleLbl="node3" presStyleIdx="0" presStyleCnt="5"/>
      <dgm:spPr/>
    </dgm:pt>
    <dgm:pt modelId="{A48AFD4F-98C3-4C94-8125-DE5A1C4A2742}" type="pres">
      <dgm:prSet presAssocID="{ECFB8C5E-1DA4-4BDB-BDBC-0F064A3F8265}" presName="text3" presStyleLbl="fgAcc3" presStyleIdx="0" presStyleCnt="5">
        <dgm:presLayoutVars>
          <dgm:chPref val="3"/>
        </dgm:presLayoutVars>
      </dgm:prSet>
      <dgm:spPr/>
    </dgm:pt>
    <dgm:pt modelId="{91CA9A54-921F-4110-AFDD-CCE62F5F8801}" type="pres">
      <dgm:prSet presAssocID="{ECFB8C5E-1DA4-4BDB-BDBC-0F064A3F8265}" presName="hierChild4" presStyleCnt="0"/>
      <dgm:spPr/>
    </dgm:pt>
    <dgm:pt modelId="{D4FE1D62-CC71-4828-AA6E-E8B1FDC2B899}" type="pres">
      <dgm:prSet presAssocID="{A798F952-AEE1-4B29-8622-D8D7F66B2360}" presName="Name17" presStyleLbl="parChTrans1D3" presStyleIdx="1" presStyleCnt="5"/>
      <dgm:spPr/>
    </dgm:pt>
    <dgm:pt modelId="{54D905CE-18AA-418D-9163-849C9B6EA71A}" type="pres">
      <dgm:prSet presAssocID="{63E72114-FCF9-4907-B94A-290B44E403AC}" presName="hierRoot3" presStyleCnt="0"/>
      <dgm:spPr/>
    </dgm:pt>
    <dgm:pt modelId="{08E2C44E-8639-4E82-9008-D71BA5742B14}" type="pres">
      <dgm:prSet presAssocID="{63E72114-FCF9-4907-B94A-290B44E403AC}" presName="composite3" presStyleCnt="0"/>
      <dgm:spPr/>
    </dgm:pt>
    <dgm:pt modelId="{B22CE9BB-77E4-4712-BDAF-368796089EFB}" type="pres">
      <dgm:prSet presAssocID="{63E72114-FCF9-4907-B94A-290B44E403AC}" presName="background3" presStyleLbl="node3" presStyleIdx="1" presStyleCnt="5"/>
      <dgm:spPr/>
    </dgm:pt>
    <dgm:pt modelId="{E5B52781-8EB4-4D78-A872-34C21C5FC5B9}" type="pres">
      <dgm:prSet presAssocID="{63E72114-FCF9-4907-B94A-290B44E403AC}" presName="text3" presStyleLbl="fgAcc3" presStyleIdx="1" presStyleCnt="5">
        <dgm:presLayoutVars>
          <dgm:chPref val="3"/>
        </dgm:presLayoutVars>
      </dgm:prSet>
      <dgm:spPr/>
    </dgm:pt>
    <dgm:pt modelId="{DA053FEB-EB39-48A4-AE8D-BF047C08E958}" type="pres">
      <dgm:prSet presAssocID="{63E72114-FCF9-4907-B94A-290B44E403AC}" presName="hierChild4" presStyleCnt="0"/>
      <dgm:spPr/>
    </dgm:pt>
    <dgm:pt modelId="{0601A785-4C98-40F3-B7EB-3464A0633365}" type="pres">
      <dgm:prSet presAssocID="{44B07E71-AC91-40D7-891B-995033EA7413}" presName="Name17" presStyleLbl="parChTrans1D3" presStyleIdx="2" presStyleCnt="5"/>
      <dgm:spPr/>
    </dgm:pt>
    <dgm:pt modelId="{3BCEA2E0-B60D-4D04-9D73-D8F487921AE1}" type="pres">
      <dgm:prSet presAssocID="{78D79A21-591B-44DF-9CD3-96A6ED2BEBF7}" presName="hierRoot3" presStyleCnt="0"/>
      <dgm:spPr/>
    </dgm:pt>
    <dgm:pt modelId="{68DC0CD8-75E7-42C3-82B5-FDF848CFA14B}" type="pres">
      <dgm:prSet presAssocID="{78D79A21-591B-44DF-9CD3-96A6ED2BEBF7}" presName="composite3" presStyleCnt="0"/>
      <dgm:spPr/>
    </dgm:pt>
    <dgm:pt modelId="{971B3902-C2EE-485A-99DB-3A7B06F64B40}" type="pres">
      <dgm:prSet presAssocID="{78D79A21-591B-44DF-9CD3-96A6ED2BEBF7}" presName="background3" presStyleLbl="node3" presStyleIdx="2" presStyleCnt="5"/>
      <dgm:spPr/>
    </dgm:pt>
    <dgm:pt modelId="{A07F3E82-3BB3-48A3-B7D3-DCEB2C39821D}" type="pres">
      <dgm:prSet presAssocID="{78D79A21-591B-44DF-9CD3-96A6ED2BEBF7}" presName="text3" presStyleLbl="fgAcc3" presStyleIdx="2" presStyleCnt="5">
        <dgm:presLayoutVars>
          <dgm:chPref val="3"/>
        </dgm:presLayoutVars>
      </dgm:prSet>
      <dgm:spPr/>
    </dgm:pt>
    <dgm:pt modelId="{3C075DD6-66FD-4B2F-81E5-C5AA4D6DBFEF}" type="pres">
      <dgm:prSet presAssocID="{78D79A21-591B-44DF-9CD3-96A6ED2BEBF7}" presName="hierChild4" presStyleCnt="0"/>
      <dgm:spPr/>
    </dgm:pt>
    <dgm:pt modelId="{1407746E-C11F-499C-BA59-F86618E47960}" type="pres">
      <dgm:prSet presAssocID="{E72BCABD-3392-4C15-922B-3BF360EFA804}" presName="Name10" presStyleLbl="parChTrans1D2" presStyleIdx="1" presStyleCnt="2"/>
      <dgm:spPr/>
    </dgm:pt>
    <dgm:pt modelId="{269549B7-D8F5-4F82-9D49-9C42586A27B2}" type="pres">
      <dgm:prSet presAssocID="{FF4C734F-FCE1-4C98-9189-A540D3F021EE}" presName="hierRoot2" presStyleCnt="0"/>
      <dgm:spPr/>
    </dgm:pt>
    <dgm:pt modelId="{0D264EBA-2B56-4968-936F-7A30C01F62BB}" type="pres">
      <dgm:prSet presAssocID="{FF4C734F-FCE1-4C98-9189-A540D3F021EE}" presName="composite2" presStyleCnt="0"/>
      <dgm:spPr/>
    </dgm:pt>
    <dgm:pt modelId="{8DC69663-1B5F-49F5-8032-47968F621690}" type="pres">
      <dgm:prSet presAssocID="{FF4C734F-FCE1-4C98-9189-A540D3F021EE}" presName="background2" presStyleLbl="node2" presStyleIdx="1" presStyleCnt="2"/>
      <dgm:spPr/>
    </dgm:pt>
    <dgm:pt modelId="{E09AC637-1F43-472C-A6A9-05BDE1DA7644}" type="pres">
      <dgm:prSet presAssocID="{FF4C734F-FCE1-4C98-9189-A540D3F021EE}" presName="text2" presStyleLbl="fgAcc2" presStyleIdx="1" presStyleCnt="2">
        <dgm:presLayoutVars>
          <dgm:chPref val="3"/>
        </dgm:presLayoutVars>
      </dgm:prSet>
      <dgm:spPr/>
    </dgm:pt>
    <dgm:pt modelId="{FFDD4FC3-A320-4C7F-99C4-78B21F046508}" type="pres">
      <dgm:prSet presAssocID="{FF4C734F-FCE1-4C98-9189-A540D3F021EE}" presName="hierChild3" presStyleCnt="0"/>
      <dgm:spPr/>
    </dgm:pt>
    <dgm:pt modelId="{1D5E718C-86C1-405A-A80D-0ED4B37C250E}" type="pres">
      <dgm:prSet presAssocID="{B446DBF0-2038-46F0-8197-6A6CB383AA49}" presName="Name17" presStyleLbl="parChTrans1D3" presStyleIdx="3" presStyleCnt="5"/>
      <dgm:spPr/>
    </dgm:pt>
    <dgm:pt modelId="{62A9F6C0-0365-4EF5-AC33-68773E9F0A1E}" type="pres">
      <dgm:prSet presAssocID="{91301CDC-EB2B-48C0-AAD3-D61F69CBCE6A}" presName="hierRoot3" presStyleCnt="0"/>
      <dgm:spPr/>
    </dgm:pt>
    <dgm:pt modelId="{3E63912F-36DE-4A72-B614-D35CA93C5BB6}" type="pres">
      <dgm:prSet presAssocID="{91301CDC-EB2B-48C0-AAD3-D61F69CBCE6A}" presName="composite3" presStyleCnt="0"/>
      <dgm:spPr/>
    </dgm:pt>
    <dgm:pt modelId="{7A7F7728-729A-4AF0-8026-BC1E048D78BB}" type="pres">
      <dgm:prSet presAssocID="{91301CDC-EB2B-48C0-AAD3-D61F69CBCE6A}" presName="background3" presStyleLbl="node3" presStyleIdx="3" presStyleCnt="5"/>
      <dgm:spPr/>
    </dgm:pt>
    <dgm:pt modelId="{163D4850-26FC-4C17-91F1-C75BDF57495E}" type="pres">
      <dgm:prSet presAssocID="{91301CDC-EB2B-48C0-AAD3-D61F69CBCE6A}" presName="text3" presStyleLbl="fgAcc3" presStyleIdx="3" presStyleCnt="5">
        <dgm:presLayoutVars>
          <dgm:chPref val="3"/>
        </dgm:presLayoutVars>
      </dgm:prSet>
      <dgm:spPr/>
    </dgm:pt>
    <dgm:pt modelId="{8DD5C9F5-87A5-4E06-BEC4-69E188C9231C}" type="pres">
      <dgm:prSet presAssocID="{91301CDC-EB2B-48C0-AAD3-D61F69CBCE6A}" presName="hierChild4" presStyleCnt="0"/>
      <dgm:spPr/>
    </dgm:pt>
    <dgm:pt modelId="{373ECCEE-3235-41D5-AD16-B7132287692E}" type="pres">
      <dgm:prSet presAssocID="{D854AEC4-77BA-495A-ABDD-A5717FA06690}" presName="Name17" presStyleLbl="parChTrans1D3" presStyleIdx="4" presStyleCnt="5"/>
      <dgm:spPr/>
    </dgm:pt>
    <dgm:pt modelId="{6C064F65-C44D-43F6-99AC-FB702BCB5E54}" type="pres">
      <dgm:prSet presAssocID="{3DB15DD5-5232-4EB4-8A76-2F8E18321E52}" presName="hierRoot3" presStyleCnt="0"/>
      <dgm:spPr/>
    </dgm:pt>
    <dgm:pt modelId="{30238A58-AFEC-40EE-871F-7BC19909797C}" type="pres">
      <dgm:prSet presAssocID="{3DB15DD5-5232-4EB4-8A76-2F8E18321E52}" presName="composite3" presStyleCnt="0"/>
      <dgm:spPr/>
    </dgm:pt>
    <dgm:pt modelId="{716B2E91-9356-4D60-A78F-CE9EB89255E9}" type="pres">
      <dgm:prSet presAssocID="{3DB15DD5-5232-4EB4-8A76-2F8E18321E52}" presName="background3" presStyleLbl="node3" presStyleIdx="4" presStyleCnt="5"/>
      <dgm:spPr/>
    </dgm:pt>
    <dgm:pt modelId="{2E3AD38B-3C10-409D-9596-E94FDCBF2E5A}" type="pres">
      <dgm:prSet presAssocID="{3DB15DD5-5232-4EB4-8A76-2F8E18321E52}" presName="text3" presStyleLbl="fgAcc3" presStyleIdx="4" presStyleCnt="5">
        <dgm:presLayoutVars>
          <dgm:chPref val="3"/>
        </dgm:presLayoutVars>
      </dgm:prSet>
      <dgm:spPr/>
    </dgm:pt>
    <dgm:pt modelId="{EE7E74C9-5C25-409D-B8FC-F87423989718}" type="pres">
      <dgm:prSet presAssocID="{3DB15DD5-5232-4EB4-8A76-2F8E18321E52}" presName="hierChild4" presStyleCnt="0"/>
      <dgm:spPr/>
    </dgm:pt>
  </dgm:ptLst>
  <dgm:cxnLst>
    <dgm:cxn modelId="{D230A210-56D5-4936-B97A-0A1F0C96EA92}" type="presOf" srcId="{ECFB8C5E-1DA4-4BDB-BDBC-0F064A3F8265}" destId="{A48AFD4F-98C3-4C94-8125-DE5A1C4A2742}" srcOrd="0" destOrd="0" presId="urn:microsoft.com/office/officeart/2005/8/layout/hierarchy1"/>
    <dgm:cxn modelId="{23B85B20-9316-4398-B677-BDD916A76FC6}" srcId="{FF4C734F-FCE1-4C98-9189-A540D3F021EE}" destId="{3DB15DD5-5232-4EB4-8A76-2F8E18321E52}" srcOrd="1" destOrd="0" parTransId="{D854AEC4-77BA-495A-ABDD-A5717FA06690}" sibTransId="{868B29CD-1786-47FA-9D7D-275A4E572387}"/>
    <dgm:cxn modelId="{1CC12524-4C53-48A9-87BA-7F02B800E729}" type="presOf" srcId="{91301CDC-EB2B-48C0-AAD3-D61F69CBCE6A}" destId="{163D4850-26FC-4C17-91F1-C75BDF57495E}" srcOrd="0" destOrd="0" presId="urn:microsoft.com/office/officeart/2005/8/layout/hierarchy1"/>
    <dgm:cxn modelId="{6A0A1C37-C4D7-45B5-8FBD-B97787D69DD8}" srcId="{30366FC6-9BE5-4526-8C1C-4C7648B8A091}" destId="{628EBE81-60DB-4324-8784-F57E6F0DDFD3}" srcOrd="0" destOrd="0" parTransId="{EE6715D8-482F-445B-B970-3DE9C6EBC6D1}" sibTransId="{43FC0B92-8711-4A95-8AB7-2953EE739BE5}"/>
    <dgm:cxn modelId="{9A57AC41-21E0-43DF-B701-87B045DE640C}" srcId="{628EBE81-60DB-4324-8784-F57E6F0DDFD3}" destId="{8E7D0C17-5EB2-4787-A638-009EF229D81E}" srcOrd="0" destOrd="0" parTransId="{D0A3F718-891B-44AC-A2E1-C9931DA155E1}" sibTransId="{622C7E41-9208-4714-A18F-E8DF91231FC2}"/>
    <dgm:cxn modelId="{3B9E9F42-CF63-4A96-96A6-F0C017CC2A15}" type="presOf" srcId="{3DB15DD5-5232-4EB4-8A76-2F8E18321E52}" destId="{2E3AD38B-3C10-409D-9596-E94FDCBF2E5A}" srcOrd="0" destOrd="0" presId="urn:microsoft.com/office/officeart/2005/8/layout/hierarchy1"/>
    <dgm:cxn modelId="{9CFB444E-498E-4A3C-AFCB-00C2AB880CB8}" srcId="{8E7D0C17-5EB2-4787-A638-009EF229D81E}" destId="{ECFB8C5E-1DA4-4BDB-BDBC-0F064A3F8265}" srcOrd="0" destOrd="0" parTransId="{393A9694-CA32-420B-83E5-C04CE03C9990}" sibTransId="{ACDAC426-69DF-40EC-99D9-BCE20CA3766A}"/>
    <dgm:cxn modelId="{4A78AC73-18D2-492F-93A6-540D796F1027}" type="presOf" srcId="{8E7D0C17-5EB2-4787-A638-009EF229D81E}" destId="{3C9DA336-424D-4783-BDE8-24BF702306CE}" srcOrd="0" destOrd="0" presId="urn:microsoft.com/office/officeart/2005/8/layout/hierarchy1"/>
    <dgm:cxn modelId="{C602C678-F221-4D0F-BED3-671CABD61801}" type="presOf" srcId="{FF4C734F-FCE1-4C98-9189-A540D3F021EE}" destId="{E09AC637-1F43-472C-A6A9-05BDE1DA7644}" srcOrd="0" destOrd="0" presId="urn:microsoft.com/office/officeart/2005/8/layout/hierarchy1"/>
    <dgm:cxn modelId="{80162682-1C61-40D2-A551-15635E5FC1BB}" type="presOf" srcId="{D0A3F718-891B-44AC-A2E1-C9931DA155E1}" destId="{73EF35B2-1FDB-47BD-A984-B54663BF3278}" srcOrd="0" destOrd="0" presId="urn:microsoft.com/office/officeart/2005/8/layout/hierarchy1"/>
    <dgm:cxn modelId="{B461F483-E4D4-4CA3-AA7A-14B330EB978B}" type="presOf" srcId="{44B07E71-AC91-40D7-891B-995033EA7413}" destId="{0601A785-4C98-40F3-B7EB-3464A0633365}" srcOrd="0" destOrd="0" presId="urn:microsoft.com/office/officeart/2005/8/layout/hierarchy1"/>
    <dgm:cxn modelId="{32F85085-1F46-406F-93D4-D533663FDF01}" type="presOf" srcId="{A798F952-AEE1-4B29-8622-D8D7F66B2360}" destId="{D4FE1D62-CC71-4828-AA6E-E8B1FDC2B899}" srcOrd="0" destOrd="0" presId="urn:microsoft.com/office/officeart/2005/8/layout/hierarchy1"/>
    <dgm:cxn modelId="{F5EE588E-4FFA-4E43-8C6A-FABEF9B367AB}" type="presOf" srcId="{E72BCABD-3392-4C15-922B-3BF360EFA804}" destId="{1407746E-C11F-499C-BA59-F86618E47960}" srcOrd="0" destOrd="0" presId="urn:microsoft.com/office/officeart/2005/8/layout/hierarchy1"/>
    <dgm:cxn modelId="{6C46BE90-1BC7-4443-BB75-88A100AB5B23}" type="presOf" srcId="{30366FC6-9BE5-4526-8C1C-4C7648B8A091}" destId="{7995C316-759F-49E8-86B0-4ADEC1B1DCB2}" srcOrd="0" destOrd="0" presId="urn:microsoft.com/office/officeart/2005/8/layout/hierarchy1"/>
    <dgm:cxn modelId="{5668B09C-A77A-47E7-BA40-918BBDB169ED}" type="presOf" srcId="{628EBE81-60DB-4324-8784-F57E6F0DDFD3}" destId="{83798BAE-30CA-4A65-BEEE-81ACBA1A0945}" srcOrd="0" destOrd="0" presId="urn:microsoft.com/office/officeart/2005/8/layout/hierarchy1"/>
    <dgm:cxn modelId="{3190F49C-7D9D-4763-AD2F-5B81E55EE527}" srcId="{FF4C734F-FCE1-4C98-9189-A540D3F021EE}" destId="{91301CDC-EB2B-48C0-AAD3-D61F69CBCE6A}" srcOrd="0" destOrd="0" parTransId="{B446DBF0-2038-46F0-8197-6A6CB383AA49}" sibTransId="{169E5549-7EB5-46FB-8755-0ABAF99A74B4}"/>
    <dgm:cxn modelId="{629344A6-64A2-4FA0-BA7D-DEA740B6AED7}" srcId="{8E7D0C17-5EB2-4787-A638-009EF229D81E}" destId="{78D79A21-591B-44DF-9CD3-96A6ED2BEBF7}" srcOrd="2" destOrd="0" parTransId="{44B07E71-AC91-40D7-891B-995033EA7413}" sibTransId="{DAC8E324-3D97-49A6-A52B-1DA132B31E30}"/>
    <dgm:cxn modelId="{6F5E20B2-BDE8-4BF2-98EF-87054FD0BF28}" type="presOf" srcId="{78D79A21-591B-44DF-9CD3-96A6ED2BEBF7}" destId="{A07F3E82-3BB3-48A3-B7D3-DCEB2C39821D}" srcOrd="0" destOrd="0" presId="urn:microsoft.com/office/officeart/2005/8/layout/hierarchy1"/>
    <dgm:cxn modelId="{5CF7B6B3-E47C-41AE-8A67-5FD37F5E4561}" type="presOf" srcId="{B446DBF0-2038-46F0-8197-6A6CB383AA49}" destId="{1D5E718C-86C1-405A-A80D-0ED4B37C250E}" srcOrd="0" destOrd="0" presId="urn:microsoft.com/office/officeart/2005/8/layout/hierarchy1"/>
    <dgm:cxn modelId="{A28F6EB8-42A2-4595-9AB8-6D25A615EB4F}" srcId="{628EBE81-60DB-4324-8784-F57E6F0DDFD3}" destId="{FF4C734F-FCE1-4C98-9189-A540D3F021EE}" srcOrd="1" destOrd="0" parTransId="{E72BCABD-3392-4C15-922B-3BF360EFA804}" sibTransId="{66371F96-45F3-462A-B108-497797A44678}"/>
    <dgm:cxn modelId="{0512ADC4-9DEF-49D3-9DC4-DEAA906B67F6}" type="presOf" srcId="{393A9694-CA32-420B-83E5-C04CE03C9990}" destId="{11649A61-8850-4A5D-94BB-959F9F98278C}" srcOrd="0" destOrd="0" presId="urn:microsoft.com/office/officeart/2005/8/layout/hierarchy1"/>
    <dgm:cxn modelId="{90A6DFCB-3B28-42F3-80B8-6235B7FCF21F}" type="presOf" srcId="{63E72114-FCF9-4907-B94A-290B44E403AC}" destId="{E5B52781-8EB4-4D78-A872-34C21C5FC5B9}" srcOrd="0" destOrd="0" presId="urn:microsoft.com/office/officeart/2005/8/layout/hierarchy1"/>
    <dgm:cxn modelId="{9977F1D7-3792-4EE9-B6C6-9576430D5AAA}" type="presOf" srcId="{D854AEC4-77BA-495A-ABDD-A5717FA06690}" destId="{373ECCEE-3235-41D5-AD16-B7132287692E}" srcOrd="0" destOrd="0" presId="urn:microsoft.com/office/officeart/2005/8/layout/hierarchy1"/>
    <dgm:cxn modelId="{48994CDC-D817-4DD6-B7AF-71CB01764938}" srcId="{8E7D0C17-5EB2-4787-A638-009EF229D81E}" destId="{63E72114-FCF9-4907-B94A-290B44E403AC}" srcOrd="1" destOrd="0" parTransId="{A798F952-AEE1-4B29-8622-D8D7F66B2360}" sibTransId="{62B2ABAA-537A-4AB2-B715-36AE5E5BBD45}"/>
    <dgm:cxn modelId="{0D505138-8976-46F2-AE3D-0DE57D407BCC}" type="presParOf" srcId="{7995C316-759F-49E8-86B0-4ADEC1B1DCB2}" destId="{594F64D2-26C1-4B1F-BD5A-7B5C2F7952E5}" srcOrd="0" destOrd="0" presId="urn:microsoft.com/office/officeart/2005/8/layout/hierarchy1"/>
    <dgm:cxn modelId="{A755CFA5-5C3B-428A-8D3F-FBB60E496B89}" type="presParOf" srcId="{594F64D2-26C1-4B1F-BD5A-7B5C2F7952E5}" destId="{FF2249A2-ED0B-43FF-B41F-B5B1BE8E0853}" srcOrd="0" destOrd="0" presId="urn:microsoft.com/office/officeart/2005/8/layout/hierarchy1"/>
    <dgm:cxn modelId="{CE3C0BC0-BC7A-4820-9C24-D57ECB3AA376}" type="presParOf" srcId="{FF2249A2-ED0B-43FF-B41F-B5B1BE8E0853}" destId="{3D43A746-D8B2-4A4E-9398-3D1C9B70438F}" srcOrd="0" destOrd="0" presId="urn:microsoft.com/office/officeart/2005/8/layout/hierarchy1"/>
    <dgm:cxn modelId="{A318D4B7-E01E-4743-ACCC-974CED52D315}" type="presParOf" srcId="{FF2249A2-ED0B-43FF-B41F-B5B1BE8E0853}" destId="{83798BAE-30CA-4A65-BEEE-81ACBA1A0945}" srcOrd="1" destOrd="0" presId="urn:microsoft.com/office/officeart/2005/8/layout/hierarchy1"/>
    <dgm:cxn modelId="{F44D6912-D0E7-4CFA-AFE6-49130FFC013C}" type="presParOf" srcId="{594F64D2-26C1-4B1F-BD5A-7B5C2F7952E5}" destId="{E270DF17-0B7E-4AE9-9303-AE7BD217F771}" srcOrd="1" destOrd="0" presId="urn:microsoft.com/office/officeart/2005/8/layout/hierarchy1"/>
    <dgm:cxn modelId="{2E97D7C4-DD11-4C9B-A51D-982AEDEE907C}" type="presParOf" srcId="{E270DF17-0B7E-4AE9-9303-AE7BD217F771}" destId="{73EF35B2-1FDB-47BD-A984-B54663BF3278}" srcOrd="0" destOrd="0" presId="urn:microsoft.com/office/officeart/2005/8/layout/hierarchy1"/>
    <dgm:cxn modelId="{E281AEAB-9F7B-489E-8C4A-42FFC9B23EA2}" type="presParOf" srcId="{E270DF17-0B7E-4AE9-9303-AE7BD217F771}" destId="{D9CC42EB-6E99-402C-967C-FADFB84E65E2}" srcOrd="1" destOrd="0" presId="urn:microsoft.com/office/officeart/2005/8/layout/hierarchy1"/>
    <dgm:cxn modelId="{74575E7F-4B43-4549-857C-17ECAE88002B}" type="presParOf" srcId="{D9CC42EB-6E99-402C-967C-FADFB84E65E2}" destId="{30FC3E6B-5EC2-4FCF-BD7D-5EE67058CA5E}" srcOrd="0" destOrd="0" presId="urn:microsoft.com/office/officeart/2005/8/layout/hierarchy1"/>
    <dgm:cxn modelId="{5DE134E7-D6D0-43CA-B92D-9F917501FBA9}" type="presParOf" srcId="{30FC3E6B-5EC2-4FCF-BD7D-5EE67058CA5E}" destId="{A4A977A9-1526-4744-8133-CB22B9498EA3}" srcOrd="0" destOrd="0" presId="urn:microsoft.com/office/officeart/2005/8/layout/hierarchy1"/>
    <dgm:cxn modelId="{195D3509-1629-497D-A374-049EA6032D27}" type="presParOf" srcId="{30FC3E6B-5EC2-4FCF-BD7D-5EE67058CA5E}" destId="{3C9DA336-424D-4783-BDE8-24BF702306CE}" srcOrd="1" destOrd="0" presId="urn:microsoft.com/office/officeart/2005/8/layout/hierarchy1"/>
    <dgm:cxn modelId="{EFEAA229-C877-4CDE-B48D-7749D03F9505}" type="presParOf" srcId="{D9CC42EB-6E99-402C-967C-FADFB84E65E2}" destId="{D84675F6-E33A-4CBB-9126-701EA860996C}" srcOrd="1" destOrd="0" presId="urn:microsoft.com/office/officeart/2005/8/layout/hierarchy1"/>
    <dgm:cxn modelId="{0EC6466D-9C04-4800-B9E2-9D2932E6E388}" type="presParOf" srcId="{D84675F6-E33A-4CBB-9126-701EA860996C}" destId="{11649A61-8850-4A5D-94BB-959F9F98278C}" srcOrd="0" destOrd="0" presId="urn:microsoft.com/office/officeart/2005/8/layout/hierarchy1"/>
    <dgm:cxn modelId="{75C4797A-8D92-4413-962F-67F0D3CC5052}" type="presParOf" srcId="{D84675F6-E33A-4CBB-9126-701EA860996C}" destId="{ACE5EB38-D848-409F-B6EF-A2B9078414C2}" srcOrd="1" destOrd="0" presId="urn:microsoft.com/office/officeart/2005/8/layout/hierarchy1"/>
    <dgm:cxn modelId="{F7127EC1-8FDB-4B62-8094-634C6D9F1F1D}" type="presParOf" srcId="{ACE5EB38-D848-409F-B6EF-A2B9078414C2}" destId="{9B17ABDC-E501-42A1-B544-6F4E58456ABE}" srcOrd="0" destOrd="0" presId="urn:microsoft.com/office/officeart/2005/8/layout/hierarchy1"/>
    <dgm:cxn modelId="{741E21DF-2A24-4214-90B6-31F42C9F7BC7}" type="presParOf" srcId="{9B17ABDC-E501-42A1-B544-6F4E58456ABE}" destId="{BE3382F0-C533-41AA-B3C2-3748DB91BD7F}" srcOrd="0" destOrd="0" presId="urn:microsoft.com/office/officeart/2005/8/layout/hierarchy1"/>
    <dgm:cxn modelId="{1CF34AFF-FAE4-455E-B260-9251DE2CB437}" type="presParOf" srcId="{9B17ABDC-E501-42A1-B544-6F4E58456ABE}" destId="{A48AFD4F-98C3-4C94-8125-DE5A1C4A2742}" srcOrd="1" destOrd="0" presId="urn:microsoft.com/office/officeart/2005/8/layout/hierarchy1"/>
    <dgm:cxn modelId="{05CCC371-4106-41FA-ADD6-655CD90A0B1C}" type="presParOf" srcId="{ACE5EB38-D848-409F-B6EF-A2B9078414C2}" destId="{91CA9A54-921F-4110-AFDD-CCE62F5F8801}" srcOrd="1" destOrd="0" presId="urn:microsoft.com/office/officeart/2005/8/layout/hierarchy1"/>
    <dgm:cxn modelId="{6DB3C888-8398-4A89-9223-1754DA4B014B}" type="presParOf" srcId="{D84675F6-E33A-4CBB-9126-701EA860996C}" destId="{D4FE1D62-CC71-4828-AA6E-E8B1FDC2B899}" srcOrd="2" destOrd="0" presId="urn:microsoft.com/office/officeart/2005/8/layout/hierarchy1"/>
    <dgm:cxn modelId="{9AFC6A3A-091B-4224-8039-1F2CF5765A74}" type="presParOf" srcId="{D84675F6-E33A-4CBB-9126-701EA860996C}" destId="{54D905CE-18AA-418D-9163-849C9B6EA71A}" srcOrd="3" destOrd="0" presId="urn:microsoft.com/office/officeart/2005/8/layout/hierarchy1"/>
    <dgm:cxn modelId="{285F6CA1-8788-4FB9-B6A6-6A958F5233E9}" type="presParOf" srcId="{54D905CE-18AA-418D-9163-849C9B6EA71A}" destId="{08E2C44E-8639-4E82-9008-D71BA5742B14}" srcOrd="0" destOrd="0" presId="urn:microsoft.com/office/officeart/2005/8/layout/hierarchy1"/>
    <dgm:cxn modelId="{97525CAA-AA76-49D8-A25C-7BDE5B92248E}" type="presParOf" srcId="{08E2C44E-8639-4E82-9008-D71BA5742B14}" destId="{B22CE9BB-77E4-4712-BDAF-368796089EFB}" srcOrd="0" destOrd="0" presId="urn:microsoft.com/office/officeart/2005/8/layout/hierarchy1"/>
    <dgm:cxn modelId="{461100D1-2116-43A5-9559-26B1897B2BF0}" type="presParOf" srcId="{08E2C44E-8639-4E82-9008-D71BA5742B14}" destId="{E5B52781-8EB4-4D78-A872-34C21C5FC5B9}" srcOrd="1" destOrd="0" presId="urn:microsoft.com/office/officeart/2005/8/layout/hierarchy1"/>
    <dgm:cxn modelId="{995174B5-1B45-4F45-A254-C42FAFFE8FA1}" type="presParOf" srcId="{54D905CE-18AA-418D-9163-849C9B6EA71A}" destId="{DA053FEB-EB39-48A4-AE8D-BF047C08E958}" srcOrd="1" destOrd="0" presId="urn:microsoft.com/office/officeart/2005/8/layout/hierarchy1"/>
    <dgm:cxn modelId="{D6F98A49-611B-44AB-B68E-4E2952D45CCF}" type="presParOf" srcId="{D84675F6-E33A-4CBB-9126-701EA860996C}" destId="{0601A785-4C98-40F3-B7EB-3464A0633365}" srcOrd="4" destOrd="0" presId="urn:microsoft.com/office/officeart/2005/8/layout/hierarchy1"/>
    <dgm:cxn modelId="{29764BF7-C5DC-472F-9E47-0415884B4B9D}" type="presParOf" srcId="{D84675F6-E33A-4CBB-9126-701EA860996C}" destId="{3BCEA2E0-B60D-4D04-9D73-D8F487921AE1}" srcOrd="5" destOrd="0" presId="urn:microsoft.com/office/officeart/2005/8/layout/hierarchy1"/>
    <dgm:cxn modelId="{A352C448-79F6-4DFC-8964-57D3783426D3}" type="presParOf" srcId="{3BCEA2E0-B60D-4D04-9D73-D8F487921AE1}" destId="{68DC0CD8-75E7-42C3-82B5-FDF848CFA14B}" srcOrd="0" destOrd="0" presId="urn:microsoft.com/office/officeart/2005/8/layout/hierarchy1"/>
    <dgm:cxn modelId="{8C5F3237-C2DF-44B5-8F36-4AEC31FDD1F2}" type="presParOf" srcId="{68DC0CD8-75E7-42C3-82B5-FDF848CFA14B}" destId="{971B3902-C2EE-485A-99DB-3A7B06F64B40}" srcOrd="0" destOrd="0" presId="urn:microsoft.com/office/officeart/2005/8/layout/hierarchy1"/>
    <dgm:cxn modelId="{CC31E11C-411D-4092-B241-83168D1D42FC}" type="presParOf" srcId="{68DC0CD8-75E7-42C3-82B5-FDF848CFA14B}" destId="{A07F3E82-3BB3-48A3-B7D3-DCEB2C39821D}" srcOrd="1" destOrd="0" presId="urn:microsoft.com/office/officeart/2005/8/layout/hierarchy1"/>
    <dgm:cxn modelId="{F143BCAF-D5CD-4CB2-87C1-011E613F3520}" type="presParOf" srcId="{3BCEA2E0-B60D-4D04-9D73-D8F487921AE1}" destId="{3C075DD6-66FD-4B2F-81E5-C5AA4D6DBFEF}" srcOrd="1" destOrd="0" presId="urn:microsoft.com/office/officeart/2005/8/layout/hierarchy1"/>
    <dgm:cxn modelId="{6FA0A871-6CF9-40F2-A1AE-49FD30756D77}" type="presParOf" srcId="{E270DF17-0B7E-4AE9-9303-AE7BD217F771}" destId="{1407746E-C11F-499C-BA59-F86618E47960}" srcOrd="2" destOrd="0" presId="urn:microsoft.com/office/officeart/2005/8/layout/hierarchy1"/>
    <dgm:cxn modelId="{CA1D1820-2400-48AE-8471-2C4B1964DBCB}" type="presParOf" srcId="{E270DF17-0B7E-4AE9-9303-AE7BD217F771}" destId="{269549B7-D8F5-4F82-9D49-9C42586A27B2}" srcOrd="3" destOrd="0" presId="urn:microsoft.com/office/officeart/2005/8/layout/hierarchy1"/>
    <dgm:cxn modelId="{51B62453-32E5-4D3E-9ECD-B6BA058B8DE3}" type="presParOf" srcId="{269549B7-D8F5-4F82-9D49-9C42586A27B2}" destId="{0D264EBA-2B56-4968-936F-7A30C01F62BB}" srcOrd="0" destOrd="0" presId="urn:microsoft.com/office/officeart/2005/8/layout/hierarchy1"/>
    <dgm:cxn modelId="{C2828D93-EF5D-4A33-87BC-2E0735F1C80B}" type="presParOf" srcId="{0D264EBA-2B56-4968-936F-7A30C01F62BB}" destId="{8DC69663-1B5F-49F5-8032-47968F621690}" srcOrd="0" destOrd="0" presId="urn:microsoft.com/office/officeart/2005/8/layout/hierarchy1"/>
    <dgm:cxn modelId="{FC184961-E5E9-4858-985D-CA8FD104A7D9}" type="presParOf" srcId="{0D264EBA-2B56-4968-936F-7A30C01F62BB}" destId="{E09AC637-1F43-472C-A6A9-05BDE1DA7644}" srcOrd="1" destOrd="0" presId="urn:microsoft.com/office/officeart/2005/8/layout/hierarchy1"/>
    <dgm:cxn modelId="{4CFB4683-D237-429A-9920-00DCCFAD680A}" type="presParOf" srcId="{269549B7-D8F5-4F82-9D49-9C42586A27B2}" destId="{FFDD4FC3-A320-4C7F-99C4-78B21F046508}" srcOrd="1" destOrd="0" presId="urn:microsoft.com/office/officeart/2005/8/layout/hierarchy1"/>
    <dgm:cxn modelId="{517CDD7D-3E07-4119-91FF-F3CD6A178795}" type="presParOf" srcId="{FFDD4FC3-A320-4C7F-99C4-78B21F046508}" destId="{1D5E718C-86C1-405A-A80D-0ED4B37C250E}" srcOrd="0" destOrd="0" presId="urn:microsoft.com/office/officeart/2005/8/layout/hierarchy1"/>
    <dgm:cxn modelId="{9474D17D-B258-489A-B605-E95DBFD0C04C}" type="presParOf" srcId="{FFDD4FC3-A320-4C7F-99C4-78B21F046508}" destId="{62A9F6C0-0365-4EF5-AC33-68773E9F0A1E}" srcOrd="1" destOrd="0" presId="urn:microsoft.com/office/officeart/2005/8/layout/hierarchy1"/>
    <dgm:cxn modelId="{C9A9205B-84A5-47D7-91DC-1EA180F13A40}" type="presParOf" srcId="{62A9F6C0-0365-4EF5-AC33-68773E9F0A1E}" destId="{3E63912F-36DE-4A72-B614-D35CA93C5BB6}" srcOrd="0" destOrd="0" presId="urn:microsoft.com/office/officeart/2005/8/layout/hierarchy1"/>
    <dgm:cxn modelId="{604A9259-E824-4BA5-A077-3F061DEEF083}" type="presParOf" srcId="{3E63912F-36DE-4A72-B614-D35CA93C5BB6}" destId="{7A7F7728-729A-4AF0-8026-BC1E048D78BB}" srcOrd="0" destOrd="0" presId="urn:microsoft.com/office/officeart/2005/8/layout/hierarchy1"/>
    <dgm:cxn modelId="{767C95D8-2D24-478C-8BA1-EAFB77056CD7}" type="presParOf" srcId="{3E63912F-36DE-4A72-B614-D35CA93C5BB6}" destId="{163D4850-26FC-4C17-91F1-C75BDF57495E}" srcOrd="1" destOrd="0" presId="urn:microsoft.com/office/officeart/2005/8/layout/hierarchy1"/>
    <dgm:cxn modelId="{0068BF85-D113-4E07-A4FC-DB796C8152E7}" type="presParOf" srcId="{62A9F6C0-0365-4EF5-AC33-68773E9F0A1E}" destId="{8DD5C9F5-87A5-4E06-BEC4-69E188C9231C}" srcOrd="1" destOrd="0" presId="urn:microsoft.com/office/officeart/2005/8/layout/hierarchy1"/>
    <dgm:cxn modelId="{D5BE6566-C424-40FD-9700-28BF6ADB70BA}" type="presParOf" srcId="{FFDD4FC3-A320-4C7F-99C4-78B21F046508}" destId="{373ECCEE-3235-41D5-AD16-B7132287692E}" srcOrd="2" destOrd="0" presId="urn:microsoft.com/office/officeart/2005/8/layout/hierarchy1"/>
    <dgm:cxn modelId="{BE3446B7-BABC-44EC-AF8A-E3A1DD7352CC}" type="presParOf" srcId="{FFDD4FC3-A320-4C7F-99C4-78B21F046508}" destId="{6C064F65-C44D-43F6-99AC-FB702BCB5E54}" srcOrd="3" destOrd="0" presId="urn:microsoft.com/office/officeart/2005/8/layout/hierarchy1"/>
    <dgm:cxn modelId="{D4E975D6-098D-48B0-8FFF-C44431EEF28C}" type="presParOf" srcId="{6C064F65-C44D-43F6-99AC-FB702BCB5E54}" destId="{30238A58-AFEC-40EE-871F-7BC19909797C}" srcOrd="0" destOrd="0" presId="urn:microsoft.com/office/officeart/2005/8/layout/hierarchy1"/>
    <dgm:cxn modelId="{C2BDB8D3-A065-499F-8716-F7343FE9467E}" type="presParOf" srcId="{30238A58-AFEC-40EE-871F-7BC19909797C}" destId="{716B2E91-9356-4D60-A78F-CE9EB89255E9}" srcOrd="0" destOrd="0" presId="urn:microsoft.com/office/officeart/2005/8/layout/hierarchy1"/>
    <dgm:cxn modelId="{8CF9B222-78CF-434B-83A0-F2EB85268002}" type="presParOf" srcId="{30238A58-AFEC-40EE-871F-7BC19909797C}" destId="{2E3AD38B-3C10-409D-9596-E94FDCBF2E5A}" srcOrd="1" destOrd="0" presId="urn:microsoft.com/office/officeart/2005/8/layout/hierarchy1"/>
    <dgm:cxn modelId="{22D81802-2881-4EA1-8892-1ADB3F5B8799}" type="presParOf" srcId="{6C064F65-C44D-43F6-99AC-FB702BCB5E54}" destId="{EE7E74C9-5C25-409D-B8FC-F874239897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4C5769-1C82-47D3-A12C-1F486BD6495F}" type="doc">
      <dgm:prSet loTypeId="urn:microsoft.com/office/officeart/2005/8/layout/hChevron3" loCatId="process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F033CA4-0DE5-413B-AAA9-5AC31F4591B7}">
      <dgm:prSet/>
      <dgm:spPr/>
      <dgm:t>
        <a:bodyPr/>
        <a:lstStyle/>
        <a:p>
          <a:r>
            <a:rPr lang="es-ES" baseline="0"/>
            <a:t>GUÍA</a:t>
          </a:r>
          <a:endParaRPr lang="en-US"/>
        </a:p>
      </dgm:t>
    </dgm:pt>
    <dgm:pt modelId="{7D12911B-2EDD-4BC6-B2DF-8C2B2ABA8837}" type="parTrans" cxnId="{BF80D9B8-E542-463C-B3B8-D95299AC97B4}">
      <dgm:prSet/>
      <dgm:spPr/>
      <dgm:t>
        <a:bodyPr/>
        <a:lstStyle/>
        <a:p>
          <a:endParaRPr lang="en-US"/>
        </a:p>
      </dgm:t>
    </dgm:pt>
    <dgm:pt modelId="{1B4DF7DA-53CA-410F-B8AA-9C382DBE9566}" type="sibTrans" cxnId="{BF80D9B8-E542-463C-B3B8-D95299AC97B4}">
      <dgm:prSet/>
      <dgm:spPr/>
      <dgm:t>
        <a:bodyPr/>
        <a:lstStyle/>
        <a:p>
          <a:endParaRPr lang="en-US"/>
        </a:p>
      </dgm:t>
    </dgm:pt>
    <dgm:pt modelId="{9B9349D6-1FBC-412E-8A24-D7296C1BA1B4}">
      <dgm:prSet/>
      <dgm:spPr/>
      <dgm:t>
        <a:bodyPr/>
        <a:lstStyle/>
        <a:p>
          <a:r>
            <a:rPr lang="es-ES" baseline="0"/>
            <a:t>ACOMPAÑA</a:t>
          </a:r>
          <a:endParaRPr lang="en-US"/>
        </a:p>
      </dgm:t>
    </dgm:pt>
    <dgm:pt modelId="{C5E4B43B-EB3E-439F-B503-5EAFACFFAC06}" type="parTrans" cxnId="{3D8FADE3-40AF-4D4E-BA38-80D0417B0A19}">
      <dgm:prSet/>
      <dgm:spPr/>
      <dgm:t>
        <a:bodyPr/>
        <a:lstStyle/>
        <a:p>
          <a:endParaRPr lang="en-US"/>
        </a:p>
      </dgm:t>
    </dgm:pt>
    <dgm:pt modelId="{210955D8-918C-4E34-B07A-360F0D58E107}" type="sibTrans" cxnId="{3D8FADE3-40AF-4D4E-BA38-80D0417B0A19}">
      <dgm:prSet/>
      <dgm:spPr/>
      <dgm:t>
        <a:bodyPr/>
        <a:lstStyle/>
        <a:p>
          <a:endParaRPr lang="en-US"/>
        </a:p>
      </dgm:t>
    </dgm:pt>
    <dgm:pt modelId="{5C6B631D-C31B-4B4F-974D-1E3FB2457431}">
      <dgm:prSet/>
      <dgm:spPr/>
      <dgm:t>
        <a:bodyPr/>
        <a:lstStyle/>
        <a:p>
          <a:r>
            <a:rPr lang="es-ES" baseline="0"/>
            <a:t>INTERVIENE</a:t>
          </a:r>
          <a:endParaRPr lang="en-US"/>
        </a:p>
      </dgm:t>
    </dgm:pt>
    <dgm:pt modelId="{70C0987A-DA26-4033-8177-9A3879591752}" type="parTrans" cxnId="{CCC98BB0-A192-4D1D-9C1D-9F2B53269DDC}">
      <dgm:prSet/>
      <dgm:spPr/>
      <dgm:t>
        <a:bodyPr/>
        <a:lstStyle/>
        <a:p>
          <a:endParaRPr lang="en-US"/>
        </a:p>
      </dgm:t>
    </dgm:pt>
    <dgm:pt modelId="{E0534F06-1F24-4C10-939E-4B82DB725ACA}" type="sibTrans" cxnId="{CCC98BB0-A192-4D1D-9C1D-9F2B53269DDC}">
      <dgm:prSet/>
      <dgm:spPr/>
      <dgm:t>
        <a:bodyPr/>
        <a:lstStyle/>
        <a:p>
          <a:endParaRPr lang="en-US"/>
        </a:p>
      </dgm:t>
    </dgm:pt>
    <dgm:pt modelId="{3A1D3F1C-1E8C-4D39-B27C-73984C238D73}">
      <dgm:prSet/>
      <dgm:spPr/>
      <dgm:t>
        <a:bodyPr/>
        <a:lstStyle/>
        <a:p>
          <a:r>
            <a:rPr lang="es-ES" baseline="0"/>
            <a:t>FORMA</a:t>
          </a:r>
          <a:endParaRPr lang="en-US"/>
        </a:p>
      </dgm:t>
    </dgm:pt>
    <dgm:pt modelId="{0BA4A569-C91C-4395-8AFD-F33921E960CF}" type="parTrans" cxnId="{3DEAE892-D85B-404D-96D5-1BCB3411F9BF}">
      <dgm:prSet/>
      <dgm:spPr/>
      <dgm:t>
        <a:bodyPr/>
        <a:lstStyle/>
        <a:p>
          <a:endParaRPr lang="en-US"/>
        </a:p>
      </dgm:t>
    </dgm:pt>
    <dgm:pt modelId="{49ABD655-968C-4D82-B8C7-57CBEF89A72F}" type="sibTrans" cxnId="{3DEAE892-D85B-404D-96D5-1BCB3411F9BF}">
      <dgm:prSet/>
      <dgm:spPr/>
      <dgm:t>
        <a:bodyPr/>
        <a:lstStyle/>
        <a:p>
          <a:endParaRPr lang="en-US"/>
        </a:p>
      </dgm:t>
    </dgm:pt>
    <dgm:pt modelId="{4AFB4DE9-62C3-4B06-B842-0BFFC96EE336}" type="pres">
      <dgm:prSet presAssocID="{284C5769-1C82-47D3-A12C-1F486BD6495F}" presName="Name0" presStyleCnt="0">
        <dgm:presLayoutVars>
          <dgm:dir/>
          <dgm:resizeHandles val="exact"/>
        </dgm:presLayoutVars>
      </dgm:prSet>
      <dgm:spPr/>
    </dgm:pt>
    <dgm:pt modelId="{09C9E021-7372-4CBD-BF66-2B08CB5B0652}" type="pres">
      <dgm:prSet presAssocID="{2F033CA4-0DE5-413B-AAA9-5AC31F4591B7}" presName="parTxOnly" presStyleLbl="node1" presStyleIdx="0" presStyleCnt="4">
        <dgm:presLayoutVars>
          <dgm:bulletEnabled val="1"/>
        </dgm:presLayoutVars>
      </dgm:prSet>
      <dgm:spPr/>
    </dgm:pt>
    <dgm:pt modelId="{ECAD408D-9B51-4E32-B634-3F85B70604CC}" type="pres">
      <dgm:prSet presAssocID="{1B4DF7DA-53CA-410F-B8AA-9C382DBE9566}" presName="parSpace" presStyleCnt="0"/>
      <dgm:spPr/>
    </dgm:pt>
    <dgm:pt modelId="{B4A5B1D5-D566-48C5-99FC-AB351921ED0F}" type="pres">
      <dgm:prSet presAssocID="{9B9349D6-1FBC-412E-8A24-D7296C1BA1B4}" presName="parTxOnly" presStyleLbl="node1" presStyleIdx="1" presStyleCnt="4">
        <dgm:presLayoutVars>
          <dgm:bulletEnabled val="1"/>
        </dgm:presLayoutVars>
      </dgm:prSet>
      <dgm:spPr/>
    </dgm:pt>
    <dgm:pt modelId="{EC524258-1CAF-4749-9A03-7053615AE9A3}" type="pres">
      <dgm:prSet presAssocID="{210955D8-918C-4E34-B07A-360F0D58E107}" presName="parSpace" presStyleCnt="0"/>
      <dgm:spPr/>
    </dgm:pt>
    <dgm:pt modelId="{32FC1E4A-35D3-4773-B1D7-DB5DCB0F771F}" type="pres">
      <dgm:prSet presAssocID="{5C6B631D-C31B-4B4F-974D-1E3FB2457431}" presName="parTxOnly" presStyleLbl="node1" presStyleIdx="2" presStyleCnt="4">
        <dgm:presLayoutVars>
          <dgm:bulletEnabled val="1"/>
        </dgm:presLayoutVars>
      </dgm:prSet>
      <dgm:spPr/>
    </dgm:pt>
    <dgm:pt modelId="{DC70AFA9-8B8B-49C5-A8A3-B10D878D6B00}" type="pres">
      <dgm:prSet presAssocID="{E0534F06-1F24-4C10-939E-4B82DB725ACA}" presName="parSpace" presStyleCnt="0"/>
      <dgm:spPr/>
    </dgm:pt>
    <dgm:pt modelId="{B1D4508D-7233-4FA5-BB2D-5037835D0733}" type="pres">
      <dgm:prSet presAssocID="{3A1D3F1C-1E8C-4D39-B27C-73984C238D73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C5CBDE35-0D56-4E4A-A66C-0FD9CC5331E2}" type="presOf" srcId="{3A1D3F1C-1E8C-4D39-B27C-73984C238D73}" destId="{B1D4508D-7233-4FA5-BB2D-5037835D0733}" srcOrd="0" destOrd="0" presId="urn:microsoft.com/office/officeart/2005/8/layout/hChevron3"/>
    <dgm:cxn modelId="{3DEAE892-D85B-404D-96D5-1BCB3411F9BF}" srcId="{284C5769-1C82-47D3-A12C-1F486BD6495F}" destId="{3A1D3F1C-1E8C-4D39-B27C-73984C238D73}" srcOrd="3" destOrd="0" parTransId="{0BA4A569-C91C-4395-8AFD-F33921E960CF}" sibTransId="{49ABD655-968C-4D82-B8C7-57CBEF89A72F}"/>
    <dgm:cxn modelId="{62AC8F9F-7BB0-4EF0-BD6C-F84FCAB5FEC5}" type="presOf" srcId="{284C5769-1C82-47D3-A12C-1F486BD6495F}" destId="{4AFB4DE9-62C3-4B06-B842-0BFFC96EE336}" srcOrd="0" destOrd="0" presId="urn:microsoft.com/office/officeart/2005/8/layout/hChevron3"/>
    <dgm:cxn modelId="{CCC98BB0-A192-4D1D-9C1D-9F2B53269DDC}" srcId="{284C5769-1C82-47D3-A12C-1F486BD6495F}" destId="{5C6B631D-C31B-4B4F-974D-1E3FB2457431}" srcOrd="2" destOrd="0" parTransId="{70C0987A-DA26-4033-8177-9A3879591752}" sibTransId="{E0534F06-1F24-4C10-939E-4B82DB725ACA}"/>
    <dgm:cxn modelId="{BF80D9B8-E542-463C-B3B8-D95299AC97B4}" srcId="{284C5769-1C82-47D3-A12C-1F486BD6495F}" destId="{2F033CA4-0DE5-413B-AAA9-5AC31F4591B7}" srcOrd="0" destOrd="0" parTransId="{7D12911B-2EDD-4BC6-B2DF-8C2B2ABA8837}" sibTransId="{1B4DF7DA-53CA-410F-B8AA-9C382DBE9566}"/>
    <dgm:cxn modelId="{497519BF-7A5E-4DEF-AF38-C10D4C0ACEAD}" type="presOf" srcId="{9B9349D6-1FBC-412E-8A24-D7296C1BA1B4}" destId="{B4A5B1D5-D566-48C5-99FC-AB351921ED0F}" srcOrd="0" destOrd="0" presId="urn:microsoft.com/office/officeart/2005/8/layout/hChevron3"/>
    <dgm:cxn modelId="{8C5699D1-F5E3-4C80-9C58-D6FC6AB313A6}" type="presOf" srcId="{5C6B631D-C31B-4B4F-974D-1E3FB2457431}" destId="{32FC1E4A-35D3-4773-B1D7-DB5DCB0F771F}" srcOrd="0" destOrd="0" presId="urn:microsoft.com/office/officeart/2005/8/layout/hChevron3"/>
    <dgm:cxn modelId="{3C6D01D3-57AC-4493-BF98-FA5CDCC7C543}" type="presOf" srcId="{2F033CA4-0DE5-413B-AAA9-5AC31F4591B7}" destId="{09C9E021-7372-4CBD-BF66-2B08CB5B0652}" srcOrd="0" destOrd="0" presId="urn:microsoft.com/office/officeart/2005/8/layout/hChevron3"/>
    <dgm:cxn modelId="{3D8FADE3-40AF-4D4E-BA38-80D0417B0A19}" srcId="{284C5769-1C82-47D3-A12C-1F486BD6495F}" destId="{9B9349D6-1FBC-412E-8A24-D7296C1BA1B4}" srcOrd="1" destOrd="0" parTransId="{C5E4B43B-EB3E-439F-B503-5EAFACFFAC06}" sibTransId="{210955D8-918C-4E34-B07A-360F0D58E107}"/>
    <dgm:cxn modelId="{64E1AF97-EA41-4456-99E6-A59A2544958C}" type="presParOf" srcId="{4AFB4DE9-62C3-4B06-B842-0BFFC96EE336}" destId="{09C9E021-7372-4CBD-BF66-2B08CB5B0652}" srcOrd="0" destOrd="0" presId="urn:microsoft.com/office/officeart/2005/8/layout/hChevron3"/>
    <dgm:cxn modelId="{58F2B94B-221D-4C29-96BB-2DE8680CD8A4}" type="presParOf" srcId="{4AFB4DE9-62C3-4B06-B842-0BFFC96EE336}" destId="{ECAD408D-9B51-4E32-B634-3F85B70604CC}" srcOrd="1" destOrd="0" presId="urn:microsoft.com/office/officeart/2005/8/layout/hChevron3"/>
    <dgm:cxn modelId="{CF990420-73BD-4221-B678-551C3B68B7EC}" type="presParOf" srcId="{4AFB4DE9-62C3-4B06-B842-0BFFC96EE336}" destId="{B4A5B1D5-D566-48C5-99FC-AB351921ED0F}" srcOrd="2" destOrd="0" presId="urn:microsoft.com/office/officeart/2005/8/layout/hChevron3"/>
    <dgm:cxn modelId="{3AD7E397-8C91-452D-AE07-F1EA0CFD013B}" type="presParOf" srcId="{4AFB4DE9-62C3-4B06-B842-0BFFC96EE336}" destId="{EC524258-1CAF-4749-9A03-7053615AE9A3}" srcOrd="3" destOrd="0" presId="urn:microsoft.com/office/officeart/2005/8/layout/hChevron3"/>
    <dgm:cxn modelId="{E57FE628-C65D-489F-8298-3463C858D6E6}" type="presParOf" srcId="{4AFB4DE9-62C3-4B06-B842-0BFFC96EE336}" destId="{32FC1E4A-35D3-4773-B1D7-DB5DCB0F771F}" srcOrd="4" destOrd="0" presId="urn:microsoft.com/office/officeart/2005/8/layout/hChevron3"/>
    <dgm:cxn modelId="{C2902789-476E-4FBF-A6EB-176941302064}" type="presParOf" srcId="{4AFB4DE9-62C3-4B06-B842-0BFFC96EE336}" destId="{DC70AFA9-8B8B-49C5-A8A3-B10D878D6B00}" srcOrd="5" destOrd="0" presId="urn:microsoft.com/office/officeart/2005/8/layout/hChevron3"/>
    <dgm:cxn modelId="{7E486537-7A62-4189-9E23-6D42927B86F3}" type="presParOf" srcId="{4AFB4DE9-62C3-4B06-B842-0BFFC96EE336}" destId="{B1D4508D-7233-4FA5-BB2D-5037835D073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64C9EC9-30CB-49C8-8078-1ED74C2EB112}" type="doc">
      <dgm:prSet loTypeId="urn:microsoft.com/office/officeart/2005/8/layout/hierarchy6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64D80E6C-8D0B-4939-8341-F7478876F578}">
      <dgm:prSet phldrT="[Texto]"/>
      <dgm:spPr/>
      <dgm:t>
        <a:bodyPr/>
        <a:lstStyle/>
        <a:p>
          <a:r>
            <a:rPr lang="es-ES" dirty="0"/>
            <a:t>3</a:t>
          </a:r>
        </a:p>
      </dgm:t>
    </dgm:pt>
    <dgm:pt modelId="{36E9E8E0-D59B-447E-8AAA-B586697E92C2}" type="parTrans" cxnId="{F910DB35-070E-4DEC-A035-FE8F84614C15}">
      <dgm:prSet/>
      <dgm:spPr/>
      <dgm:t>
        <a:bodyPr/>
        <a:lstStyle/>
        <a:p>
          <a:endParaRPr lang="es-ES"/>
        </a:p>
      </dgm:t>
    </dgm:pt>
    <dgm:pt modelId="{01318283-64A7-4EF1-8017-FE31EA5B5119}" type="sibTrans" cxnId="{F910DB35-070E-4DEC-A035-FE8F84614C15}">
      <dgm:prSet/>
      <dgm:spPr/>
      <dgm:t>
        <a:bodyPr/>
        <a:lstStyle/>
        <a:p>
          <a:endParaRPr lang="es-ES"/>
        </a:p>
      </dgm:t>
    </dgm:pt>
    <dgm:pt modelId="{041D9293-F80E-4E40-B3E7-9C416EE1EC8A}">
      <dgm:prSet phldrT="[Texto]"/>
      <dgm:spPr/>
      <dgm:t>
        <a:bodyPr/>
        <a:lstStyle/>
        <a:p>
          <a:r>
            <a:rPr lang="es-ES" dirty="0"/>
            <a:t>4</a:t>
          </a:r>
        </a:p>
      </dgm:t>
    </dgm:pt>
    <dgm:pt modelId="{FC66FC89-3F81-4F62-B116-6E9365551016}" type="parTrans" cxnId="{73F44F17-F922-4961-B7D2-8D897BE24963}">
      <dgm:prSet/>
      <dgm:spPr/>
      <dgm:t>
        <a:bodyPr/>
        <a:lstStyle/>
        <a:p>
          <a:endParaRPr lang="es-ES"/>
        </a:p>
      </dgm:t>
    </dgm:pt>
    <dgm:pt modelId="{0AAC29F5-5B3A-4473-A598-CDF4C1BBCAED}" type="sibTrans" cxnId="{73F44F17-F922-4961-B7D2-8D897BE24963}">
      <dgm:prSet/>
      <dgm:spPr/>
      <dgm:t>
        <a:bodyPr/>
        <a:lstStyle/>
        <a:p>
          <a:endParaRPr lang="es-ES"/>
        </a:p>
      </dgm:t>
    </dgm:pt>
    <dgm:pt modelId="{FBFA3EAF-E09A-450C-80DF-9E83FEBF5606}">
      <dgm:prSet phldrT="[Texto]"/>
      <dgm:spPr/>
      <dgm:t>
        <a:bodyPr/>
        <a:lstStyle/>
        <a:p>
          <a:r>
            <a:rPr lang="es-ES" dirty="0"/>
            <a:t>80</a:t>
          </a:r>
        </a:p>
      </dgm:t>
    </dgm:pt>
    <dgm:pt modelId="{F7F6CB57-816F-4C65-9A10-9FBB1CBFF8F3}" type="parTrans" cxnId="{1063CFD9-9F39-45A5-971B-0E8DF8D407DB}">
      <dgm:prSet/>
      <dgm:spPr/>
      <dgm:t>
        <a:bodyPr/>
        <a:lstStyle/>
        <a:p>
          <a:endParaRPr lang="es-ES"/>
        </a:p>
      </dgm:t>
    </dgm:pt>
    <dgm:pt modelId="{C57BD63C-1292-4008-B94C-E96D56ED1DAD}" type="sibTrans" cxnId="{1063CFD9-9F39-45A5-971B-0E8DF8D407DB}">
      <dgm:prSet/>
      <dgm:spPr/>
      <dgm:t>
        <a:bodyPr/>
        <a:lstStyle/>
        <a:p>
          <a:endParaRPr lang="es-ES"/>
        </a:p>
      </dgm:t>
    </dgm:pt>
    <dgm:pt modelId="{6E64674F-5A0E-4F14-9E23-8662AFFFE8EB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/>
            <a:t>Estudiantes coordinadores de  4º</a:t>
          </a:r>
        </a:p>
      </dgm:t>
    </dgm:pt>
    <dgm:pt modelId="{7ADCB1BF-4E3A-4349-AFB4-D59EE0FC41B6}" type="parTrans" cxnId="{E285BF7C-3C89-4307-9EA8-C9CD1D377FFD}">
      <dgm:prSet/>
      <dgm:spPr/>
      <dgm:t>
        <a:bodyPr/>
        <a:lstStyle/>
        <a:p>
          <a:endParaRPr lang="es-ES"/>
        </a:p>
      </dgm:t>
    </dgm:pt>
    <dgm:pt modelId="{C4D0AB6B-271F-4A63-8DB0-29C302283AEF}" type="sibTrans" cxnId="{E285BF7C-3C89-4307-9EA8-C9CD1D377FFD}">
      <dgm:prSet/>
      <dgm:spPr/>
      <dgm:t>
        <a:bodyPr/>
        <a:lstStyle/>
        <a:p>
          <a:endParaRPr lang="es-ES"/>
        </a:p>
      </dgm:t>
    </dgm:pt>
    <dgm:pt modelId="{90CCF4CB-060A-4C49-AFE5-256065C43F5C}">
      <dgm:prSet phldrT="[Texto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/>
            <a:t>Estudiantes coordinadores de 3º</a:t>
          </a:r>
        </a:p>
      </dgm:t>
    </dgm:pt>
    <dgm:pt modelId="{9381F8BF-9895-4E63-83AC-CC2848DE5563}" type="parTrans" cxnId="{666CFECD-74ED-4040-9709-76BBC8773C00}">
      <dgm:prSet/>
      <dgm:spPr/>
      <dgm:t>
        <a:bodyPr/>
        <a:lstStyle/>
        <a:p>
          <a:endParaRPr lang="es-ES"/>
        </a:p>
      </dgm:t>
    </dgm:pt>
    <dgm:pt modelId="{CD13A604-7056-4ADD-8BB6-D027F9CF375E}" type="sibTrans" cxnId="{666CFECD-74ED-4040-9709-76BBC8773C00}">
      <dgm:prSet/>
      <dgm:spPr/>
      <dgm:t>
        <a:bodyPr/>
        <a:lstStyle/>
        <a:p>
          <a:endParaRPr lang="es-ES"/>
        </a:p>
      </dgm:t>
    </dgm:pt>
    <dgm:pt modelId="{315A8062-21EF-438E-8446-DA2BB4F9210F}">
      <dgm:prSet phldrT="[Texto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/>
            <a:t>Alumnos tutores de 2º </a:t>
          </a:r>
        </a:p>
      </dgm:t>
    </dgm:pt>
    <dgm:pt modelId="{8CC1FE63-30AE-4A6C-9CD1-4C8411C53EDB}" type="parTrans" cxnId="{059646B5-78F4-45F5-8061-A5585EC09C7C}">
      <dgm:prSet/>
      <dgm:spPr/>
      <dgm:t>
        <a:bodyPr/>
        <a:lstStyle/>
        <a:p>
          <a:endParaRPr lang="es-ES"/>
        </a:p>
      </dgm:t>
    </dgm:pt>
    <dgm:pt modelId="{4426C30C-D140-484C-8E11-832845E60830}" type="sibTrans" cxnId="{059646B5-78F4-45F5-8061-A5585EC09C7C}">
      <dgm:prSet/>
      <dgm:spPr/>
      <dgm:t>
        <a:bodyPr/>
        <a:lstStyle/>
        <a:p>
          <a:endParaRPr lang="es-ES"/>
        </a:p>
      </dgm:t>
    </dgm:pt>
    <dgm:pt modelId="{79AFA0A5-971C-4364-B865-A7A5974BF691}">
      <dgm:prSet/>
      <dgm:spPr/>
      <dgm:t>
        <a:bodyPr/>
        <a:lstStyle/>
        <a:p>
          <a:r>
            <a:rPr lang="es-ES" dirty="0"/>
            <a:t>128</a:t>
          </a:r>
        </a:p>
      </dgm:t>
    </dgm:pt>
    <dgm:pt modelId="{AC4CAB26-387D-4F31-AB98-525A2100BED3}" type="parTrans" cxnId="{A87C009B-71B4-47A0-ACE0-0612130C3B0F}">
      <dgm:prSet/>
      <dgm:spPr/>
      <dgm:t>
        <a:bodyPr/>
        <a:lstStyle/>
        <a:p>
          <a:endParaRPr lang="es-ES"/>
        </a:p>
      </dgm:t>
    </dgm:pt>
    <dgm:pt modelId="{43C877D6-4766-43F5-9E64-7223EC6AD7F4}" type="sibTrans" cxnId="{A87C009B-71B4-47A0-ACE0-0612130C3B0F}">
      <dgm:prSet/>
      <dgm:spPr/>
      <dgm:t>
        <a:bodyPr/>
        <a:lstStyle/>
        <a:p>
          <a:endParaRPr lang="es-ES"/>
        </a:p>
      </dgm:t>
    </dgm:pt>
    <dgm:pt modelId="{B84DC002-14F3-46AE-B96E-7D61D0E54E5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/>
            <a:t>Alumnos tutorizados de 1º </a:t>
          </a:r>
        </a:p>
      </dgm:t>
    </dgm:pt>
    <dgm:pt modelId="{FBA30411-65B8-4B4C-AB59-6E124B6AEE3A}" type="parTrans" cxnId="{5DBFAF5A-F651-4BE8-B1ED-47C7AD5D4B05}">
      <dgm:prSet/>
      <dgm:spPr/>
      <dgm:t>
        <a:bodyPr/>
        <a:lstStyle/>
        <a:p>
          <a:endParaRPr lang="es-ES"/>
        </a:p>
      </dgm:t>
    </dgm:pt>
    <dgm:pt modelId="{2518463F-FE9A-4468-9439-EA0DC498CD29}" type="sibTrans" cxnId="{5DBFAF5A-F651-4BE8-B1ED-47C7AD5D4B05}">
      <dgm:prSet/>
      <dgm:spPr/>
      <dgm:t>
        <a:bodyPr/>
        <a:lstStyle/>
        <a:p>
          <a:endParaRPr lang="es-ES"/>
        </a:p>
      </dgm:t>
    </dgm:pt>
    <dgm:pt modelId="{731AE1DC-36CD-4052-BFCF-CBA4C6BA9ED9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ES" dirty="0"/>
            <a:t>215</a:t>
          </a:r>
        </a:p>
      </dgm:t>
    </dgm:pt>
    <dgm:pt modelId="{DEA55A8A-4B67-407D-84DD-B64A3D85AD72}" type="parTrans" cxnId="{80530C9D-2206-4B1B-9542-2AE81860EACF}">
      <dgm:prSet/>
      <dgm:spPr/>
      <dgm:t>
        <a:bodyPr/>
        <a:lstStyle/>
        <a:p>
          <a:endParaRPr lang="es-ES"/>
        </a:p>
      </dgm:t>
    </dgm:pt>
    <dgm:pt modelId="{1BC572B5-B300-416B-AB86-79AA20D7A1FA}" type="sibTrans" cxnId="{80530C9D-2206-4B1B-9542-2AE81860EACF}">
      <dgm:prSet/>
      <dgm:spPr/>
      <dgm:t>
        <a:bodyPr/>
        <a:lstStyle/>
        <a:p>
          <a:endParaRPr lang="es-ES"/>
        </a:p>
      </dgm:t>
    </dgm:pt>
    <dgm:pt modelId="{51841007-2302-477C-B37C-08C0B2C727E0}">
      <dgm:prSet phldrT="[Texto]"/>
      <dgm:spPr/>
      <dgm:t>
        <a:bodyPr/>
        <a:lstStyle/>
        <a:p>
          <a:r>
            <a:rPr lang="es-ES" b="1" dirty="0"/>
            <a:t>TOTAL* DE ESTUDIANTES IMPLICADOS EN EL GOU </a:t>
          </a:r>
        </a:p>
      </dgm:t>
    </dgm:pt>
    <dgm:pt modelId="{0692FDC4-505F-4DC5-8987-A2D2DD04676C}" type="parTrans" cxnId="{67E6B2FF-701F-4A18-8B22-0CDAF91B41CE}">
      <dgm:prSet/>
      <dgm:spPr/>
      <dgm:t>
        <a:bodyPr/>
        <a:lstStyle/>
        <a:p>
          <a:endParaRPr lang="es-ES"/>
        </a:p>
      </dgm:t>
    </dgm:pt>
    <dgm:pt modelId="{F7347795-A5DA-4245-B723-1C3D40911309}" type="sibTrans" cxnId="{67E6B2FF-701F-4A18-8B22-0CDAF91B41CE}">
      <dgm:prSet/>
      <dgm:spPr/>
      <dgm:t>
        <a:bodyPr/>
        <a:lstStyle/>
        <a:p>
          <a:endParaRPr lang="es-ES"/>
        </a:p>
      </dgm:t>
    </dgm:pt>
    <dgm:pt modelId="{82B3B03D-C902-40CA-9399-A75893A2134C}" type="pres">
      <dgm:prSet presAssocID="{264C9EC9-30CB-49C8-8078-1ED74C2EB11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7787A1-81C4-492D-A858-89BCF6FE1C67}" type="pres">
      <dgm:prSet presAssocID="{264C9EC9-30CB-49C8-8078-1ED74C2EB112}" presName="hierFlow" presStyleCnt="0"/>
      <dgm:spPr/>
    </dgm:pt>
    <dgm:pt modelId="{A2C886D9-4C95-4916-AD4F-D5337CF377E1}" type="pres">
      <dgm:prSet presAssocID="{264C9EC9-30CB-49C8-8078-1ED74C2EB112}" presName="firstBuf" presStyleCnt="0"/>
      <dgm:spPr/>
    </dgm:pt>
    <dgm:pt modelId="{5BD712CD-7444-4E4E-8199-F5EE17F63926}" type="pres">
      <dgm:prSet presAssocID="{264C9EC9-30CB-49C8-8078-1ED74C2EB11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C1038F3-9E90-45D7-8616-F6E1685FFC4D}" type="pres">
      <dgm:prSet presAssocID="{64D80E6C-8D0B-4939-8341-F7478876F578}" presName="Name14" presStyleCnt="0"/>
      <dgm:spPr/>
    </dgm:pt>
    <dgm:pt modelId="{D2F9964D-85F5-45D7-A3C4-972273017CFB}" type="pres">
      <dgm:prSet presAssocID="{64D80E6C-8D0B-4939-8341-F7478876F578}" presName="level1Shape" presStyleLbl="node0" presStyleIdx="0" presStyleCnt="1">
        <dgm:presLayoutVars>
          <dgm:chPref val="3"/>
        </dgm:presLayoutVars>
      </dgm:prSet>
      <dgm:spPr/>
    </dgm:pt>
    <dgm:pt modelId="{16EC31B8-D827-414E-91A4-8A353EF1E1B3}" type="pres">
      <dgm:prSet presAssocID="{64D80E6C-8D0B-4939-8341-F7478876F578}" presName="hierChild2" presStyleCnt="0"/>
      <dgm:spPr/>
    </dgm:pt>
    <dgm:pt modelId="{D80348B0-8511-42AC-B144-A8C508027ECE}" type="pres">
      <dgm:prSet presAssocID="{FC66FC89-3F81-4F62-B116-6E9365551016}" presName="Name19" presStyleLbl="parChTrans1D2" presStyleIdx="0" presStyleCnt="1"/>
      <dgm:spPr/>
    </dgm:pt>
    <dgm:pt modelId="{1A90FE09-6A77-4980-BB38-93BC1322DCBC}" type="pres">
      <dgm:prSet presAssocID="{041D9293-F80E-4E40-B3E7-9C416EE1EC8A}" presName="Name21" presStyleCnt="0"/>
      <dgm:spPr/>
    </dgm:pt>
    <dgm:pt modelId="{26B6DCC0-A45D-4DC6-9F47-C58C924F7D60}" type="pres">
      <dgm:prSet presAssocID="{041D9293-F80E-4E40-B3E7-9C416EE1EC8A}" presName="level2Shape" presStyleLbl="node2" presStyleIdx="0" presStyleCnt="1"/>
      <dgm:spPr/>
    </dgm:pt>
    <dgm:pt modelId="{367B6C3C-CD1B-40A8-A81F-153055806220}" type="pres">
      <dgm:prSet presAssocID="{041D9293-F80E-4E40-B3E7-9C416EE1EC8A}" presName="hierChild3" presStyleCnt="0"/>
      <dgm:spPr/>
    </dgm:pt>
    <dgm:pt modelId="{44F0A482-A6FD-4C27-818E-29B1A892D90F}" type="pres">
      <dgm:prSet presAssocID="{F7F6CB57-816F-4C65-9A10-9FBB1CBFF8F3}" presName="Name19" presStyleLbl="parChTrans1D3" presStyleIdx="0" presStyleCnt="1"/>
      <dgm:spPr/>
    </dgm:pt>
    <dgm:pt modelId="{CDE83106-D377-4BB2-8A5F-779AF257EA25}" type="pres">
      <dgm:prSet presAssocID="{FBFA3EAF-E09A-450C-80DF-9E83FEBF5606}" presName="Name21" presStyleCnt="0"/>
      <dgm:spPr/>
    </dgm:pt>
    <dgm:pt modelId="{C131FD94-FB7C-42AC-8E7B-E467D912D977}" type="pres">
      <dgm:prSet presAssocID="{FBFA3EAF-E09A-450C-80DF-9E83FEBF5606}" presName="level2Shape" presStyleLbl="node3" presStyleIdx="0" presStyleCnt="1"/>
      <dgm:spPr/>
    </dgm:pt>
    <dgm:pt modelId="{AF0E856A-2470-47AD-8D70-A9C064644AD1}" type="pres">
      <dgm:prSet presAssocID="{FBFA3EAF-E09A-450C-80DF-9E83FEBF5606}" presName="hierChild3" presStyleCnt="0"/>
      <dgm:spPr/>
    </dgm:pt>
    <dgm:pt modelId="{82D5E600-D70E-4647-A5BF-11E937842A1E}" type="pres">
      <dgm:prSet presAssocID="{AC4CAB26-387D-4F31-AB98-525A2100BED3}" presName="Name19" presStyleLbl="parChTrans1D4" presStyleIdx="0" presStyleCnt="2"/>
      <dgm:spPr/>
    </dgm:pt>
    <dgm:pt modelId="{DF11A0F8-EA97-4581-A3B7-63325A805924}" type="pres">
      <dgm:prSet presAssocID="{79AFA0A5-971C-4364-B865-A7A5974BF691}" presName="Name21" presStyleCnt="0"/>
      <dgm:spPr/>
    </dgm:pt>
    <dgm:pt modelId="{E217EAB8-061D-49AC-818D-38A2AD6F4115}" type="pres">
      <dgm:prSet presAssocID="{79AFA0A5-971C-4364-B865-A7A5974BF691}" presName="level2Shape" presStyleLbl="node4" presStyleIdx="0" presStyleCnt="2"/>
      <dgm:spPr/>
    </dgm:pt>
    <dgm:pt modelId="{5A8E36B3-66AA-4663-BEC0-AF382F77FE95}" type="pres">
      <dgm:prSet presAssocID="{79AFA0A5-971C-4364-B865-A7A5974BF691}" presName="hierChild3" presStyleCnt="0"/>
      <dgm:spPr/>
    </dgm:pt>
    <dgm:pt modelId="{A820FBBE-A115-435D-AD0E-19405C274351}" type="pres">
      <dgm:prSet presAssocID="{DEA55A8A-4B67-407D-84DD-B64A3D85AD72}" presName="Name19" presStyleLbl="parChTrans1D4" presStyleIdx="1" presStyleCnt="2"/>
      <dgm:spPr/>
    </dgm:pt>
    <dgm:pt modelId="{D34BF3BC-FE7A-4864-8AEE-1208ED60158D}" type="pres">
      <dgm:prSet presAssocID="{731AE1DC-36CD-4052-BFCF-CBA4C6BA9ED9}" presName="Name21" presStyleCnt="0"/>
      <dgm:spPr/>
    </dgm:pt>
    <dgm:pt modelId="{A37F1BBE-28E5-4946-B96B-0771FA0D7814}" type="pres">
      <dgm:prSet presAssocID="{731AE1DC-36CD-4052-BFCF-CBA4C6BA9ED9}" presName="level2Shape" presStyleLbl="node4" presStyleIdx="1" presStyleCnt="2"/>
      <dgm:spPr/>
    </dgm:pt>
    <dgm:pt modelId="{73FF3E33-C88B-4F02-8A62-1E4DA570576D}" type="pres">
      <dgm:prSet presAssocID="{731AE1DC-36CD-4052-BFCF-CBA4C6BA9ED9}" presName="hierChild3" presStyleCnt="0"/>
      <dgm:spPr/>
    </dgm:pt>
    <dgm:pt modelId="{84120252-14BB-4EB8-A4FD-C6B4A4786ADF}" type="pres">
      <dgm:prSet presAssocID="{264C9EC9-30CB-49C8-8078-1ED74C2EB112}" presName="bgShapesFlow" presStyleCnt="0"/>
      <dgm:spPr/>
    </dgm:pt>
    <dgm:pt modelId="{2E6500EE-2096-46E2-8E5F-0E7375FEAE71}" type="pres">
      <dgm:prSet presAssocID="{6E64674F-5A0E-4F14-9E23-8662AFFFE8EB}" presName="rectComp" presStyleCnt="0"/>
      <dgm:spPr/>
    </dgm:pt>
    <dgm:pt modelId="{1D5F0CA7-BB2E-4833-BB68-C8F67AD4A3DA}" type="pres">
      <dgm:prSet presAssocID="{6E64674F-5A0E-4F14-9E23-8662AFFFE8EB}" presName="bgRect" presStyleLbl="bgShp" presStyleIdx="0" presStyleCnt="5"/>
      <dgm:spPr/>
    </dgm:pt>
    <dgm:pt modelId="{B1A9BB1B-26B9-47AE-B80D-DBE7173F2A9F}" type="pres">
      <dgm:prSet presAssocID="{6E64674F-5A0E-4F14-9E23-8662AFFFE8EB}" presName="bgRectTx" presStyleLbl="bgShp" presStyleIdx="0" presStyleCnt="5">
        <dgm:presLayoutVars>
          <dgm:bulletEnabled val="1"/>
        </dgm:presLayoutVars>
      </dgm:prSet>
      <dgm:spPr/>
    </dgm:pt>
    <dgm:pt modelId="{3461999E-EDE0-435D-AE85-B5630FB39730}" type="pres">
      <dgm:prSet presAssocID="{6E64674F-5A0E-4F14-9E23-8662AFFFE8EB}" presName="spComp" presStyleCnt="0"/>
      <dgm:spPr/>
    </dgm:pt>
    <dgm:pt modelId="{6A89A2F4-5614-4573-82C2-9B507217F9C5}" type="pres">
      <dgm:prSet presAssocID="{6E64674F-5A0E-4F14-9E23-8662AFFFE8EB}" presName="vSp" presStyleCnt="0"/>
      <dgm:spPr/>
    </dgm:pt>
    <dgm:pt modelId="{F06D73F2-506E-4B89-82C5-CA81CD0A7D38}" type="pres">
      <dgm:prSet presAssocID="{90CCF4CB-060A-4C49-AFE5-256065C43F5C}" presName="rectComp" presStyleCnt="0"/>
      <dgm:spPr/>
    </dgm:pt>
    <dgm:pt modelId="{38829554-E9F1-4D38-931A-510107257478}" type="pres">
      <dgm:prSet presAssocID="{90CCF4CB-060A-4C49-AFE5-256065C43F5C}" presName="bgRect" presStyleLbl="bgShp" presStyleIdx="1" presStyleCnt="5"/>
      <dgm:spPr/>
    </dgm:pt>
    <dgm:pt modelId="{61B9077E-0738-436F-AB01-9A50171DC5C7}" type="pres">
      <dgm:prSet presAssocID="{90CCF4CB-060A-4C49-AFE5-256065C43F5C}" presName="bgRectTx" presStyleLbl="bgShp" presStyleIdx="1" presStyleCnt="5">
        <dgm:presLayoutVars>
          <dgm:bulletEnabled val="1"/>
        </dgm:presLayoutVars>
      </dgm:prSet>
      <dgm:spPr/>
    </dgm:pt>
    <dgm:pt modelId="{A47B4547-04A2-4F71-B766-A9EC1854BF2F}" type="pres">
      <dgm:prSet presAssocID="{90CCF4CB-060A-4C49-AFE5-256065C43F5C}" presName="spComp" presStyleCnt="0"/>
      <dgm:spPr/>
    </dgm:pt>
    <dgm:pt modelId="{2840B554-6B0A-4F11-89A5-ABF209A22A83}" type="pres">
      <dgm:prSet presAssocID="{90CCF4CB-060A-4C49-AFE5-256065C43F5C}" presName="vSp" presStyleCnt="0"/>
      <dgm:spPr/>
    </dgm:pt>
    <dgm:pt modelId="{E45BC0C1-6DA5-4569-9765-B3ECE74DA70F}" type="pres">
      <dgm:prSet presAssocID="{315A8062-21EF-438E-8446-DA2BB4F9210F}" presName="rectComp" presStyleCnt="0"/>
      <dgm:spPr/>
    </dgm:pt>
    <dgm:pt modelId="{00F46D33-5CF4-473A-B95D-D14DA5738F78}" type="pres">
      <dgm:prSet presAssocID="{315A8062-21EF-438E-8446-DA2BB4F9210F}" presName="bgRect" presStyleLbl="bgShp" presStyleIdx="2" presStyleCnt="5"/>
      <dgm:spPr/>
    </dgm:pt>
    <dgm:pt modelId="{4865A4C5-747C-4D2B-97F4-628CF687ADC4}" type="pres">
      <dgm:prSet presAssocID="{315A8062-21EF-438E-8446-DA2BB4F9210F}" presName="bgRectTx" presStyleLbl="bgShp" presStyleIdx="2" presStyleCnt="5">
        <dgm:presLayoutVars>
          <dgm:bulletEnabled val="1"/>
        </dgm:presLayoutVars>
      </dgm:prSet>
      <dgm:spPr/>
    </dgm:pt>
    <dgm:pt modelId="{54E6A648-BF3A-4278-9A5F-556736789B13}" type="pres">
      <dgm:prSet presAssocID="{315A8062-21EF-438E-8446-DA2BB4F9210F}" presName="spComp" presStyleCnt="0"/>
      <dgm:spPr/>
    </dgm:pt>
    <dgm:pt modelId="{C670FE7C-CDC6-4335-9A7E-6F7B00AF0175}" type="pres">
      <dgm:prSet presAssocID="{315A8062-21EF-438E-8446-DA2BB4F9210F}" presName="vSp" presStyleCnt="0"/>
      <dgm:spPr/>
    </dgm:pt>
    <dgm:pt modelId="{D12F21D6-CF8B-4061-8B3B-B701B9E7E26B}" type="pres">
      <dgm:prSet presAssocID="{B84DC002-14F3-46AE-B96E-7D61D0E54E57}" presName="rectComp" presStyleCnt="0"/>
      <dgm:spPr/>
    </dgm:pt>
    <dgm:pt modelId="{B6F0B707-E601-407A-BB30-237F1FC67201}" type="pres">
      <dgm:prSet presAssocID="{B84DC002-14F3-46AE-B96E-7D61D0E54E57}" presName="bgRect" presStyleLbl="bgShp" presStyleIdx="3" presStyleCnt="5"/>
      <dgm:spPr/>
    </dgm:pt>
    <dgm:pt modelId="{5560B3CF-C7CD-4596-908E-E9E548376CFE}" type="pres">
      <dgm:prSet presAssocID="{B84DC002-14F3-46AE-B96E-7D61D0E54E57}" presName="bgRectTx" presStyleLbl="bgShp" presStyleIdx="3" presStyleCnt="5">
        <dgm:presLayoutVars>
          <dgm:bulletEnabled val="1"/>
        </dgm:presLayoutVars>
      </dgm:prSet>
      <dgm:spPr/>
    </dgm:pt>
    <dgm:pt modelId="{9BFFD282-C2E7-4447-856C-8B47E7DBB28E}" type="pres">
      <dgm:prSet presAssocID="{B84DC002-14F3-46AE-B96E-7D61D0E54E57}" presName="spComp" presStyleCnt="0"/>
      <dgm:spPr/>
    </dgm:pt>
    <dgm:pt modelId="{C825B862-BC81-401F-84DA-285FD2A802B4}" type="pres">
      <dgm:prSet presAssocID="{B84DC002-14F3-46AE-B96E-7D61D0E54E57}" presName="vSp" presStyleCnt="0"/>
      <dgm:spPr/>
    </dgm:pt>
    <dgm:pt modelId="{937DDEAE-5776-4605-A2E5-BDEB267F1642}" type="pres">
      <dgm:prSet presAssocID="{51841007-2302-477C-B37C-08C0B2C727E0}" presName="rectComp" presStyleCnt="0"/>
      <dgm:spPr/>
    </dgm:pt>
    <dgm:pt modelId="{F188BBC9-E337-4597-8693-412B01CE39B0}" type="pres">
      <dgm:prSet presAssocID="{51841007-2302-477C-B37C-08C0B2C727E0}" presName="bgRect" presStyleLbl="bgShp" presStyleIdx="4" presStyleCnt="5"/>
      <dgm:spPr/>
    </dgm:pt>
    <dgm:pt modelId="{16AF1DB4-381B-47AC-8B1F-749E99A78D58}" type="pres">
      <dgm:prSet presAssocID="{51841007-2302-477C-B37C-08C0B2C727E0}" presName="bgRectTx" presStyleLbl="bgShp" presStyleIdx="4" presStyleCnt="5">
        <dgm:presLayoutVars>
          <dgm:bulletEnabled val="1"/>
        </dgm:presLayoutVars>
      </dgm:prSet>
      <dgm:spPr/>
    </dgm:pt>
  </dgm:ptLst>
  <dgm:cxnLst>
    <dgm:cxn modelId="{4EC5960A-99AD-4F1F-B227-AF35AB4F1C29}" type="presOf" srcId="{79AFA0A5-971C-4364-B865-A7A5974BF691}" destId="{E217EAB8-061D-49AC-818D-38A2AD6F4115}" srcOrd="0" destOrd="0" presId="urn:microsoft.com/office/officeart/2005/8/layout/hierarchy6"/>
    <dgm:cxn modelId="{DCBD500F-5389-4990-82C1-005F544B8B18}" type="presOf" srcId="{51841007-2302-477C-B37C-08C0B2C727E0}" destId="{16AF1DB4-381B-47AC-8B1F-749E99A78D58}" srcOrd="1" destOrd="0" presId="urn:microsoft.com/office/officeart/2005/8/layout/hierarchy6"/>
    <dgm:cxn modelId="{5BDAF113-DF19-413B-969F-DEA46B3CD924}" type="presOf" srcId="{731AE1DC-36CD-4052-BFCF-CBA4C6BA9ED9}" destId="{A37F1BBE-28E5-4946-B96B-0771FA0D7814}" srcOrd="0" destOrd="0" presId="urn:microsoft.com/office/officeart/2005/8/layout/hierarchy6"/>
    <dgm:cxn modelId="{73F44F17-F922-4961-B7D2-8D897BE24963}" srcId="{64D80E6C-8D0B-4939-8341-F7478876F578}" destId="{041D9293-F80E-4E40-B3E7-9C416EE1EC8A}" srcOrd="0" destOrd="0" parTransId="{FC66FC89-3F81-4F62-B116-6E9365551016}" sibTransId="{0AAC29F5-5B3A-4473-A598-CDF4C1BBCAED}"/>
    <dgm:cxn modelId="{F66B5C1D-F9FE-4F61-AC64-F4F9E75AA686}" type="presOf" srcId="{315A8062-21EF-438E-8446-DA2BB4F9210F}" destId="{4865A4C5-747C-4D2B-97F4-628CF687ADC4}" srcOrd="1" destOrd="0" presId="urn:microsoft.com/office/officeart/2005/8/layout/hierarchy6"/>
    <dgm:cxn modelId="{F910DB35-070E-4DEC-A035-FE8F84614C15}" srcId="{264C9EC9-30CB-49C8-8078-1ED74C2EB112}" destId="{64D80E6C-8D0B-4939-8341-F7478876F578}" srcOrd="0" destOrd="0" parTransId="{36E9E8E0-D59B-447E-8AAA-B586697E92C2}" sibTransId="{01318283-64A7-4EF1-8017-FE31EA5B5119}"/>
    <dgm:cxn modelId="{70C6483B-7E3B-48D3-BD1E-3EDDFA240133}" type="presOf" srcId="{FBFA3EAF-E09A-450C-80DF-9E83FEBF5606}" destId="{C131FD94-FB7C-42AC-8E7B-E467D912D977}" srcOrd="0" destOrd="0" presId="urn:microsoft.com/office/officeart/2005/8/layout/hierarchy6"/>
    <dgm:cxn modelId="{5F0D8160-D705-4FC9-AC09-38A582C90366}" type="presOf" srcId="{64D80E6C-8D0B-4939-8341-F7478876F578}" destId="{D2F9964D-85F5-45D7-A3C4-972273017CFB}" srcOrd="0" destOrd="0" presId="urn:microsoft.com/office/officeart/2005/8/layout/hierarchy6"/>
    <dgm:cxn modelId="{0736B360-6FF1-412F-B6D6-A549F2E8569A}" type="presOf" srcId="{6E64674F-5A0E-4F14-9E23-8662AFFFE8EB}" destId="{B1A9BB1B-26B9-47AE-B80D-DBE7173F2A9F}" srcOrd="1" destOrd="0" presId="urn:microsoft.com/office/officeart/2005/8/layout/hierarchy6"/>
    <dgm:cxn modelId="{3D9ED660-40EA-440E-9A3E-99A9DBA267FA}" type="presOf" srcId="{90CCF4CB-060A-4C49-AFE5-256065C43F5C}" destId="{61B9077E-0738-436F-AB01-9A50171DC5C7}" srcOrd="1" destOrd="0" presId="urn:microsoft.com/office/officeart/2005/8/layout/hierarchy6"/>
    <dgm:cxn modelId="{9B9A1769-2D84-4087-B404-C5C9D9AD0220}" type="presOf" srcId="{51841007-2302-477C-B37C-08C0B2C727E0}" destId="{F188BBC9-E337-4597-8693-412B01CE39B0}" srcOrd="0" destOrd="0" presId="urn:microsoft.com/office/officeart/2005/8/layout/hierarchy6"/>
    <dgm:cxn modelId="{F81BDE4C-4ADF-4F5B-B9C3-0D0546D2E945}" type="presOf" srcId="{B84DC002-14F3-46AE-B96E-7D61D0E54E57}" destId="{B6F0B707-E601-407A-BB30-237F1FC67201}" srcOrd="0" destOrd="0" presId="urn:microsoft.com/office/officeart/2005/8/layout/hierarchy6"/>
    <dgm:cxn modelId="{5DBFAF5A-F651-4BE8-B1ED-47C7AD5D4B05}" srcId="{264C9EC9-30CB-49C8-8078-1ED74C2EB112}" destId="{B84DC002-14F3-46AE-B96E-7D61D0E54E57}" srcOrd="4" destOrd="0" parTransId="{FBA30411-65B8-4B4C-AB59-6E124B6AEE3A}" sibTransId="{2518463F-FE9A-4468-9439-EA0DC498CD29}"/>
    <dgm:cxn modelId="{E285BF7C-3C89-4307-9EA8-C9CD1D377FFD}" srcId="{264C9EC9-30CB-49C8-8078-1ED74C2EB112}" destId="{6E64674F-5A0E-4F14-9E23-8662AFFFE8EB}" srcOrd="1" destOrd="0" parTransId="{7ADCB1BF-4E3A-4349-AFB4-D59EE0FC41B6}" sibTransId="{C4D0AB6B-271F-4A63-8DB0-29C302283AEF}"/>
    <dgm:cxn modelId="{2916C180-D42C-41A9-958E-B2E370815B72}" type="presOf" srcId="{B84DC002-14F3-46AE-B96E-7D61D0E54E57}" destId="{5560B3CF-C7CD-4596-908E-E9E548376CFE}" srcOrd="1" destOrd="0" presId="urn:microsoft.com/office/officeart/2005/8/layout/hierarchy6"/>
    <dgm:cxn modelId="{356CF38E-A64A-4DF2-B20E-57429A9A798A}" type="presOf" srcId="{FC66FC89-3F81-4F62-B116-6E9365551016}" destId="{D80348B0-8511-42AC-B144-A8C508027ECE}" srcOrd="0" destOrd="0" presId="urn:microsoft.com/office/officeart/2005/8/layout/hierarchy6"/>
    <dgm:cxn modelId="{A87C009B-71B4-47A0-ACE0-0612130C3B0F}" srcId="{FBFA3EAF-E09A-450C-80DF-9E83FEBF5606}" destId="{79AFA0A5-971C-4364-B865-A7A5974BF691}" srcOrd="0" destOrd="0" parTransId="{AC4CAB26-387D-4F31-AB98-525A2100BED3}" sibTransId="{43C877D6-4766-43F5-9E64-7223EC6AD7F4}"/>
    <dgm:cxn modelId="{8E7FA19B-679A-422F-9128-178A1BA3F751}" type="presOf" srcId="{F7F6CB57-816F-4C65-9A10-9FBB1CBFF8F3}" destId="{44F0A482-A6FD-4C27-818E-29B1A892D90F}" srcOrd="0" destOrd="0" presId="urn:microsoft.com/office/officeart/2005/8/layout/hierarchy6"/>
    <dgm:cxn modelId="{80530C9D-2206-4B1B-9542-2AE81860EACF}" srcId="{79AFA0A5-971C-4364-B865-A7A5974BF691}" destId="{731AE1DC-36CD-4052-BFCF-CBA4C6BA9ED9}" srcOrd="0" destOrd="0" parTransId="{DEA55A8A-4B67-407D-84DD-B64A3D85AD72}" sibTransId="{1BC572B5-B300-416B-AB86-79AA20D7A1FA}"/>
    <dgm:cxn modelId="{3E7A6AA4-746D-4311-AE71-6FDD11B614EF}" type="presOf" srcId="{6E64674F-5A0E-4F14-9E23-8662AFFFE8EB}" destId="{1D5F0CA7-BB2E-4833-BB68-C8F67AD4A3DA}" srcOrd="0" destOrd="0" presId="urn:microsoft.com/office/officeart/2005/8/layout/hierarchy6"/>
    <dgm:cxn modelId="{0A5CA1B0-2349-4ED5-9EB7-E650B6E6C509}" type="presOf" srcId="{AC4CAB26-387D-4F31-AB98-525A2100BED3}" destId="{82D5E600-D70E-4647-A5BF-11E937842A1E}" srcOrd="0" destOrd="0" presId="urn:microsoft.com/office/officeart/2005/8/layout/hierarchy6"/>
    <dgm:cxn modelId="{059646B5-78F4-45F5-8061-A5585EC09C7C}" srcId="{264C9EC9-30CB-49C8-8078-1ED74C2EB112}" destId="{315A8062-21EF-438E-8446-DA2BB4F9210F}" srcOrd="3" destOrd="0" parTransId="{8CC1FE63-30AE-4A6C-9CD1-4C8411C53EDB}" sibTransId="{4426C30C-D140-484C-8E11-832845E60830}"/>
    <dgm:cxn modelId="{666CFECD-74ED-4040-9709-76BBC8773C00}" srcId="{264C9EC9-30CB-49C8-8078-1ED74C2EB112}" destId="{90CCF4CB-060A-4C49-AFE5-256065C43F5C}" srcOrd="2" destOrd="0" parTransId="{9381F8BF-9895-4E63-83AC-CC2848DE5563}" sibTransId="{CD13A604-7056-4ADD-8BB6-D027F9CF375E}"/>
    <dgm:cxn modelId="{F91CDCD4-2719-4488-B7A3-715C5D17B324}" type="presOf" srcId="{315A8062-21EF-438E-8446-DA2BB4F9210F}" destId="{00F46D33-5CF4-473A-B95D-D14DA5738F78}" srcOrd="0" destOrd="0" presId="urn:microsoft.com/office/officeart/2005/8/layout/hierarchy6"/>
    <dgm:cxn modelId="{1063CFD9-9F39-45A5-971B-0E8DF8D407DB}" srcId="{041D9293-F80E-4E40-B3E7-9C416EE1EC8A}" destId="{FBFA3EAF-E09A-450C-80DF-9E83FEBF5606}" srcOrd="0" destOrd="0" parTransId="{F7F6CB57-816F-4C65-9A10-9FBB1CBFF8F3}" sibTransId="{C57BD63C-1292-4008-B94C-E96D56ED1DAD}"/>
    <dgm:cxn modelId="{1E40CBDC-6E5B-4881-9E36-D301C5D95C9E}" type="presOf" srcId="{264C9EC9-30CB-49C8-8078-1ED74C2EB112}" destId="{82B3B03D-C902-40CA-9399-A75893A2134C}" srcOrd="0" destOrd="0" presId="urn:microsoft.com/office/officeart/2005/8/layout/hierarchy6"/>
    <dgm:cxn modelId="{6099A1DD-C0CA-42B3-851D-4D7E80FA6B61}" type="presOf" srcId="{90CCF4CB-060A-4C49-AFE5-256065C43F5C}" destId="{38829554-E9F1-4D38-931A-510107257478}" srcOrd="0" destOrd="0" presId="urn:microsoft.com/office/officeart/2005/8/layout/hierarchy6"/>
    <dgm:cxn modelId="{1FA19BE9-37FF-4281-B425-DB2CBAC5B08A}" type="presOf" srcId="{041D9293-F80E-4E40-B3E7-9C416EE1EC8A}" destId="{26B6DCC0-A45D-4DC6-9F47-C58C924F7D60}" srcOrd="0" destOrd="0" presId="urn:microsoft.com/office/officeart/2005/8/layout/hierarchy6"/>
    <dgm:cxn modelId="{4FBAF8F0-D4DF-49C6-B2CD-B3CBB8A718B2}" type="presOf" srcId="{DEA55A8A-4B67-407D-84DD-B64A3D85AD72}" destId="{A820FBBE-A115-435D-AD0E-19405C274351}" srcOrd="0" destOrd="0" presId="urn:microsoft.com/office/officeart/2005/8/layout/hierarchy6"/>
    <dgm:cxn modelId="{67E6B2FF-701F-4A18-8B22-0CDAF91B41CE}" srcId="{264C9EC9-30CB-49C8-8078-1ED74C2EB112}" destId="{51841007-2302-477C-B37C-08C0B2C727E0}" srcOrd="5" destOrd="0" parTransId="{0692FDC4-505F-4DC5-8987-A2D2DD04676C}" sibTransId="{F7347795-A5DA-4245-B723-1C3D40911309}"/>
    <dgm:cxn modelId="{7A0AD6A6-D5F6-4A3A-BA9E-F73FB1B4951C}" type="presParOf" srcId="{82B3B03D-C902-40CA-9399-A75893A2134C}" destId="{0B7787A1-81C4-492D-A858-89BCF6FE1C67}" srcOrd="0" destOrd="0" presId="urn:microsoft.com/office/officeart/2005/8/layout/hierarchy6"/>
    <dgm:cxn modelId="{82E86216-5FAC-4A2C-8575-DEE7C445C940}" type="presParOf" srcId="{0B7787A1-81C4-492D-A858-89BCF6FE1C67}" destId="{A2C886D9-4C95-4916-AD4F-D5337CF377E1}" srcOrd="0" destOrd="0" presId="urn:microsoft.com/office/officeart/2005/8/layout/hierarchy6"/>
    <dgm:cxn modelId="{105CB0A7-2D1E-44E5-ABF3-6D4227C668FB}" type="presParOf" srcId="{0B7787A1-81C4-492D-A858-89BCF6FE1C67}" destId="{5BD712CD-7444-4E4E-8199-F5EE17F63926}" srcOrd="1" destOrd="0" presId="urn:microsoft.com/office/officeart/2005/8/layout/hierarchy6"/>
    <dgm:cxn modelId="{1CDBFCA2-B2A2-47F4-A229-0B0CFDC3AFFE}" type="presParOf" srcId="{5BD712CD-7444-4E4E-8199-F5EE17F63926}" destId="{3C1038F3-9E90-45D7-8616-F6E1685FFC4D}" srcOrd="0" destOrd="0" presId="urn:microsoft.com/office/officeart/2005/8/layout/hierarchy6"/>
    <dgm:cxn modelId="{5BB816D1-0284-43FF-86B5-F85DCBDFED93}" type="presParOf" srcId="{3C1038F3-9E90-45D7-8616-F6E1685FFC4D}" destId="{D2F9964D-85F5-45D7-A3C4-972273017CFB}" srcOrd="0" destOrd="0" presId="urn:microsoft.com/office/officeart/2005/8/layout/hierarchy6"/>
    <dgm:cxn modelId="{234F5658-A280-4984-BA6B-0B3A79C290DA}" type="presParOf" srcId="{3C1038F3-9E90-45D7-8616-F6E1685FFC4D}" destId="{16EC31B8-D827-414E-91A4-8A353EF1E1B3}" srcOrd="1" destOrd="0" presId="urn:microsoft.com/office/officeart/2005/8/layout/hierarchy6"/>
    <dgm:cxn modelId="{3BDA85B8-46EB-432E-B75D-17D347E4FD2A}" type="presParOf" srcId="{16EC31B8-D827-414E-91A4-8A353EF1E1B3}" destId="{D80348B0-8511-42AC-B144-A8C508027ECE}" srcOrd="0" destOrd="0" presId="urn:microsoft.com/office/officeart/2005/8/layout/hierarchy6"/>
    <dgm:cxn modelId="{F9E676B2-5BD8-4CF1-836F-75AB8C810E1D}" type="presParOf" srcId="{16EC31B8-D827-414E-91A4-8A353EF1E1B3}" destId="{1A90FE09-6A77-4980-BB38-93BC1322DCBC}" srcOrd="1" destOrd="0" presId="urn:microsoft.com/office/officeart/2005/8/layout/hierarchy6"/>
    <dgm:cxn modelId="{96651DD4-A3AF-4C20-B865-F7B92B825CE1}" type="presParOf" srcId="{1A90FE09-6A77-4980-BB38-93BC1322DCBC}" destId="{26B6DCC0-A45D-4DC6-9F47-C58C924F7D60}" srcOrd="0" destOrd="0" presId="urn:microsoft.com/office/officeart/2005/8/layout/hierarchy6"/>
    <dgm:cxn modelId="{C36E17C0-47D2-4E1B-B925-CD962B47FE60}" type="presParOf" srcId="{1A90FE09-6A77-4980-BB38-93BC1322DCBC}" destId="{367B6C3C-CD1B-40A8-A81F-153055806220}" srcOrd="1" destOrd="0" presId="urn:microsoft.com/office/officeart/2005/8/layout/hierarchy6"/>
    <dgm:cxn modelId="{0449B455-A412-466C-9A24-D0695FA70E0D}" type="presParOf" srcId="{367B6C3C-CD1B-40A8-A81F-153055806220}" destId="{44F0A482-A6FD-4C27-818E-29B1A892D90F}" srcOrd="0" destOrd="0" presId="urn:microsoft.com/office/officeart/2005/8/layout/hierarchy6"/>
    <dgm:cxn modelId="{B7B92496-EF5B-483A-B957-68A71DBB6F11}" type="presParOf" srcId="{367B6C3C-CD1B-40A8-A81F-153055806220}" destId="{CDE83106-D377-4BB2-8A5F-779AF257EA25}" srcOrd="1" destOrd="0" presId="urn:microsoft.com/office/officeart/2005/8/layout/hierarchy6"/>
    <dgm:cxn modelId="{DDDA4D94-605C-40A8-BC9D-B053D2FD21F9}" type="presParOf" srcId="{CDE83106-D377-4BB2-8A5F-779AF257EA25}" destId="{C131FD94-FB7C-42AC-8E7B-E467D912D977}" srcOrd="0" destOrd="0" presId="urn:microsoft.com/office/officeart/2005/8/layout/hierarchy6"/>
    <dgm:cxn modelId="{916E4001-2000-4F56-BD56-64B277EF7122}" type="presParOf" srcId="{CDE83106-D377-4BB2-8A5F-779AF257EA25}" destId="{AF0E856A-2470-47AD-8D70-A9C064644AD1}" srcOrd="1" destOrd="0" presId="urn:microsoft.com/office/officeart/2005/8/layout/hierarchy6"/>
    <dgm:cxn modelId="{BE3FEBCC-7D93-4E1D-9A85-480BEEA87870}" type="presParOf" srcId="{AF0E856A-2470-47AD-8D70-A9C064644AD1}" destId="{82D5E600-D70E-4647-A5BF-11E937842A1E}" srcOrd="0" destOrd="0" presId="urn:microsoft.com/office/officeart/2005/8/layout/hierarchy6"/>
    <dgm:cxn modelId="{6EF30016-F075-46E6-A960-9E106B500EC4}" type="presParOf" srcId="{AF0E856A-2470-47AD-8D70-A9C064644AD1}" destId="{DF11A0F8-EA97-4581-A3B7-63325A805924}" srcOrd="1" destOrd="0" presId="urn:microsoft.com/office/officeart/2005/8/layout/hierarchy6"/>
    <dgm:cxn modelId="{F2093CAE-0699-417E-B6F4-6894553A8FA5}" type="presParOf" srcId="{DF11A0F8-EA97-4581-A3B7-63325A805924}" destId="{E217EAB8-061D-49AC-818D-38A2AD6F4115}" srcOrd="0" destOrd="0" presId="urn:microsoft.com/office/officeart/2005/8/layout/hierarchy6"/>
    <dgm:cxn modelId="{14D303FA-2794-4BEE-B9FD-D73D3BF4ACA2}" type="presParOf" srcId="{DF11A0F8-EA97-4581-A3B7-63325A805924}" destId="{5A8E36B3-66AA-4663-BEC0-AF382F77FE95}" srcOrd="1" destOrd="0" presId="urn:microsoft.com/office/officeart/2005/8/layout/hierarchy6"/>
    <dgm:cxn modelId="{24B9A449-D68F-4063-87AB-75833146B3DE}" type="presParOf" srcId="{5A8E36B3-66AA-4663-BEC0-AF382F77FE95}" destId="{A820FBBE-A115-435D-AD0E-19405C274351}" srcOrd="0" destOrd="0" presId="urn:microsoft.com/office/officeart/2005/8/layout/hierarchy6"/>
    <dgm:cxn modelId="{DF09B882-B0E9-4331-842B-4F0F380E115B}" type="presParOf" srcId="{5A8E36B3-66AA-4663-BEC0-AF382F77FE95}" destId="{D34BF3BC-FE7A-4864-8AEE-1208ED60158D}" srcOrd="1" destOrd="0" presId="urn:microsoft.com/office/officeart/2005/8/layout/hierarchy6"/>
    <dgm:cxn modelId="{10BC1621-7E89-4AB6-B2B3-F42F940C66D0}" type="presParOf" srcId="{D34BF3BC-FE7A-4864-8AEE-1208ED60158D}" destId="{A37F1BBE-28E5-4946-B96B-0771FA0D7814}" srcOrd="0" destOrd="0" presId="urn:microsoft.com/office/officeart/2005/8/layout/hierarchy6"/>
    <dgm:cxn modelId="{7FA267B5-5D2D-49DE-8798-E29A59B3F8B1}" type="presParOf" srcId="{D34BF3BC-FE7A-4864-8AEE-1208ED60158D}" destId="{73FF3E33-C88B-4F02-8A62-1E4DA570576D}" srcOrd="1" destOrd="0" presId="urn:microsoft.com/office/officeart/2005/8/layout/hierarchy6"/>
    <dgm:cxn modelId="{44310D1A-A896-4BA4-B585-50BD9E6EE5F4}" type="presParOf" srcId="{82B3B03D-C902-40CA-9399-A75893A2134C}" destId="{84120252-14BB-4EB8-A4FD-C6B4A4786ADF}" srcOrd="1" destOrd="0" presId="urn:microsoft.com/office/officeart/2005/8/layout/hierarchy6"/>
    <dgm:cxn modelId="{456CD233-CFE6-4C08-81EA-07A1932CDFB5}" type="presParOf" srcId="{84120252-14BB-4EB8-A4FD-C6B4A4786ADF}" destId="{2E6500EE-2096-46E2-8E5F-0E7375FEAE71}" srcOrd="0" destOrd="0" presId="urn:microsoft.com/office/officeart/2005/8/layout/hierarchy6"/>
    <dgm:cxn modelId="{4A080136-A269-4C86-A081-18AF611D4933}" type="presParOf" srcId="{2E6500EE-2096-46E2-8E5F-0E7375FEAE71}" destId="{1D5F0CA7-BB2E-4833-BB68-C8F67AD4A3DA}" srcOrd="0" destOrd="0" presId="urn:microsoft.com/office/officeart/2005/8/layout/hierarchy6"/>
    <dgm:cxn modelId="{68A3271B-1E45-4170-AC7B-8DDE3E888A28}" type="presParOf" srcId="{2E6500EE-2096-46E2-8E5F-0E7375FEAE71}" destId="{B1A9BB1B-26B9-47AE-B80D-DBE7173F2A9F}" srcOrd="1" destOrd="0" presId="urn:microsoft.com/office/officeart/2005/8/layout/hierarchy6"/>
    <dgm:cxn modelId="{FFBE8CDD-F62E-48C9-BFC4-6A3E16884871}" type="presParOf" srcId="{84120252-14BB-4EB8-A4FD-C6B4A4786ADF}" destId="{3461999E-EDE0-435D-AE85-B5630FB39730}" srcOrd="1" destOrd="0" presId="urn:microsoft.com/office/officeart/2005/8/layout/hierarchy6"/>
    <dgm:cxn modelId="{ACE4664B-6472-4C98-848C-108A81140AB1}" type="presParOf" srcId="{3461999E-EDE0-435D-AE85-B5630FB39730}" destId="{6A89A2F4-5614-4573-82C2-9B507217F9C5}" srcOrd="0" destOrd="0" presId="urn:microsoft.com/office/officeart/2005/8/layout/hierarchy6"/>
    <dgm:cxn modelId="{407A7074-A74A-4441-912E-9918D6CD46C1}" type="presParOf" srcId="{84120252-14BB-4EB8-A4FD-C6B4A4786ADF}" destId="{F06D73F2-506E-4B89-82C5-CA81CD0A7D38}" srcOrd="2" destOrd="0" presId="urn:microsoft.com/office/officeart/2005/8/layout/hierarchy6"/>
    <dgm:cxn modelId="{67749FCC-D4AA-4867-BBF4-C5B80A21834E}" type="presParOf" srcId="{F06D73F2-506E-4B89-82C5-CA81CD0A7D38}" destId="{38829554-E9F1-4D38-931A-510107257478}" srcOrd="0" destOrd="0" presId="urn:microsoft.com/office/officeart/2005/8/layout/hierarchy6"/>
    <dgm:cxn modelId="{9E247750-D3DB-408F-91FF-29B7073F1BB2}" type="presParOf" srcId="{F06D73F2-506E-4B89-82C5-CA81CD0A7D38}" destId="{61B9077E-0738-436F-AB01-9A50171DC5C7}" srcOrd="1" destOrd="0" presId="urn:microsoft.com/office/officeart/2005/8/layout/hierarchy6"/>
    <dgm:cxn modelId="{6888BFB5-CBE6-4514-B3E0-46576AD6E2D5}" type="presParOf" srcId="{84120252-14BB-4EB8-A4FD-C6B4A4786ADF}" destId="{A47B4547-04A2-4F71-B766-A9EC1854BF2F}" srcOrd="3" destOrd="0" presId="urn:microsoft.com/office/officeart/2005/8/layout/hierarchy6"/>
    <dgm:cxn modelId="{F4AB47F9-C27D-4626-BA00-3D8BC73BF870}" type="presParOf" srcId="{A47B4547-04A2-4F71-B766-A9EC1854BF2F}" destId="{2840B554-6B0A-4F11-89A5-ABF209A22A83}" srcOrd="0" destOrd="0" presId="urn:microsoft.com/office/officeart/2005/8/layout/hierarchy6"/>
    <dgm:cxn modelId="{028B3459-A51F-451A-99CE-0A8AAFAAE2FA}" type="presParOf" srcId="{84120252-14BB-4EB8-A4FD-C6B4A4786ADF}" destId="{E45BC0C1-6DA5-4569-9765-B3ECE74DA70F}" srcOrd="4" destOrd="0" presId="urn:microsoft.com/office/officeart/2005/8/layout/hierarchy6"/>
    <dgm:cxn modelId="{FE4A2F56-06E1-4788-B123-7A1EB75E85BF}" type="presParOf" srcId="{E45BC0C1-6DA5-4569-9765-B3ECE74DA70F}" destId="{00F46D33-5CF4-473A-B95D-D14DA5738F78}" srcOrd="0" destOrd="0" presId="urn:microsoft.com/office/officeart/2005/8/layout/hierarchy6"/>
    <dgm:cxn modelId="{E6F5CBC3-6B6B-410B-A447-650867406468}" type="presParOf" srcId="{E45BC0C1-6DA5-4569-9765-B3ECE74DA70F}" destId="{4865A4C5-747C-4D2B-97F4-628CF687ADC4}" srcOrd="1" destOrd="0" presId="urn:microsoft.com/office/officeart/2005/8/layout/hierarchy6"/>
    <dgm:cxn modelId="{4BAAEE8F-F35F-47B1-A804-5D0D3EC1A936}" type="presParOf" srcId="{84120252-14BB-4EB8-A4FD-C6B4A4786ADF}" destId="{54E6A648-BF3A-4278-9A5F-556736789B13}" srcOrd="5" destOrd="0" presId="urn:microsoft.com/office/officeart/2005/8/layout/hierarchy6"/>
    <dgm:cxn modelId="{CFC18938-8C29-4812-807D-3CE00F564C9D}" type="presParOf" srcId="{54E6A648-BF3A-4278-9A5F-556736789B13}" destId="{C670FE7C-CDC6-4335-9A7E-6F7B00AF0175}" srcOrd="0" destOrd="0" presId="urn:microsoft.com/office/officeart/2005/8/layout/hierarchy6"/>
    <dgm:cxn modelId="{E9A9932E-AACB-4172-909C-6EE0F80A47AA}" type="presParOf" srcId="{84120252-14BB-4EB8-A4FD-C6B4A4786ADF}" destId="{D12F21D6-CF8B-4061-8B3B-B701B9E7E26B}" srcOrd="6" destOrd="0" presId="urn:microsoft.com/office/officeart/2005/8/layout/hierarchy6"/>
    <dgm:cxn modelId="{F370D110-955F-4BD7-A793-913FA56DCECE}" type="presParOf" srcId="{D12F21D6-CF8B-4061-8B3B-B701B9E7E26B}" destId="{B6F0B707-E601-407A-BB30-237F1FC67201}" srcOrd="0" destOrd="0" presId="urn:microsoft.com/office/officeart/2005/8/layout/hierarchy6"/>
    <dgm:cxn modelId="{C88416A0-321A-47A1-87A6-382876748DE9}" type="presParOf" srcId="{D12F21D6-CF8B-4061-8B3B-B701B9E7E26B}" destId="{5560B3CF-C7CD-4596-908E-E9E548376CFE}" srcOrd="1" destOrd="0" presId="urn:microsoft.com/office/officeart/2005/8/layout/hierarchy6"/>
    <dgm:cxn modelId="{1E8CB54F-C7B4-4D6F-BD29-A0B1FFA02EFC}" type="presParOf" srcId="{84120252-14BB-4EB8-A4FD-C6B4A4786ADF}" destId="{9BFFD282-C2E7-4447-856C-8B47E7DBB28E}" srcOrd="7" destOrd="0" presId="urn:microsoft.com/office/officeart/2005/8/layout/hierarchy6"/>
    <dgm:cxn modelId="{19AE43B7-2319-4DB4-8FA5-EA53B6DF0705}" type="presParOf" srcId="{9BFFD282-C2E7-4447-856C-8B47E7DBB28E}" destId="{C825B862-BC81-401F-84DA-285FD2A802B4}" srcOrd="0" destOrd="0" presId="urn:microsoft.com/office/officeart/2005/8/layout/hierarchy6"/>
    <dgm:cxn modelId="{760A8CCC-03F7-4A7B-AA15-BF98DA44406A}" type="presParOf" srcId="{84120252-14BB-4EB8-A4FD-C6B4A4786ADF}" destId="{937DDEAE-5776-4605-A2E5-BDEB267F1642}" srcOrd="8" destOrd="0" presId="urn:microsoft.com/office/officeart/2005/8/layout/hierarchy6"/>
    <dgm:cxn modelId="{37FDB770-5924-44B9-BD59-27DE9A25C20A}" type="presParOf" srcId="{937DDEAE-5776-4605-A2E5-BDEB267F1642}" destId="{F188BBC9-E337-4597-8693-412B01CE39B0}" srcOrd="0" destOrd="0" presId="urn:microsoft.com/office/officeart/2005/8/layout/hierarchy6"/>
    <dgm:cxn modelId="{1E8F73A6-46DC-44E8-BD44-F616D57EFE93}" type="presParOf" srcId="{937DDEAE-5776-4605-A2E5-BDEB267F1642}" destId="{16AF1DB4-381B-47AC-8B1F-749E99A78D5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AC22A-D5AE-4EEE-AB5C-B7DF7E35035B}">
      <dsp:nvSpPr>
        <dsp:cNvPr id="0" name=""/>
        <dsp:cNvSpPr/>
      </dsp:nvSpPr>
      <dsp:spPr>
        <a:xfrm>
          <a:off x="4626370" y="283"/>
          <a:ext cx="2118164" cy="2118164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GOU COMO PROYECTO DE INNOVACIÓN.</a:t>
          </a:r>
          <a:endParaRPr lang="en-US" sz="900" b="1" kern="1200" dirty="0"/>
        </a:p>
      </dsp:txBody>
      <dsp:txXfrm>
        <a:off x="5155911" y="370962"/>
        <a:ext cx="1059082" cy="1747485"/>
      </dsp:txXfrm>
    </dsp:sp>
    <dsp:sp modelId="{4B1B08F4-A4F6-4B7C-B029-6D7CC0D2870D}">
      <dsp:nvSpPr>
        <dsp:cNvPr id="0" name=""/>
        <dsp:cNvSpPr/>
      </dsp:nvSpPr>
      <dsp:spPr>
        <a:xfrm rot="4320000">
          <a:off x="6336768" y="1242959"/>
          <a:ext cx="2118164" cy="2118164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2208089"/>
                <a:satOff val="7189"/>
                <a:lumOff val="25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2208089"/>
                <a:satOff val="7189"/>
                <a:lumOff val="25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2208089"/>
                <a:satOff val="7189"/>
                <a:lumOff val="25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GOU COMO PLATAFORMA DE ORIENTACIÓN Y ACOGIDA.</a:t>
          </a:r>
          <a:endParaRPr lang="en-US" sz="900" b="1" kern="1200" dirty="0"/>
        </a:p>
      </dsp:txBody>
      <dsp:txXfrm rot="-5400000">
        <a:off x="6345840" y="1829773"/>
        <a:ext cx="1747485" cy="1059082"/>
      </dsp:txXfrm>
    </dsp:sp>
    <dsp:sp modelId="{76D8BF1F-51B3-428A-B682-4DB748DE5336}">
      <dsp:nvSpPr>
        <dsp:cNvPr id="0" name=""/>
        <dsp:cNvSpPr/>
      </dsp:nvSpPr>
      <dsp:spPr>
        <a:xfrm rot="8640000">
          <a:off x="5683454" y="3253652"/>
          <a:ext cx="2118164" cy="2118164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4416178"/>
                <a:satOff val="14379"/>
                <a:lumOff val="5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4416178"/>
                <a:satOff val="14379"/>
                <a:lumOff val="5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4416178"/>
                <a:satOff val="14379"/>
                <a:lumOff val="5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GOU COMO PROYECTO DE CENTRO. </a:t>
          </a:r>
          <a:endParaRPr lang="en-US" sz="900" b="1" kern="1200" dirty="0"/>
        </a:p>
      </dsp:txBody>
      <dsp:txXfrm rot="10800000">
        <a:off x="6104055" y="3289049"/>
        <a:ext cx="1059082" cy="1747485"/>
      </dsp:txXfrm>
    </dsp:sp>
    <dsp:sp modelId="{2E8A7C65-09D5-49D3-A4B8-D403E0568E6E}">
      <dsp:nvSpPr>
        <dsp:cNvPr id="0" name=""/>
        <dsp:cNvSpPr/>
      </dsp:nvSpPr>
      <dsp:spPr>
        <a:xfrm rot="12960000">
          <a:off x="3569287" y="3253652"/>
          <a:ext cx="2118164" cy="2118164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6624266"/>
                <a:satOff val="21568"/>
                <a:lumOff val="75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6624266"/>
                <a:satOff val="21568"/>
                <a:lumOff val="75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6624266"/>
                <a:satOff val="21568"/>
                <a:lumOff val="75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FUNDAMENTACIÓN TEÓRICA Y LEGAL DE LOS GOU*</a:t>
          </a:r>
          <a:endParaRPr lang="en-US" sz="900" b="1" kern="1200" dirty="0"/>
        </a:p>
      </dsp:txBody>
      <dsp:txXfrm rot="10800000">
        <a:off x="4207768" y="3289049"/>
        <a:ext cx="1059082" cy="1747485"/>
      </dsp:txXfrm>
    </dsp:sp>
    <dsp:sp modelId="{B62A6F33-3C38-44A6-BD51-7CF1406B960C}">
      <dsp:nvSpPr>
        <dsp:cNvPr id="0" name=""/>
        <dsp:cNvSpPr/>
      </dsp:nvSpPr>
      <dsp:spPr>
        <a:xfrm rot="17280000">
          <a:off x="2915973" y="1242959"/>
          <a:ext cx="2118164" cy="2118164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COMPARTIR</a:t>
          </a:r>
          <a:r>
            <a:rPr lang="en-US" sz="900" b="1" kern="1200" baseline="0" dirty="0"/>
            <a:t> IDEAS CON MIMO, COMPARTIR IDEAS CON RESPETO.</a:t>
          </a:r>
          <a:endParaRPr lang="en-US" sz="900" b="1" kern="1200" dirty="0"/>
        </a:p>
      </dsp:txBody>
      <dsp:txXfrm rot="5400000">
        <a:off x="3277581" y="1829773"/>
        <a:ext cx="1747485" cy="10590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5D8B5-01C4-41AC-89F6-F618223DB44E}">
      <dsp:nvSpPr>
        <dsp:cNvPr id="0" name=""/>
        <dsp:cNvSpPr/>
      </dsp:nvSpPr>
      <dsp:spPr>
        <a:xfrm>
          <a:off x="2913" y="1080683"/>
          <a:ext cx="3550081" cy="142003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baseline="0"/>
            <a:t>EVALUACIONES PREVIAS</a:t>
          </a:r>
          <a:endParaRPr lang="en-US" sz="2400" kern="1200"/>
        </a:p>
      </dsp:txBody>
      <dsp:txXfrm>
        <a:off x="712929" y="1080683"/>
        <a:ext cx="2130049" cy="1420032"/>
      </dsp:txXfrm>
    </dsp:sp>
    <dsp:sp modelId="{F99D3BC0-D673-4539-98F5-D67DB040138B}">
      <dsp:nvSpPr>
        <dsp:cNvPr id="0" name=""/>
        <dsp:cNvSpPr/>
      </dsp:nvSpPr>
      <dsp:spPr>
        <a:xfrm>
          <a:off x="3197987" y="1080683"/>
          <a:ext cx="3550081" cy="142003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baseline="0"/>
            <a:t>EVALUACIONES POSTERIORES</a:t>
          </a:r>
          <a:endParaRPr lang="en-US" sz="2400" kern="1200"/>
        </a:p>
      </dsp:txBody>
      <dsp:txXfrm>
        <a:off x="3908003" y="1080683"/>
        <a:ext cx="2130049" cy="1420032"/>
      </dsp:txXfrm>
    </dsp:sp>
    <dsp:sp modelId="{BB67F783-ED2C-4186-9794-432A13740CAC}">
      <dsp:nvSpPr>
        <dsp:cNvPr id="0" name=""/>
        <dsp:cNvSpPr/>
      </dsp:nvSpPr>
      <dsp:spPr>
        <a:xfrm>
          <a:off x="6393060" y="1080683"/>
          <a:ext cx="3550081" cy="142003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baseline="0"/>
            <a:t>TASAS DE IMPACTO</a:t>
          </a:r>
          <a:endParaRPr lang="en-US" sz="2400" kern="1200"/>
        </a:p>
      </dsp:txBody>
      <dsp:txXfrm>
        <a:off x="7103076" y="1080683"/>
        <a:ext cx="2130049" cy="14200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58566-D3CE-49C6-9A12-F3903B2624A6}">
      <dsp:nvSpPr>
        <dsp:cNvPr id="0" name=""/>
        <dsp:cNvSpPr/>
      </dsp:nvSpPr>
      <dsp:spPr>
        <a:xfrm>
          <a:off x="1214" y="1080440"/>
          <a:ext cx="2841036" cy="14205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PROGRAMA DE APRENDIZAJE DE COMPETENCIAS TRANSVERSALES Y HABILIDADES EMOCIONALES Y COMUNICATIVAS ¿QUÉ SON?</a:t>
          </a:r>
          <a:endParaRPr lang="en-US" sz="1600" kern="1200"/>
        </a:p>
      </dsp:txBody>
      <dsp:txXfrm>
        <a:off x="42820" y="1122046"/>
        <a:ext cx="2757824" cy="1337306"/>
      </dsp:txXfrm>
    </dsp:sp>
    <dsp:sp modelId="{814709BB-1CAA-4123-AEA8-10542B40AC9E}">
      <dsp:nvSpPr>
        <dsp:cNvPr id="0" name=""/>
        <dsp:cNvSpPr/>
      </dsp:nvSpPr>
      <dsp:spPr>
        <a:xfrm>
          <a:off x="5597999" y="1854481"/>
          <a:ext cx="2841036" cy="142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MADE IN PSICOLOGÍA</a:t>
          </a:r>
          <a:endParaRPr lang="en-US" sz="1600" kern="1200"/>
        </a:p>
      </dsp:txBody>
      <dsp:txXfrm>
        <a:off x="5639605" y="1896087"/>
        <a:ext cx="2757824" cy="1337306"/>
      </dsp:txXfrm>
    </dsp:sp>
    <dsp:sp modelId="{E2316C13-F03C-4610-AC24-16D274BDB510}">
      <dsp:nvSpPr>
        <dsp:cNvPr id="0" name=""/>
        <dsp:cNvSpPr/>
      </dsp:nvSpPr>
      <dsp:spPr>
        <a:xfrm>
          <a:off x="5597999" y="433963"/>
          <a:ext cx="2841036" cy="142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10 AÑOS DE PERFECCIONAMIENTO… y los que quedan…</a:t>
          </a:r>
          <a:endParaRPr lang="en-US" sz="1600" kern="1200"/>
        </a:p>
      </dsp:txBody>
      <dsp:txXfrm>
        <a:off x="5639605" y="475569"/>
        <a:ext cx="2757824" cy="13373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2DB0B-6D46-4A16-8754-6113EEA377A1}">
      <dsp:nvSpPr>
        <dsp:cNvPr id="0" name=""/>
        <dsp:cNvSpPr/>
      </dsp:nvSpPr>
      <dsp:spPr>
        <a:xfrm>
          <a:off x="893280" y="386213"/>
          <a:ext cx="5559887" cy="5559887"/>
        </a:xfrm>
        <a:prstGeom prst="pie">
          <a:avLst>
            <a:gd name="adj1" fmla="val 16200000"/>
            <a:gd name="adj2" fmla="val 19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REVISIÓN Y REFORMULACIÓN</a:t>
          </a:r>
          <a:endParaRPr lang="en-US" sz="1100" kern="1200"/>
        </a:p>
      </dsp:txBody>
      <dsp:txXfrm>
        <a:off x="3732794" y="981915"/>
        <a:ext cx="1621633" cy="1191404"/>
      </dsp:txXfrm>
    </dsp:sp>
    <dsp:sp modelId="{6011F861-35B8-4507-8D7B-03BB5A5E0555}">
      <dsp:nvSpPr>
        <dsp:cNvPr id="0" name=""/>
        <dsp:cNvSpPr/>
      </dsp:nvSpPr>
      <dsp:spPr>
        <a:xfrm>
          <a:off x="727807" y="672812"/>
          <a:ext cx="5559887" cy="5559887"/>
        </a:xfrm>
        <a:prstGeom prst="pie">
          <a:avLst>
            <a:gd name="adj1" fmla="val 19800000"/>
            <a:gd name="adj2" fmla="val 1800000"/>
          </a:avLst>
        </a:prstGeom>
        <a:solidFill>
          <a:schemeClr val="accent5">
            <a:hueOff val="1766471"/>
            <a:satOff val="5752"/>
            <a:lumOff val="2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ADAPTADO A LAS NUEVAS DEMANDAS Y NECESIDADES</a:t>
          </a:r>
          <a:endParaRPr lang="en-US" sz="1100" kern="1200"/>
        </a:p>
      </dsp:txBody>
      <dsp:txXfrm>
        <a:off x="4533683" y="2890148"/>
        <a:ext cx="1681204" cy="1125215"/>
      </dsp:txXfrm>
    </dsp:sp>
    <dsp:sp modelId="{312F13CF-5FD1-4014-B2F5-5E003F2166E4}">
      <dsp:nvSpPr>
        <dsp:cNvPr id="0" name=""/>
        <dsp:cNvSpPr/>
      </dsp:nvSpPr>
      <dsp:spPr>
        <a:xfrm>
          <a:off x="727807" y="672812"/>
          <a:ext cx="5559887" cy="5559887"/>
        </a:xfrm>
        <a:prstGeom prst="pie">
          <a:avLst>
            <a:gd name="adj1" fmla="val 1800000"/>
            <a:gd name="adj2" fmla="val 5400000"/>
          </a:avLst>
        </a:prstGeom>
        <a:solidFill>
          <a:schemeClr val="accent5">
            <a:hueOff val="3532942"/>
            <a:satOff val="11503"/>
            <a:lumOff val="4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8 MÓDULOS SEPARADOS EN 3 BLOQUES: ESTILOS DE AFRONTAMIENTO, GESTIÓN DE EMOCIONES Y COMUNICACIÓN. GESTIÓN DE METAS. </a:t>
          </a:r>
          <a:endParaRPr lang="en-US" sz="1100" kern="1200"/>
        </a:p>
      </dsp:txBody>
      <dsp:txXfrm>
        <a:off x="3567321" y="4445593"/>
        <a:ext cx="1621633" cy="1191404"/>
      </dsp:txXfrm>
    </dsp:sp>
    <dsp:sp modelId="{CD39C6F8-5913-4A87-B5FB-9A0338147671}">
      <dsp:nvSpPr>
        <dsp:cNvPr id="0" name=""/>
        <dsp:cNvSpPr/>
      </dsp:nvSpPr>
      <dsp:spPr>
        <a:xfrm>
          <a:off x="727807" y="672812"/>
          <a:ext cx="5559887" cy="5559887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5299413"/>
            <a:satOff val="17255"/>
            <a:lumOff val="6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PROGRAMA MÁS DEMANDADO EN PSICOLOGÍA. (350 PARTICIPANTES EN 3 AÑOS)</a:t>
          </a:r>
          <a:endParaRPr lang="en-US" sz="1100" kern="1200"/>
        </a:p>
      </dsp:txBody>
      <dsp:txXfrm>
        <a:off x="1826547" y="4445593"/>
        <a:ext cx="1621633" cy="1191404"/>
      </dsp:txXfrm>
    </dsp:sp>
    <dsp:sp modelId="{0B33A2FE-806A-4E29-B228-8AB187D5E2E6}">
      <dsp:nvSpPr>
        <dsp:cNvPr id="0" name=""/>
        <dsp:cNvSpPr/>
      </dsp:nvSpPr>
      <dsp:spPr>
        <a:xfrm>
          <a:off x="727807" y="672812"/>
          <a:ext cx="5559887" cy="5559887"/>
        </a:xfrm>
        <a:prstGeom prst="pie">
          <a:avLst>
            <a:gd name="adj1" fmla="val 9000000"/>
            <a:gd name="adj2" fmla="val 12600000"/>
          </a:avLst>
        </a:prstGeom>
        <a:solidFill>
          <a:schemeClr val="accent5">
            <a:hueOff val="7065884"/>
            <a:satOff val="23006"/>
            <a:lumOff val="8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REPERCUSIONES MULTIDIMENSIONALES EN EL ESTUDIANTADO.</a:t>
          </a:r>
          <a:endParaRPr lang="en-US" sz="1100" kern="1200"/>
        </a:p>
      </dsp:txBody>
      <dsp:txXfrm>
        <a:off x="813853" y="2890148"/>
        <a:ext cx="1681204" cy="1125215"/>
      </dsp:txXfrm>
    </dsp:sp>
    <dsp:sp modelId="{A8EFA12D-EB70-49F2-87E1-F5C7616DE3E9}">
      <dsp:nvSpPr>
        <dsp:cNvPr id="0" name=""/>
        <dsp:cNvSpPr/>
      </dsp:nvSpPr>
      <dsp:spPr>
        <a:xfrm>
          <a:off x="727807" y="672812"/>
          <a:ext cx="5559887" cy="5559887"/>
        </a:xfrm>
        <a:prstGeom prst="pie">
          <a:avLst>
            <a:gd name="adj1" fmla="val 12600000"/>
            <a:gd name="adj2" fmla="val 1620000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UNA DINÁMICA VALE MÁS QUE MIL PALABRAS….</a:t>
          </a:r>
          <a:endParaRPr lang="en-US" sz="1100" kern="1200"/>
        </a:p>
      </dsp:txBody>
      <dsp:txXfrm>
        <a:off x="1826547" y="1268514"/>
        <a:ext cx="1621633" cy="119140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E2A9F-B5B6-4C51-AB08-0632FA471AD8}">
      <dsp:nvSpPr>
        <dsp:cNvPr id="0" name=""/>
        <dsp:cNvSpPr/>
      </dsp:nvSpPr>
      <dsp:spPr>
        <a:xfrm>
          <a:off x="4370" y="261882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1. PRESENTACIÓN.</a:t>
          </a:r>
          <a:endParaRPr lang="en-US" sz="1800" kern="1200"/>
        </a:p>
      </dsp:txBody>
      <dsp:txXfrm>
        <a:off x="37953" y="295465"/>
        <a:ext cx="1843855" cy="1079447"/>
      </dsp:txXfrm>
    </dsp:sp>
    <dsp:sp modelId="{39FA15F2-954B-46AB-ABA7-3B55EA366F54}">
      <dsp:nvSpPr>
        <dsp:cNvPr id="0" name=""/>
        <dsp:cNvSpPr/>
      </dsp:nvSpPr>
      <dsp:spPr>
        <a:xfrm>
          <a:off x="2083562" y="598222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083562" y="693009"/>
        <a:ext cx="283595" cy="284359"/>
      </dsp:txXfrm>
    </dsp:sp>
    <dsp:sp modelId="{D5E31B16-ACF1-4BEA-9994-CE6E172066D2}">
      <dsp:nvSpPr>
        <dsp:cNvPr id="0" name=""/>
        <dsp:cNvSpPr/>
      </dsp:nvSpPr>
      <dsp:spPr>
        <a:xfrm>
          <a:off x="2679801" y="261882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1261765"/>
            <a:satOff val="4108"/>
            <a:lumOff val="142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2. AFRONTAMIENTO I.</a:t>
          </a:r>
          <a:endParaRPr lang="en-US" sz="1800" kern="1200"/>
        </a:p>
      </dsp:txBody>
      <dsp:txXfrm>
        <a:off x="2713384" y="295465"/>
        <a:ext cx="1843855" cy="1079447"/>
      </dsp:txXfrm>
    </dsp:sp>
    <dsp:sp modelId="{2581AB5E-B9D3-4BAD-8F12-8EB8C1C0D44D}">
      <dsp:nvSpPr>
        <dsp:cNvPr id="0" name=""/>
        <dsp:cNvSpPr/>
      </dsp:nvSpPr>
      <dsp:spPr>
        <a:xfrm>
          <a:off x="4758993" y="598222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472059"/>
            <a:satOff val="4793"/>
            <a:lumOff val="1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4758993" y="693009"/>
        <a:ext cx="283595" cy="284359"/>
      </dsp:txXfrm>
    </dsp:sp>
    <dsp:sp modelId="{0E0B1950-A5FC-456C-A82D-6A5C73647C4E}">
      <dsp:nvSpPr>
        <dsp:cNvPr id="0" name=""/>
        <dsp:cNvSpPr/>
      </dsp:nvSpPr>
      <dsp:spPr>
        <a:xfrm>
          <a:off x="5355232" y="261882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2523530"/>
            <a:satOff val="8217"/>
            <a:lumOff val="285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3. AFRONTAMIENTO II.</a:t>
          </a:r>
          <a:endParaRPr lang="en-US" sz="1800" kern="1200"/>
        </a:p>
      </dsp:txBody>
      <dsp:txXfrm>
        <a:off x="5388815" y="295465"/>
        <a:ext cx="1843855" cy="1079447"/>
      </dsp:txXfrm>
    </dsp:sp>
    <dsp:sp modelId="{9814C72C-9563-4545-ADB8-2200AA37A90A}">
      <dsp:nvSpPr>
        <dsp:cNvPr id="0" name=""/>
        <dsp:cNvSpPr/>
      </dsp:nvSpPr>
      <dsp:spPr>
        <a:xfrm>
          <a:off x="7434424" y="598222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944118"/>
            <a:satOff val="9586"/>
            <a:lumOff val="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7434424" y="693009"/>
        <a:ext cx="283595" cy="284359"/>
      </dsp:txXfrm>
    </dsp:sp>
    <dsp:sp modelId="{CBE06D29-E1D1-4A02-9649-2C193F2769E2}">
      <dsp:nvSpPr>
        <dsp:cNvPr id="0" name=""/>
        <dsp:cNvSpPr/>
      </dsp:nvSpPr>
      <dsp:spPr>
        <a:xfrm>
          <a:off x="8030663" y="261882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3785295"/>
            <a:satOff val="12325"/>
            <a:lumOff val="4286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4. LENGUAJE Y EMOCIONES. </a:t>
          </a:r>
          <a:endParaRPr lang="en-US" sz="1800" kern="1200"/>
        </a:p>
      </dsp:txBody>
      <dsp:txXfrm>
        <a:off x="8064246" y="295465"/>
        <a:ext cx="1843855" cy="1079447"/>
      </dsp:txXfrm>
    </dsp:sp>
    <dsp:sp modelId="{7A0AA160-4125-427D-A969-1B016EC90DA3}">
      <dsp:nvSpPr>
        <dsp:cNvPr id="0" name=""/>
        <dsp:cNvSpPr/>
      </dsp:nvSpPr>
      <dsp:spPr>
        <a:xfrm rot="5400000">
          <a:off x="8783605" y="1542267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8843994" y="1576666"/>
        <a:ext cx="284359" cy="283595"/>
      </dsp:txXfrm>
    </dsp:sp>
    <dsp:sp modelId="{17A63666-AD0D-424B-ADCB-98953EF387C5}">
      <dsp:nvSpPr>
        <dsp:cNvPr id="0" name=""/>
        <dsp:cNvSpPr/>
      </dsp:nvSpPr>
      <dsp:spPr>
        <a:xfrm>
          <a:off x="8030663" y="2172904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5047060"/>
            <a:satOff val="16433"/>
            <a:lumOff val="5714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5. GESTIÓN DE EMOCIONES.</a:t>
          </a:r>
          <a:endParaRPr lang="en-US" sz="1800" kern="1200"/>
        </a:p>
      </dsp:txBody>
      <dsp:txXfrm>
        <a:off x="8064246" y="2206487"/>
        <a:ext cx="1843855" cy="1079447"/>
      </dsp:txXfrm>
    </dsp:sp>
    <dsp:sp modelId="{B7D6B17D-9D4F-4C0A-B502-BFAC1C07FEBB}">
      <dsp:nvSpPr>
        <dsp:cNvPr id="0" name=""/>
        <dsp:cNvSpPr/>
      </dsp:nvSpPr>
      <dsp:spPr>
        <a:xfrm rot="10800000">
          <a:off x="7457356" y="2509244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5888237"/>
            <a:satOff val="19172"/>
            <a:lumOff val="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7578897" y="2604031"/>
        <a:ext cx="283595" cy="284359"/>
      </dsp:txXfrm>
    </dsp:sp>
    <dsp:sp modelId="{AC38A4E6-FA3A-490F-AF3E-19B564086BE6}">
      <dsp:nvSpPr>
        <dsp:cNvPr id="0" name=""/>
        <dsp:cNvSpPr/>
      </dsp:nvSpPr>
      <dsp:spPr>
        <a:xfrm>
          <a:off x="5355232" y="2172904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6308825"/>
            <a:satOff val="20541"/>
            <a:lumOff val="714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6. OPTIMISMO DISPOSICIONAL.</a:t>
          </a:r>
          <a:endParaRPr lang="en-US" sz="1800" kern="1200"/>
        </a:p>
      </dsp:txBody>
      <dsp:txXfrm>
        <a:off x="5388815" y="2206487"/>
        <a:ext cx="1843855" cy="1079447"/>
      </dsp:txXfrm>
    </dsp:sp>
    <dsp:sp modelId="{F57C0AD8-B971-4ACD-986D-1C9AC19A9B25}">
      <dsp:nvSpPr>
        <dsp:cNvPr id="0" name=""/>
        <dsp:cNvSpPr/>
      </dsp:nvSpPr>
      <dsp:spPr>
        <a:xfrm rot="10800000">
          <a:off x="4781925" y="2509244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7360296"/>
            <a:satOff val="23965"/>
            <a:lumOff val="8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4903466" y="2604031"/>
        <a:ext cx="283595" cy="284359"/>
      </dsp:txXfrm>
    </dsp:sp>
    <dsp:sp modelId="{AC0961EB-C595-48A8-8905-77963D6B86A5}">
      <dsp:nvSpPr>
        <dsp:cNvPr id="0" name=""/>
        <dsp:cNvSpPr/>
      </dsp:nvSpPr>
      <dsp:spPr>
        <a:xfrm>
          <a:off x="2679801" y="2172904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7570590"/>
            <a:satOff val="24650"/>
            <a:lumOff val="857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7. GESTIÓN DE METAS</a:t>
          </a:r>
          <a:endParaRPr lang="en-US" sz="1800" kern="1200"/>
        </a:p>
      </dsp:txBody>
      <dsp:txXfrm>
        <a:off x="2713384" y="2206487"/>
        <a:ext cx="1843855" cy="1079447"/>
      </dsp:txXfrm>
    </dsp:sp>
    <dsp:sp modelId="{41754FB7-4F75-4224-BF42-B69014F9B47F}">
      <dsp:nvSpPr>
        <dsp:cNvPr id="0" name=""/>
        <dsp:cNvSpPr/>
      </dsp:nvSpPr>
      <dsp:spPr>
        <a:xfrm rot="10800000">
          <a:off x="2106495" y="2509244"/>
          <a:ext cx="405136" cy="473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228036" y="2604031"/>
        <a:ext cx="283595" cy="284359"/>
      </dsp:txXfrm>
    </dsp:sp>
    <dsp:sp modelId="{2539686D-6B1A-40AF-AECF-3F2CEA98D075}">
      <dsp:nvSpPr>
        <dsp:cNvPr id="0" name=""/>
        <dsp:cNvSpPr/>
      </dsp:nvSpPr>
      <dsp:spPr>
        <a:xfrm>
          <a:off x="4370" y="2172904"/>
          <a:ext cx="1911021" cy="1146613"/>
        </a:xfrm>
        <a:prstGeom prst="roundRect">
          <a:avLst>
            <a:gd name="adj" fmla="val 1000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8. CIERRE. </a:t>
          </a:r>
          <a:endParaRPr lang="en-US" sz="1800" kern="1200"/>
        </a:p>
      </dsp:txBody>
      <dsp:txXfrm>
        <a:off x="37953" y="2206487"/>
        <a:ext cx="1843855" cy="107944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892D50-AD86-4047-B454-476CA33E1CFD}">
      <dsp:nvSpPr>
        <dsp:cNvPr id="0" name=""/>
        <dsp:cNvSpPr/>
      </dsp:nvSpPr>
      <dsp:spPr>
        <a:xfrm rot="5400000">
          <a:off x="2612433" y="316166"/>
          <a:ext cx="1715771" cy="149272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¿QUIÉN LA DEMANDA?</a:t>
          </a:r>
          <a:endParaRPr lang="en-US" sz="1100" kern="1200"/>
        </a:p>
      </dsp:txBody>
      <dsp:txXfrm rot="-5400000">
        <a:off x="2956573" y="472015"/>
        <a:ext cx="1027490" cy="1181023"/>
      </dsp:txXfrm>
    </dsp:sp>
    <dsp:sp modelId="{7D7D91C1-E818-4219-82B2-48E48E9934A4}">
      <dsp:nvSpPr>
        <dsp:cNvPr id="0" name=""/>
        <dsp:cNvSpPr/>
      </dsp:nvSpPr>
      <dsp:spPr>
        <a:xfrm>
          <a:off x="4261975" y="547795"/>
          <a:ext cx="1914800" cy="1029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04A41-19D8-4344-AAFE-6D04357FD1DE}">
      <dsp:nvSpPr>
        <dsp:cNvPr id="0" name=""/>
        <dsp:cNvSpPr/>
      </dsp:nvSpPr>
      <dsp:spPr>
        <a:xfrm rot="5400000">
          <a:off x="1000294" y="316166"/>
          <a:ext cx="1715771" cy="149272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2944118"/>
            <a:satOff val="9586"/>
            <a:lumOff val="3333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344434" y="472015"/>
        <a:ext cx="1027490" cy="1181023"/>
      </dsp:txXfrm>
    </dsp:sp>
    <dsp:sp modelId="{51629474-0240-4054-BC20-B093F37C496A}">
      <dsp:nvSpPr>
        <dsp:cNvPr id="0" name=""/>
        <dsp:cNvSpPr/>
      </dsp:nvSpPr>
      <dsp:spPr>
        <a:xfrm rot="5400000">
          <a:off x="1803275" y="1772512"/>
          <a:ext cx="1715771" cy="149272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5888237"/>
            <a:satOff val="19172"/>
            <a:lumOff val="6667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VOSOTRAS/OS</a:t>
          </a:r>
          <a:endParaRPr lang="en-US" sz="1100" kern="1200" dirty="0"/>
        </a:p>
      </dsp:txBody>
      <dsp:txXfrm rot="-5400000">
        <a:off x="2147415" y="1928361"/>
        <a:ext cx="1027490" cy="1181023"/>
      </dsp:txXfrm>
    </dsp:sp>
    <dsp:sp modelId="{DF9BC508-6CEF-4BB0-BA8C-A7C7244894E9}">
      <dsp:nvSpPr>
        <dsp:cNvPr id="0" name=""/>
        <dsp:cNvSpPr/>
      </dsp:nvSpPr>
      <dsp:spPr>
        <a:xfrm>
          <a:off x="0" y="2004141"/>
          <a:ext cx="1853032" cy="1029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9D4E5-0FEA-4FD9-B777-8E13BBF5CCDD}">
      <dsp:nvSpPr>
        <dsp:cNvPr id="0" name=""/>
        <dsp:cNvSpPr/>
      </dsp:nvSpPr>
      <dsp:spPr>
        <a:xfrm rot="5400000">
          <a:off x="3415413" y="1772512"/>
          <a:ext cx="1715771" cy="149272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759553" y="1928361"/>
        <a:ext cx="1027490" cy="1181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A4E2C-DEC9-4561-A306-97BBA7C2986B}">
      <dsp:nvSpPr>
        <dsp:cNvPr id="0" name=""/>
        <dsp:cNvSpPr/>
      </dsp:nvSpPr>
      <dsp:spPr>
        <a:xfrm>
          <a:off x="229655" y="680"/>
          <a:ext cx="6046993" cy="22305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/>
            <a:t>Los Grupos de Orientación Universitaria (GOU en adelante) nacieron como un programa de innovación educativa en el curso 2007-2008 y fueron desarrollado por un equipo coordinado por la profesora Ángela Muñoz Sánchez, quien desde entonces ha estado trabajando en la perfección y mejora de dicho programa. </a:t>
          </a:r>
          <a:endParaRPr lang="en-US" sz="1800" kern="1200"/>
        </a:p>
      </dsp:txBody>
      <dsp:txXfrm>
        <a:off x="294987" y="66012"/>
        <a:ext cx="5916329" cy="2099927"/>
      </dsp:txXfrm>
    </dsp:sp>
    <dsp:sp modelId="{550D6020-0FA9-4F3C-938F-1E2653911914}">
      <dsp:nvSpPr>
        <dsp:cNvPr id="0" name=""/>
        <dsp:cNvSpPr/>
      </dsp:nvSpPr>
      <dsp:spPr>
        <a:xfrm rot="5400000">
          <a:off x="2834916" y="2287036"/>
          <a:ext cx="836471" cy="10037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52022" y="2370684"/>
        <a:ext cx="602260" cy="585530"/>
      </dsp:txXfrm>
    </dsp:sp>
    <dsp:sp modelId="{E4F00EFD-9B11-4985-BCD6-689CD72C6CAB}">
      <dsp:nvSpPr>
        <dsp:cNvPr id="0" name=""/>
        <dsp:cNvSpPr/>
      </dsp:nvSpPr>
      <dsp:spPr>
        <a:xfrm>
          <a:off x="229655" y="3346567"/>
          <a:ext cx="6046993" cy="2230591"/>
        </a:xfrm>
        <a:prstGeom prst="roundRect">
          <a:avLst>
            <a:gd name="adj" fmla="val 10000"/>
          </a:avLst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i="1" kern="1200" baseline="0"/>
            <a:t>Muñoz, A., Sánchez, A., García, M. B., Fernández-Baena, F. J., Bernedo, I., Portillo, R., Hidalgo, S. (2014). La Orientación en el nuevo plan de estudios de Psicología: un proyecto basado en la cooperación entre iguales. En A. Muñoz (Coord), Recursos y Experiencias de Innovación Educativa en el Contexto Universitario (pp. 15-34). Málaga: Publicaciones y Divulgación Científica. Vicerrectorado de Investigación y Transferencia de la Universidad de Málaga. </a:t>
          </a:r>
          <a:endParaRPr lang="en-US" sz="1800" kern="1200"/>
        </a:p>
      </dsp:txBody>
      <dsp:txXfrm>
        <a:off x="294987" y="3411899"/>
        <a:ext cx="5916329" cy="20999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AA485-15AF-40F9-8BDF-C1AF7D6C92EA}">
      <dsp:nvSpPr>
        <dsp:cNvPr id="0" name=""/>
        <dsp:cNvSpPr/>
      </dsp:nvSpPr>
      <dsp:spPr>
        <a:xfrm>
          <a:off x="560101" y="0"/>
          <a:ext cx="5386101" cy="1394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/>
            <a:t>Estudiantes que reciban formación en tutorización/orientación. Si el GOU ya lleva varios cursos en marcha, es preferible además que los alumnos coordinadores, además de la formación recibida, hayan pasado por las diferentes fases del programa. </a:t>
          </a:r>
          <a:endParaRPr lang="en-US" sz="1700" kern="1200"/>
        </a:p>
      </dsp:txBody>
      <dsp:txXfrm>
        <a:off x="600943" y="40842"/>
        <a:ext cx="5304417" cy="1312776"/>
      </dsp:txXfrm>
    </dsp:sp>
    <dsp:sp modelId="{7482E9F1-CBD2-4A2A-B58E-045318259AE3}">
      <dsp:nvSpPr>
        <dsp:cNvPr id="0" name=""/>
        <dsp:cNvSpPr/>
      </dsp:nvSpPr>
      <dsp:spPr>
        <a:xfrm rot="5400000">
          <a:off x="2991690" y="1429321"/>
          <a:ext cx="522922" cy="627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3064899" y="1481614"/>
        <a:ext cx="376505" cy="366045"/>
      </dsp:txXfrm>
    </dsp:sp>
    <dsp:sp modelId="{8DEAB364-E865-4687-8805-DD3F3A070622}">
      <dsp:nvSpPr>
        <dsp:cNvPr id="0" name=""/>
        <dsp:cNvSpPr/>
      </dsp:nvSpPr>
      <dsp:spPr>
        <a:xfrm>
          <a:off x="560101" y="2091689"/>
          <a:ext cx="5386101" cy="1394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/>
            <a:t>Apoyo de las instituciones, tanto a nivel del equipo decanal como del equipo docente. (Apoyo logístico, recursos, etc).  </a:t>
          </a:r>
          <a:endParaRPr lang="en-US" sz="1700" kern="1200"/>
        </a:p>
      </dsp:txBody>
      <dsp:txXfrm>
        <a:off x="600943" y="2132531"/>
        <a:ext cx="5304417" cy="1312776"/>
      </dsp:txXfrm>
    </dsp:sp>
    <dsp:sp modelId="{3DEF3202-9E9A-4D53-A56E-60C25E5A34F2}">
      <dsp:nvSpPr>
        <dsp:cNvPr id="0" name=""/>
        <dsp:cNvSpPr/>
      </dsp:nvSpPr>
      <dsp:spPr>
        <a:xfrm rot="5400000">
          <a:off x="2991690" y="3521011"/>
          <a:ext cx="522922" cy="627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3064899" y="3573304"/>
        <a:ext cx="376505" cy="366045"/>
      </dsp:txXfrm>
    </dsp:sp>
    <dsp:sp modelId="{09CA87FD-CFA0-40C5-8442-83E9CF1D69CA}">
      <dsp:nvSpPr>
        <dsp:cNvPr id="0" name=""/>
        <dsp:cNvSpPr/>
      </dsp:nvSpPr>
      <dsp:spPr>
        <a:xfrm>
          <a:off x="560101" y="4183380"/>
          <a:ext cx="5386101" cy="1394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baseline="0"/>
            <a:t>Evaluación de las necesidades del alumnado de primer curso, para que las actividades estén adaptadas a sus demandas reales. </a:t>
          </a:r>
          <a:endParaRPr lang="en-US" sz="1700" kern="1200"/>
        </a:p>
      </dsp:txBody>
      <dsp:txXfrm>
        <a:off x="600943" y="4224222"/>
        <a:ext cx="5304417" cy="1312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D2108-679A-4B88-9317-864E0FA5683E}">
      <dsp:nvSpPr>
        <dsp:cNvPr id="0" name=""/>
        <dsp:cNvSpPr/>
      </dsp:nvSpPr>
      <dsp:spPr>
        <a:xfrm>
          <a:off x="2971290" y="706053"/>
          <a:ext cx="5451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5190" y="45720"/>
              </a:lnTo>
            </a:path>
          </a:pathLst>
        </a:cu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9490" y="748894"/>
        <a:ext cx="28789" cy="5757"/>
      </dsp:txXfrm>
    </dsp:sp>
    <dsp:sp modelId="{6D7287D3-D00A-40C5-BABA-6C1CC85B5D4A}">
      <dsp:nvSpPr>
        <dsp:cNvPr id="0" name=""/>
        <dsp:cNvSpPr/>
      </dsp:nvSpPr>
      <dsp:spPr>
        <a:xfrm>
          <a:off x="469652" y="741"/>
          <a:ext cx="2503437" cy="15020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71" tIns="128764" rIns="122671" bIns="12876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>
              <a:solidFill>
                <a:srgbClr val="002060"/>
              </a:solidFill>
            </a:rPr>
            <a:t>Visibilidad en la jornada de presentación de la carrera.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469652" y="741"/>
        <a:ext cx="2503437" cy="1502062"/>
      </dsp:txXfrm>
    </dsp:sp>
    <dsp:sp modelId="{40A686C5-6F14-46CF-8C2F-E7DD51CA20A0}">
      <dsp:nvSpPr>
        <dsp:cNvPr id="0" name=""/>
        <dsp:cNvSpPr/>
      </dsp:nvSpPr>
      <dsp:spPr>
        <a:xfrm>
          <a:off x="6050518" y="706053"/>
          <a:ext cx="5451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5190" y="45720"/>
              </a:lnTo>
            </a:path>
          </a:pathLst>
        </a:cu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08719" y="748894"/>
        <a:ext cx="28789" cy="5757"/>
      </dsp:txXfrm>
    </dsp:sp>
    <dsp:sp modelId="{9A218F97-89EE-4ACB-8332-0BD1B4383E88}">
      <dsp:nvSpPr>
        <dsp:cNvPr id="0" name=""/>
        <dsp:cNvSpPr/>
      </dsp:nvSpPr>
      <dsp:spPr>
        <a:xfrm>
          <a:off x="3548881" y="741"/>
          <a:ext cx="2503437" cy="15020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71" tIns="128764" rIns="122671" bIns="12876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>
              <a:solidFill>
                <a:srgbClr val="002060"/>
              </a:solidFill>
            </a:rPr>
            <a:t>Charlas informativas en las clases, durante la primera semana lectiva. 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3548881" y="741"/>
        <a:ext cx="2503437" cy="1502062"/>
      </dsp:txXfrm>
    </dsp:sp>
    <dsp:sp modelId="{81837DBA-01EE-4A97-80A1-D814573FDDF8}">
      <dsp:nvSpPr>
        <dsp:cNvPr id="0" name=""/>
        <dsp:cNvSpPr/>
      </dsp:nvSpPr>
      <dsp:spPr>
        <a:xfrm>
          <a:off x="1721371" y="1501004"/>
          <a:ext cx="6158457" cy="545190"/>
        </a:xfrm>
        <a:custGeom>
          <a:avLst/>
          <a:gdLst/>
          <a:ahLst/>
          <a:cxnLst/>
          <a:rect l="0" t="0" r="0" b="0"/>
          <a:pathLst>
            <a:path>
              <a:moveTo>
                <a:pt x="6158457" y="0"/>
              </a:moveTo>
              <a:lnTo>
                <a:pt x="6158457" y="289695"/>
              </a:lnTo>
              <a:lnTo>
                <a:pt x="0" y="289695"/>
              </a:lnTo>
              <a:lnTo>
                <a:pt x="0" y="545190"/>
              </a:lnTo>
            </a:path>
          </a:pathLst>
        </a:cu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45967" y="1770721"/>
        <a:ext cx="309265" cy="5757"/>
      </dsp:txXfrm>
    </dsp:sp>
    <dsp:sp modelId="{86FC3408-F085-40EB-8951-2B3C56CF3326}">
      <dsp:nvSpPr>
        <dsp:cNvPr id="0" name=""/>
        <dsp:cNvSpPr/>
      </dsp:nvSpPr>
      <dsp:spPr>
        <a:xfrm>
          <a:off x="6628109" y="741"/>
          <a:ext cx="2503437" cy="15020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71" tIns="128764" rIns="122671" bIns="12876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>
              <a:solidFill>
                <a:srgbClr val="002060"/>
              </a:solidFill>
            </a:rPr>
            <a:t>Creación de una asignatura en Campus Virtual para coordinar el GOU.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6628109" y="741"/>
        <a:ext cx="2503437" cy="1502062"/>
      </dsp:txXfrm>
    </dsp:sp>
    <dsp:sp modelId="{18A428C3-D121-4563-9BE8-6CE80D812A40}">
      <dsp:nvSpPr>
        <dsp:cNvPr id="0" name=""/>
        <dsp:cNvSpPr/>
      </dsp:nvSpPr>
      <dsp:spPr>
        <a:xfrm>
          <a:off x="2971290" y="2783906"/>
          <a:ext cx="5451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5190" y="45720"/>
              </a:lnTo>
            </a:path>
          </a:pathLst>
        </a:custGeom>
        <a:noFill/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9490" y="2826747"/>
        <a:ext cx="28789" cy="5757"/>
      </dsp:txXfrm>
    </dsp:sp>
    <dsp:sp modelId="{1ADC3C86-6E81-4F86-BFA7-7F0F4F9612D5}">
      <dsp:nvSpPr>
        <dsp:cNvPr id="0" name=""/>
        <dsp:cNvSpPr/>
      </dsp:nvSpPr>
      <dsp:spPr>
        <a:xfrm>
          <a:off x="469652" y="2078595"/>
          <a:ext cx="2503437" cy="15020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71" tIns="128764" rIns="122671" bIns="12876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>
              <a:solidFill>
                <a:srgbClr val="002060"/>
              </a:solidFill>
            </a:rPr>
            <a:t>Visibilidad y difusión a través de correos y RRSS. 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469652" y="2078595"/>
        <a:ext cx="2503437" cy="1502062"/>
      </dsp:txXfrm>
    </dsp:sp>
    <dsp:sp modelId="{CBED889F-D248-4D21-9429-124D0A461A18}">
      <dsp:nvSpPr>
        <dsp:cNvPr id="0" name=""/>
        <dsp:cNvSpPr/>
      </dsp:nvSpPr>
      <dsp:spPr>
        <a:xfrm>
          <a:off x="3548881" y="2078595"/>
          <a:ext cx="2503437" cy="15020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671" tIns="128764" rIns="122671" bIns="12876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>
              <a:solidFill>
                <a:srgbClr val="002060"/>
              </a:solidFill>
            </a:rPr>
            <a:t>Elemento clave: Creación de canales de información a través de </a:t>
          </a:r>
          <a:r>
            <a:rPr lang="es-ES" sz="2000" kern="1200" baseline="0" dirty="0" err="1">
              <a:solidFill>
                <a:srgbClr val="002060"/>
              </a:solidFill>
            </a:rPr>
            <a:t>Whatsapp</a:t>
          </a:r>
          <a:r>
            <a:rPr lang="es-ES" sz="2000" kern="1200" baseline="0" dirty="0">
              <a:solidFill>
                <a:srgbClr val="002060"/>
              </a:solidFill>
            </a:rPr>
            <a:t>. 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3548881" y="2078595"/>
        <a:ext cx="2503437" cy="1502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7932A-35A6-4311-98DC-0C816624280D}">
      <dsp:nvSpPr>
        <dsp:cNvPr id="0" name=""/>
        <dsp:cNvSpPr/>
      </dsp:nvSpPr>
      <dsp:spPr>
        <a:xfrm>
          <a:off x="750" y="0"/>
          <a:ext cx="3037879" cy="3581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0" rIns="30007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Reunir a un grupo de estudiantes coordinadores, quienes recibirán una formación específica para su desempeño. </a:t>
          </a:r>
          <a:endParaRPr lang="en-US" sz="1600" kern="1200" dirty="0"/>
        </a:p>
      </dsp:txBody>
      <dsp:txXfrm>
        <a:off x="750" y="1432559"/>
        <a:ext cx="3037879" cy="2148840"/>
      </dsp:txXfrm>
    </dsp:sp>
    <dsp:sp modelId="{759FC30B-4A6F-434D-96F0-67667E7425EE}">
      <dsp:nvSpPr>
        <dsp:cNvPr id="0" name=""/>
        <dsp:cNvSpPr/>
      </dsp:nvSpPr>
      <dsp:spPr>
        <a:xfrm>
          <a:off x="750" y="0"/>
          <a:ext cx="3037879" cy="143256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165100" rIns="30007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750" y="0"/>
        <a:ext cx="3037879" cy="1432560"/>
      </dsp:txXfrm>
    </dsp:sp>
    <dsp:sp modelId="{32C6C46F-269F-4FCD-BB69-E09D6B8AB940}">
      <dsp:nvSpPr>
        <dsp:cNvPr id="0" name=""/>
        <dsp:cNvSpPr/>
      </dsp:nvSpPr>
      <dsp:spPr>
        <a:xfrm>
          <a:off x="3281660" y="0"/>
          <a:ext cx="3037879" cy="3581400"/>
        </a:xfrm>
        <a:prstGeom prst="rec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0" rIns="30007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Establecer la estructura del GOU (cuantos alumnos de diferentes cursos lo conformarán, que funciones realizarán cada uno de ellos, cuales serán las líneas de actuación).</a:t>
          </a:r>
          <a:endParaRPr lang="en-US" sz="1600" kern="1200" dirty="0"/>
        </a:p>
      </dsp:txBody>
      <dsp:txXfrm>
        <a:off x="3281660" y="1432559"/>
        <a:ext cx="3037879" cy="2148840"/>
      </dsp:txXfrm>
    </dsp:sp>
    <dsp:sp modelId="{3C0D9FE4-70D0-467C-A240-21C03534CE02}">
      <dsp:nvSpPr>
        <dsp:cNvPr id="0" name=""/>
        <dsp:cNvSpPr/>
      </dsp:nvSpPr>
      <dsp:spPr>
        <a:xfrm>
          <a:off x="3281660" y="0"/>
          <a:ext cx="3037879" cy="143256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165100" rIns="30007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281660" y="0"/>
        <a:ext cx="3037879" cy="1432560"/>
      </dsp:txXfrm>
    </dsp:sp>
    <dsp:sp modelId="{3DB05B51-220B-4AC5-9FA0-3101677DFF9A}">
      <dsp:nvSpPr>
        <dsp:cNvPr id="0" name=""/>
        <dsp:cNvSpPr/>
      </dsp:nvSpPr>
      <dsp:spPr>
        <a:xfrm>
          <a:off x="6562570" y="0"/>
          <a:ext cx="3037879" cy="3581400"/>
        </a:xfrm>
        <a:prstGeom prst="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0" rIns="30007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Realizar una evaluación de las necesidades del alumnado de primer curso y conforme a dicha evaluación, desarrollar las actividades necesarias para satisfacer dichas demandas.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baseline="0" dirty="0"/>
            <a:t>IMP: SEGUIR EL MÉTODO CIENTÍFICO. </a:t>
          </a:r>
          <a:endParaRPr lang="en-US" sz="1600" kern="1200" dirty="0"/>
        </a:p>
      </dsp:txBody>
      <dsp:txXfrm>
        <a:off x="6562570" y="1432559"/>
        <a:ext cx="3037879" cy="2148840"/>
      </dsp:txXfrm>
    </dsp:sp>
    <dsp:sp modelId="{C5852E3B-9C63-40E5-85E1-1EB1630E6E2F}">
      <dsp:nvSpPr>
        <dsp:cNvPr id="0" name=""/>
        <dsp:cNvSpPr/>
      </dsp:nvSpPr>
      <dsp:spPr>
        <a:xfrm>
          <a:off x="6562570" y="0"/>
          <a:ext cx="3037879" cy="1432560"/>
        </a:xfrm>
        <a:prstGeom prst="rect">
          <a:avLst/>
        </a:prstGeom>
        <a:noFill/>
        <a:ln w="34925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0075" tIns="165100" rIns="30007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6562570" y="0"/>
        <a:ext cx="3037879" cy="14325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B8D58-B8FD-4360-BC5E-BFC6BC083ED0}">
      <dsp:nvSpPr>
        <dsp:cNvPr id="0" name=""/>
        <dsp:cNvSpPr/>
      </dsp:nvSpPr>
      <dsp:spPr>
        <a:xfrm>
          <a:off x="0" y="0"/>
          <a:ext cx="650630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A5728-49E5-45FE-9E0C-F0BE8B8D40C2}">
      <dsp:nvSpPr>
        <dsp:cNvPr id="0" name=""/>
        <dsp:cNvSpPr/>
      </dsp:nvSpPr>
      <dsp:spPr>
        <a:xfrm>
          <a:off x="0" y="0"/>
          <a:ext cx="6506304" cy="139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baseline="0"/>
            <a:t>Subprograma 1,. Acogida y Orientación Universitaria c</a:t>
          </a:r>
          <a:r>
            <a:rPr lang="es-ES" sz="1900" kern="1200" baseline="0"/>
            <a:t>ompuesto por actividades: tales como Jornada de bienvenida, actividades de presentación, Jornadas de transición para el alumnado novel y Orientación Individualizada. </a:t>
          </a:r>
          <a:endParaRPr lang="en-US" sz="1900" kern="1200"/>
        </a:p>
      </dsp:txBody>
      <dsp:txXfrm>
        <a:off x="0" y="0"/>
        <a:ext cx="6506304" cy="1394460"/>
      </dsp:txXfrm>
    </dsp:sp>
    <dsp:sp modelId="{CCBADE03-05F7-4040-8B72-284BE0B1837C}">
      <dsp:nvSpPr>
        <dsp:cNvPr id="0" name=""/>
        <dsp:cNvSpPr/>
      </dsp:nvSpPr>
      <dsp:spPr>
        <a:xfrm>
          <a:off x="0" y="1394460"/>
          <a:ext cx="6506304" cy="0"/>
        </a:xfrm>
        <a:prstGeom prst="line">
          <a:avLst/>
        </a:prstGeom>
        <a:solidFill>
          <a:schemeClr val="accent5">
            <a:hueOff val="2944118"/>
            <a:satOff val="9586"/>
            <a:lumOff val="3333"/>
            <a:alphaOff val="0"/>
          </a:schemeClr>
        </a:solidFill>
        <a:ln w="34925" cap="flat" cmpd="sng" algn="in">
          <a:solidFill>
            <a:schemeClr val="accent5">
              <a:hueOff val="2944118"/>
              <a:satOff val="9586"/>
              <a:lumOff val="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3C118-02B8-4189-A451-D943D52B6BFC}">
      <dsp:nvSpPr>
        <dsp:cNvPr id="0" name=""/>
        <dsp:cNvSpPr/>
      </dsp:nvSpPr>
      <dsp:spPr>
        <a:xfrm>
          <a:off x="0" y="1394460"/>
          <a:ext cx="6506304" cy="139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baseline="0"/>
            <a:t>Subprograma 2. Evaluación de necesidades y planificación de talleres. </a:t>
          </a:r>
          <a:r>
            <a:rPr lang="es-ES" sz="1900" kern="1200" baseline="0"/>
            <a:t>El alumnado cumplimenta un cuestionario de evaluación de necesidades y en función de los datos de esta evaluación, se planfican e imparten talleres de información y formación (Muñoz et als, 2014) . </a:t>
          </a:r>
          <a:endParaRPr lang="en-US" sz="1900" kern="1200"/>
        </a:p>
      </dsp:txBody>
      <dsp:txXfrm>
        <a:off x="0" y="1394460"/>
        <a:ext cx="6506304" cy="1394460"/>
      </dsp:txXfrm>
    </dsp:sp>
    <dsp:sp modelId="{59CE9E49-427A-4ABD-AC14-E0951FF920F6}">
      <dsp:nvSpPr>
        <dsp:cNvPr id="0" name=""/>
        <dsp:cNvSpPr/>
      </dsp:nvSpPr>
      <dsp:spPr>
        <a:xfrm>
          <a:off x="0" y="2788920"/>
          <a:ext cx="6506304" cy="0"/>
        </a:xfrm>
        <a:prstGeom prst="line">
          <a:avLst/>
        </a:prstGeom>
        <a:solidFill>
          <a:schemeClr val="accent5">
            <a:hueOff val="5888237"/>
            <a:satOff val="19172"/>
            <a:lumOff val="6667"/>
            <a:alphaOff val="0"/>
          </a:schemeClr>
        </a:solidFill>
        <a:ln w="34925" cap="flat" cmpd="sng" algn="in">
          <a:solidFill>
            <a:schemeClr val="accent5">
              <a:hueOff val="5888237"/>
              <a:satOff val="19172"/>
              <a:lumOff val="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50A97-1381-4F52-8C43-58DD96CBAFD3}">
      <dsp:nvSpPr>
        <dsp:cNvPr id="0" name=""/>
        <dsp:cNvSpPr/>
      </dsp:nvSpPr>
      <dsp:spPr>
        <a:xfrm>
          <a:off x="0" y="2788920"/>
          <a:ext cx="6506304" cy="139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baseline="0"/>
            <a:t>Subprograma 3. Tutoría de Iguales. </a:t>
          </a:r>
          <a:r>
            <a:rPr lang="es-ES" sz="1900" kern="1200" baseline="0"/>
            <a:t>El objetivo de la tutoría de iguales es facilitar el apoyo y adaptación al alumnado a través del acompañamiento que hacen alumnos y alumnas titures de cursos superiores. </a:t>
          </a:r>
          <a:endParaRPr lang="en-US" sz="1900" kern="1200"/>
        </a:p>
      </dsp:txBody>
      <dsp:txXfrm>
        <a:off x="0" y="2788920"/>
        <a:ext cx="6506304" cy="1394460"/>
      </dsp:txXfrm>
    </dsp:sp>
    <dsp:sp modelId="{D9D531B4-908F-4AA5-8824-78A8E29CE48A}">
      <dsp:nvSpPr>
        <dsp:cNvPr id="0" name=""/>
        <dsp:cNvSpPr/>
      </dsp:nvSpPr>
      <dsp:spPr>
        <a:xfrm>
          <a:off x="0" y="4183380"/>
          <a:ext cx="6506304" cy="0"/>
        </a:xfrm>
        <a:prstGeom prst="line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42C3F-C197-497B-90E9-C0610330B112}">
      <dsp:nvSpPr>
        <dsp:cNvPr id="0" name=""/>
        <dsp:cNvSpPr/>
      </dsp:nvSpPr>
      <dsp:spPr>
        <a:xfrm>
          <a:off x="0" y="4183380"/>
          <a:ext cx="6506304" cy="139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baseline="0" dirty="0"/>
            <a:t>Subprograma 4. Afronta-T. </a:t>
          </a:r>
          <a:r>
            <a:rPr lang="es-ES" sz="1900" kern="1200" baseline="0" dirty="0"/>
            <a:t>Es un programa que consta de varias sesiones a lo largo de un cuatrimestre (Lino, Bernedo, Muñoz y Espinosa, 2012). Su objetivo es que los alumnos y alumnas participantes adquieran competencias comunicativas básicas y mejoren su estilo de afrontamiento. </a:t>
          </a:r>
          <a:endParaRPr lang="en-US" sz="1900" kern="1200" dirty="0"/>
        </a:p>
      </dsp:txBody>
      <dsp:txXfrm>
        <a:off x="0" y="4183380"/>
        <a:ext cx="6506304" cy="13944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ECCEE-3235-41D5-AD16-B7132287692E}">
      <dsp:nvSpPr>
        <dsp:cNvPr id="0" name=""/>
        <dsp:cNvSpPr/>
      </dsp:nvSpPr>
      <dsp:spPr>
        <a:xfrm>
          <a:off x="8940112" y="3111331"/>
          <a:ext cx="1143011" cy="543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699"/>
              </a:lnTo>
              <a:lnTo>
                <a:pt x="1143011" y="370699"/>
              </a:lnTo>
              <a:lnTo>
                <a:pt x="1143011" y="543969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E718C-86C1-405A-A80D-0ED4B37C250E}">
      <dsp:nvSpPr>
        <dsp:cNvPr id="0" name=""/>
        <dsp:cNvSpPr/>
      </dsp:nvSpPr>
      <dsp:spPr>
        <a:xfrm>
          <a:off x="7797101" y="3111331"/>
          <a:ext cx="1143011" cy="543969"/>
        </a:xfrm>
        <a:custGeom>
          <a:avLst/>
          <a:gdLst/>
          <a:ahLst/>
          <a:cxnLst/>
          <a:rect l="0" t="0" r="0" b="0"/>
          <a:pathLst>
            <a:path>
              <a:moveTo>
                <a:pt x="1143011" y="0"/>
              </a:moveTo>
              <a:lnTo>
                <a:pt x="1143011" y="370699"/>
              </a:lnTo>
              <a:lnTo>
                <a:pt x="0" y="370699"/>
              </a:lnTo>
              <a:lnTo>
                <a:pt x="0" y="543969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7746E-C11F-499C-BA59-F86618E47960}">
      <dsp:nvSpPr>
        <dsp:cNvPr id="0" name=""/>
        <dsp:cNvSpPr/>
      </dsp:nvSpPr>
      <dsp:spPr>
        <a:xfrm>
          <a:off x="6082583" y="1379668"/>
          <a:ext cx="2857529" cy="543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699"/>
              </a:lnTo>
              <a:lnTo>
                <a:pt x="2857529" y="370699"/>
              </a:lnTo>
              <a:lnTo>
                <a:pt x="2857529" y="543969"/>
              </a:lnTo>
            </a:path>
          </a:pathLst>
        </a:custGeom>
        <a:noFill/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1A785-4C98-40F3-B7EB-3464A0633365}">
      <dsp:nvSpPr>
        <dsp:cNvPr id="0" name=""/>
        <dsp:cNvSpPr/>
      </dsp:nvSpPr>
      <dsp:spPr>
        <a:xfrm>
          <a:off x="3225053" y="3111331"/>
          <a:ext cx="2286023" cy="543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699"/>
              </a:lnTo>
              <a:lnTo>
                <a:pt x="2286023" y="370699"/>
              </a:lnTo>
              <a:lnTo>
                <a:pt x="2286023" y="543969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E1D62-CC71-4828-AA6E-E8B1FDC2B899}">
      <dsp:nvSpPr>
        <dsp:cNvPr id="0" name=""/>
        <dsp:cNvSpPr/>
      </dsp:nvSpPr>
      <dsp:spPr>
        <a:xfrm>
          <a:off x="3179333" y="3111331"/>
          <a:ext cx="91440" cy="5439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3969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649A61-8850-4A5D-94BB-959F9F98278C}">
      <dsp:nvSpPr>
        <dsp:cNvPr id="0" name=""/>
        <dsp:cNvSpPr/>
      </dsp:nvSpPr>
      <dsp:spPr>
        <a:xfrm>
          <a:off x="939029" y="3111331"/>
          <a:ext cx="2286023" cy="543969"/>
        </a:xfrm>
        <a:custGeom>
          <a:avLst/>
          <a:gdLst/>
          <a:ahLst/>
          <a:cxnLst/>
          <a:rect l="0" t="0" r="0" b="0"/>
          <a:pathLst>
            <a:path>
              <a:moveTo>
                <a:pt x="2286023" y="0"/>
              </a:moveTo>
              <a:lnTo>
                <a:pt x="2286023" y="370699"/>
              </a:lnTo>
              <a:lnTo>
                <a:pt x="0" y="370699"/>
              </a:lnTo>
              <a:lnTo>
                <a:pt x="0" y="543969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F35B2-1FDB-47BD-A984-B54663BF3278}">
      <dsp:nvSpPr>
        <dsp:cNvPr id="0" name=""/>
        <dsp:cNvSpPr/>
      </dsp:nvSpPr>
      <dsp:spPr>
        <a:xfrm>
          <a:off x="3225053" y="1379668"/>
          <a:ext cx="2857529" cy="543969"/>
        </a:xfrm>
        <a:custGeom>
          <a:avLst/>
          <a:gdLst/>
          <a:ahLst/>
          <a:cxnLst/>
          <a:rect l="0" t="0" r="0" b="0"/>
          <a:pathLst>
            <a:path>
              <a:moveTo>
                <a:pt x="2857529" y="0"/>
              </a:moveTo>
              <a:lnTo>
                <a:pt x="2857529" y="370699"/>
              </a:lnTo>
              <a:lnTo>
                <a:pt x="0" y="370699"/>
              </a:lnTo>
              <a:lnTo>
                <a:pt x="0" y="543969"/>
              </a:lnTo>
            </a:path>
          </a:pathLst>
        </a:custGeom>
        <a:noFill/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3A746-D8B2-4A4E-9398-3D1C9B70438F}">
      <dsp:nvSpPr>
        <dsp:cNvPr id="0" name=""/>
        <dsp:cNvSpPr/>
      </dsp:nvSpPr>
      <dsp:spPr>
        <a:xfrm>
          <a:off x="5147391" y="191975"/>
          <a:ext cx="1870383" cy="11876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98BAE-30CA-4A65-BEEE-81ACBA1A0945}">
      <dsp:nvSpPr>
        <dsp:cNvPr id="0" name=""/>
        <dsp:cNvSpPr/>
      </dsp:nvSpPr>
      <dsp:spPr>
        <a:xfrm>
          <a:off x="5355212" y="389405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i="0" kern="1200" dirty="0"/>
            <a:t>ORIENTACIÓN Y ACOGIDA UNIVERSITARIA EN CADA FACULTAD</a:t>
          </a:r>
        </a:p>
      </dsp:txBody>
      <dsp:txXfrm>
        <a:off x="5389998" y="424191"/>
        <a:ext cx="1800811" cy="1118121"/>
      </dsp:txXfrm>
    </dsp:sp>
    <dsp:sp modelId="{A4A977A9-1526-4744-8133-CB22B9498EA3}">
      <dsp:nvSpPr>
        <dsp:cNvPr id="0" name=""/>
        <dsp:cNvSpPr/>
      </dsp:nvSpPr>
      <dsp:spPr>
        <a:xfrm>
          <a:off x="2289862" y="1923638"/>
          <a:ext cx="1870383" cy="11876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DA336-424D-4783-BDE8-24BF702306CE}">
      <dsp:nvSpPr>
        <dsp:cNvPr id="0" name=""/>
        <dsp:cNvSpPr/>
      </dsp:nvSpPr>
      <dsp:spPr>
        <a:xfrm>
          <a:off x="2497682" y="2121068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GOU FACULTAD “X”</a:t>
          </a:r>
        </a:p>
      </dsp:txBody>
      <dsp:txXfrm>
        <a:off x="2532468" y="2155854"/>
        <a:ext cx="1800811" cy="1118121"/>
      </dsp:txXfrm>
    </dsp:sp>
    <dsp:sp modelId="{BE3382F0-C533-41AA-B3C2-3748DB91BD7F}">
      <dsp:nvSpPr>
        <dsp:cNvPr id="0" name=""/>
        <dsp:cNvSpPr/>
      </dsp:nvSpPr>
      <dsp:spPr>
        <a:xfrm>
          <a:off x="3838" y="3655301"/>
          <a:ext cx="1870383" cy="11876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AFD4F-98C3-4C94-8125-DE5A1C4A2742}">
      <dsp:nvSpPr>
        <dsp:cNvPr id="0" name=""/>
        <dsp:cNvSpPr/>
      </dsp:nvSpPr>
      <dsp:spPr>
        <a:xfrm>
          <a:off x="211658" y="3852731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s-ES" sz="1200" b="1" kern="1200" dirty="0"/>
            <a:t>- TUTORÍA DE IGUALES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s-ES" sz="1200" b="1" kern="1200" dirty="0"/>
            <a:t>- TALLERES GENERALES SOBRE SU TITULACIÓN</a:t>
          </a:r>
        </a:p>
      </dsp:txBody>
      <dsp:txXfrm>
        <a:off x="246444" y="3887517"/>
        <a:ext cx="1800811" cy="1118121"/>
      </dsp:txXfrm>
    </dsp:sp>
    <dsp:sp modelId="{B22CE9BB-77E4-4712-BDAF-368796089EFB}">
      <dsp:nvSpPr>
        <dsp:cNvPr id="0" name=""/>
        <dsp:cNvSpPr/>
      </dsp:nvSpPr>
      <dsp:spPr>
        <a:xfrm>
          <a:off x="2289862" y="3655301"/>
          <a:ext cx="1870383" cy="11876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52781-8EB4-4D78-A872-34C21C5FC5B9}">
      <dsp:nvSpPr>
        <dsp:cNvPr id="0" name=""/>
        <dsp:cNvSpPr/>
      </dsp:nvSpPr>
      <dsp:spPr>
        <a:xfrm>
          <a:off x="2497682" y="3852731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- </a:t>
          </a:r>
          <a:r>
            <a:rPr lang="es-ES" sz="1200" b="1" kern="1200" dirty="0"/>
            <a:t>ORIENTACIÓN ESPECÍFICA.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EVALUACIÓN Y SEGUIMIENTO DE LAS NECESIDADES. </a:t>
          </a:r>
        </a:p>
      </dsp:txBody>
      <dsp:txXfrm>
        <a:off x="2532468" y="3887517"/>
        <a:ext cx="1800811" cy="1118121"/>
      </dsp:txXfrm>
    </dsp:sp>
    <dsp:sp modelId="{971B3902-C2EE-485A-99DB-3A7B06F64B40}">
      <dsp:nvSpPr>
        <dsp:cNvPr id="0" name=""/>
        <dsp:cNvSpPr/>
      </dsp:nvSpPr>
      <dsp:spPr>
        <a:xfrm>
          <a:off x="4575885" y="3655301"/>
          <a:ext cx="1870383" cy="11876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F3E82-3BB3-48A3-B7D3-DCEB2C39821D}">
      <dsp:nvSpPr>
        <dsp:cNvPr id="0" name=""/>
        <dsp:cNvSpPr/>
      </dsp:nvSpPr>
      <dsp:spPr>
        <a:xfrm>
          <a:off x="4783706" y="3852731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VISIBILIZACIÓN Y DIFUSIÓN DE LAS ACTIVIDADES.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COORDINACIÓN DE LAS ACTIVIDADES.</a:t>
          </a:r>
        </a:p>
      </dsp:txBody>
      <dsp:txXfrm>
        <a:off x="4818492" y="3887517"/>
        <a:ext cx="1800811" cy="1118121"/>
      </dsp:txXfrm>
    </dsp:sp>
    <dsp:sp modelId="{8DC69663-1B5F-49F5-8032-47968F621690}">
      <dsp:nvSpPr>
        <dsp:cNvPr id="0" name=""/>
        <dsp:cNvSpPr/>
      </dsp:nvSpPr>
      <dsp:spPr>
        <a:xfrm>
          <a:off x="8004921" y="1923638"/>
          <a:ext cx="1870383" cy="11876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AC637-1F43-472C-A6A9-05BDE1DA7644}">
      <dsp:nvSpPr>
        <dsp:cNvPr id="0" name=""/>
        <dsp:cNvSpPr/>
      </dsp:nvSpPr>
      <dsp:spPr>
        <a:xfrm>
          <a:off x="8212741" y="2121068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GOU DE PSICOLOGÍA</a:t>
          </a:r>
        </a:p>
      </dsp:txBody>
      <dsp:txXfrm>
        <a:off x="8247527" y="2155854"/>
        <a:ext cx="1800811" cy="1118121"/>
      </dsp:txXfrm>
    </dsp:sp>
    <dsp:sp modelId="{7A7F7728-729A-4AF0-8026-BC1E048D78BB}">
      <dsp:nvSpPr>
        <dsp:cNvPr id="0" name=""/>
        <dsp:cNvSpPr/>
      </dsp:nvSpPr>
      <dsp:spPr>
        <a:xfrm>
          <a:off x="6861909" y="3655301"/>
          <a:ext cx="1870383" cy="11876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D4850-26FC-4C17-91F1-C75BDF57495E}">
      <dsp:nvSpPr>
        <dsp:cNvPr id="0" name=""/>
        <dsp:cNvSpPr/>
      </dsp:nvSpPr>
      <dsp:spPr>
        <a:xfrm>
          <a:off x="7069729" y="3852731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TALLERES ESPECÍFICOS: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</a:t>
          </a:r>
          <a:r>
            <a:rPr lang="es-ES" sz="1200" b="1" u="sng" kern="1200" dirty="0"/>
            <a:t>PROGORAMA DE AFRONTAMIENTO</a:t>
          </a:r>
          <a:r>
            <a:rPr lang="es-ES" sz="1200" b="1" kern="1200" dirty="0"/>
            <a:t>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FORMACIÓN DE TUTORES O MENTORES.</a:t>
          </a:r>
        </a:p>
      </dsp:txBody>
      <dsp:txXfrm>
        <a:off x="7104515" y="3887517"/>
        <a:ext cx="1800811" cy="1118121"/>
      </dsp:txXfrm>
    </dsp:sp>
    <dsp:sp modelId="{716B2E91-9356-4D60-A78F-CE9EB89255E9}">
      <dsp:nvSpPr>
        <dsp:cNvPr id="0" name=""/>
        <dsp:cNvSpPr/>
      </dsp:nvSpPr>
      <dsp:spPr>
        <a:xfrm>
          <a:off x="9147933" y="3655301"/>
          <a:ext cx="1870383" cy="11876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AD38B-3C10-409D-9596-E94FDCBF2E5A}">
      <dsp:nvSpPr>
        <dsp:cNvPr id="0" name=""/>
        <dsp:cNvSpPr/>
      </dsp:nvSpPr>
      <dsp:spPr>
        <a:xfrm>
          <a:off x="9355753" y="3852731"/>
          <a:ext cx="1870383" cy="1187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- </a:t>
          </a:r>
          <a:r>
            <a:rPr lang="es-ES" sz="1200" b="1" kern="1200" dirty="0"/>
            <a:t>FORMACIÓN ESPECÍFICA DE LOS/AS ALUMNOS COORDINADORES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/>
            <a:t>- APOYO EN LOS PRIMERO PASOS DURANTE LOS PRIMEROS AÑOS. </a:t>
          </a:r>
        </a:p>
      </dsp:txBody>
      <dsp:txXfrm>
        <a:off x="9390539" y="3887517"/>
        <a:ext cx="1800811" cy="11181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9E021-7372-4CBD-BF66-2B08CB5B0652}">
      <dsp:nvSpPr>
        <dsp:cNvPr id="0" name=""/>
        <dsp:cNvSpPr/>
      </dsp:nvSpPr>
      <dsp:spPr>
        <a:xfrm>
          <a:off x="2913" y="1205980"/>
          <a:ext cx="2923596" cy="1169438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/>
            <a:t>GUÍA</a:t>
          </a:r>
          <a:endParaRPr lang="en-US" sz="2500" kern="1200"/>
        </a:p>
      </dsp:txBody>
      <dsp:txXfrm>
        <a:off x="2913" y="1205980"/>
        <a:ext cx="2631237" cy="1169438"/>
      </dsp:txXfrm>
    </dsp:sp>
    <dsp:sp modelId="{B4A5B1D5-D566-48C5-99FC-AB351921ED0F}">
      <dsp:nvSpPr>
        <dsp:cNvPr id="0" name=""/>
        <dsp:cNvSpPr/>
      </dsp:nvSpPr>
      <dsp:spPr>
        <a:xfrm>
          <a:off x="2341791" y="1205980"/>
          <a:ext cx="2923596" cy="1169438"/>
        </a:xfrm>
        <a:prstGeom prst="chevron">
          <a:avLst/>
        </a:prstGeom>
        <a:gradFill rotWithShape="0">
          <a:gsLst>
            <a:gs pos="0">
              <a:schemeClr val="accent5">
                <a:hueOff val="2944118"/>
                <a:satOff val="9586"/>
                <a:lumOff val="333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2944118"/>
                <a:satOff val="9586"/>
                <a:lumOff val="333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2944118"/>
                <a:satOff val="9586"/>
                <a:lumOff val="333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/>
            <a:t>ACOMPAÑA</a:t>
          </a:r>
          <a:endParaRPr lang="en-US" sz="2500" kern="1200"/>
        </a:p>
      </dsp:txBody>
      <dsp:txXfrm>
        <a:off x="2926510" y="1205980"/>
        <a:ext cx="1754158" cy="1169438"/>
      </dsp:txXfrm>
    </dsp:sp>
    <dsp:sp modelId="{32FC1E4A-35D3-4773-B1D7-DB5DCB0F771F}">
      <dsp:nvSpPr>
        <dsp:cNvPr id="0" name=""/>
        <dsp:cNvSpPr/>
      </dsp:nvSpPr>
      <dsp:spPr>
        <a:xfrm>
          <a:off x="4680668" y="1205980"/>
          <a:ext cx="2923596" cy="1169438"/>
        </a:xfrm>
        <a:prstGeom prst="chevron">
          <a:avLst/>
        </a:prstGeom>
        <a:gradFill rotWithShape="0">
          <a:gsLst>
            <a:gs pos="0">
              <a:schemeClr val="accent5">
                <a:hueOff val="5888237"/>
                <a:satOff val="19172"/>
                <a:lumOff val="666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5888237"/>
                <a:satOff val="19172"/>
                <a:lumOff val="666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5888237"/>
                <a:satOff val="19172"/>
                <a:lumOff val="666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/>
            <a:t>INTERVIENE</a:t>
          </a:r>
          <a:endParaRPr lang="en-US" sz="2500" kern="1200"/>
        </a:p>
      </dsp:txBody>
      <dsp:txXfrm>
        <a:off x="5265387" y="1205980"/>
        <a:ext cx="1754158" cy="1169438"/>
      </dsp:txXfrm>
    </dsp:sp>
    <dsp:sp modelId="{B1D4508D-7233-4FA5-BB2D-5037835D0733}">
      <dsp:nvSpPr>
        <dsp:cNvPr id="0" name=""/>
        <dsp:cNvSpPr/>
      </dsp:nvSpPr>
      <dsp:spPr>
        <a:xfrm>
          <a:off x="7019545" y="1205980"/>
          <a:ext cx="2923596" cy="1169438"/>
        </a:xfrm>
        <a:prstGeom prst="chevron">
          <a:avLst/>
        </a:prstGeom>
        <a:gradFill rotWithShape="0">
          <a:gsLst>
            <a:gs pos="0">
              <a:schemeClr val="accent5">
                <a:hueOff val="8832355"/>
                <a:satOff val="28758"/>
                <a:lumOff val="1000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8832355"/>
                <a:satOff val="28758"/>
                <a:lumOff val="1000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8832355"/>
                <a:satOff val="28758"/>
                <a:lumOff val="1000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013" tIns="66675" rIns="33338" bIns="666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/>
            <a:t>FORMA</a:t>
          </a:r>
          <a:endParaRPr lang="en-US" sz="2500" kern="1200"/>
        </a:p>
      </dsp:txBody>
      <dsp:txXfrm>
        <a:off x="7604264" y="1205980"/>
        <a:ext cx="1754158" cy="11694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8BBC9-E337-4597-8693-412B01CE39B0}">
      <dsp:nvSpPr>
        <dsp:cNvPr id="0" name=""/>
        <dsp:cNvSpPr/>
      </dsp:nvSpPr>
      <dsp:spPr>
        <a:xfrm>
          <a:off x="0" y="3574497"/>
          <a:ext cx="10515600" cy="76299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/>
            <a:t>TOTAL* DE ESTUDIANTES IMPLICADOS EN EL GOU </a:t>
          </a:r>
        </a:p>
      </dsp:txBody>
      <dsp:txXfrm>
        <a:off x="0" y="3574497"/>
        <a:ext cx="3154680" cy="762997"/>
      </dsp:txXfrm>
    </dsp:sp>
    <dsp:sp modelId="{B6F0B707-E601-407A-BB30-237F1FC67201}">
      <dsp:nvSpPr>
        <dsp:cNvPr id="0" name=""/>
        <dsp:cNvSpPr/>
      </dsp:nvSpPr>
      <dsp:spPr>
        <a:xfrm>
          <a:off x="0" y="2684333"/>
          <a:ext cx="10515600" cy="762997"/>
        </a:xfrm>
        <a:prstGeom prst="roundRect">
          <a:avLst>
            <a:gd name="adj" fmla="val 10000"/>
          </a:avLst>
        </a:prstGeom>
        <a:solidFill>
          <a:schemeClr val="lt1"/>
        </a:solidFill>
        <a:ln w="34925" cap="flat" cmpd="sng" algn="in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/>
            <a:t>Alumnos tutorizados de 1º </a:t>
          </a:r>
        </a:p>
      </dsp:txBody>
      <dsp:txXfrm>
        <a:off x="0" y="2684333"/>
        <a:ext cx="3154680" cy="762997"/>
      </dsp:txXfrm>
    </dsp:sp>
    <dsp:sp modelId="{00F46D33-5CF4-473A-B95D-D14DA5738F78}">
      <dsp:nvSpPr>
        <dsp:cNvPr id="0" name=""/>
        <dsp:cNvSpPr/>
      </dsp:nvSpPr>
      <dsp:spPr>
        <a:xfrm>
          <a:off x="0" y="1794170"/>
          <a:ext cx="10515600" cy="762997"/>
        </a:xfrm>
        <a:prstGeom prst="roundRect">
          <a:avLst>
            <a:gd name="adj" fmla="val 10000"/>
          </a:avLst>
        </a:prstGeom>
        <a:solidFill>
          <a:schemeClr val="lt1"/>
        </a:solidFill>
        <a:ln w="34925" cap="flat" cmpd="sng" algn="in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/>
            <a:t>Alumnos tutores de 2º </a:t>
          </a:r>
        </a:p>
      </dsp:txBody>
      <dsp:txXfrm>
        <a:off x="0" y="1794170"/>
        <a:ext cx="3154680" cy="762997"/>
      </dsp:txXfrm>
    </dsp:sp>
    <dsp:sp modelId="{38829554-E9F1-4D38-931A-510107257478}">
      <dsp:nvSpPr>
        <dsp:cNvPr id="0" name=""/>
        <dsp:cNvSpPr/>
      </dsp:nvSpPr>
      <dsp:spPr>
        <a:xfrm>
          <a:off x="0" y="904007"/>
          <a:ext cx="10515600" cy="762997"/>
        </a:xfrm>
        <a:prstGeom prst="roundRect">
          <a:avLst>
            <a:gd name="adj" fmla="val 10000"/>
          </a:avLst>
        </a:prstGeom>
        <a:solidFill>
          <a:schemeClr val="lt1"/>
        </a:solidFill>
        <a:ln w="34925" cap="flat" cmpd="sng" algn="in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/>
            <a:t>Estudiantes coordinadores de 3º</a:t>
          </a:r>
        </a:p>
      </dsp:txBody>
      <dsp:txXfrm>
        <a:off x="0" y="904007"/>
        <a:ext cx="3154680" cy="762997"/>
      </dsp:txXfrm>
    </dsp:sp>
    <dsp:sp modelId="{1D5F0CA7-BB2E-4833-BB68-C8F67AD4A3DA}">
      <dsp:nvSpPr>
        <dsp:cNvPr id="0" name=""/>
        <dsp:cNvSpPr/>
      </dsp:nvSpPr>
      <dsp:spPr>
        <a:xfrm>
          <a:off x="0" y="13843"/>
          <a:ext cx="10515600" cy="762997"/>
        </a:xfrm>
        <a:prstGeom prst="roundRect">
          <a:avLst>
            <a:gd name="adj" fmla="val 10000"/>
          </a:avLst>
        </a:prstGeom>
        <a:solidFill>
          <a:schemeClr val="lt1"/>
        </a:solidFill>
        <a:ln w="34925" cap="flat" cmpd="sng" algn="in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/>
            <a:t>Estudiantes coordinadores de  4º</a:t>
          </a:r>
        </a:p>
      </dsp:txBody>
      <dsp:txXfrm>
        <a:off x="0" y="13843"/>
        <a:ext cx="3154680" cy="762997"/>
      </dsp:txXfrm>
    </dsp:sp>
    <dsp:sp modelId="{D2F9964D-85F5-45D7-A3C4-972273017CFB}">
      <dsp:nvSpPr>
        <dsp:cNvPr id="0" name=""/>
        <dsp:cNvSpPr/>
      </dsp:nvSpPr>
      <dsp:spPr>
        <a:xfrm>
          <a:off x="6253110" y="77426"/>
          <a:ext cx="953746" cy="6358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3</a:t>
          </a:r>
        </a:p>
      </dsp:txBody>
      <dsp:txXfrm>
        <a:off x="6271733" y="96049"/>
        <a:ext cx="916500" cy="598584"/>
      </dsp:txXfrm>
    </dsp:sp>
    <dsp:sp modelId="{D80348B0-8511-42AC-B144-A8C508027ECE}">
      <dsp:nvSpPr>
        <dsp:cNvPr id="0" name=""/>
        <dsp:cNvSpPr/>
      </dsp:nvSpPr>
      <dsp:spPr>
        <a:xfrm>
          <a:off x="6684264" y="713257"/>
          <a:ext cx="91440" cy="254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32"/>
              </a:lnTo>
            </a:path>
          </a:pathLst>
        </a:custGeom>
        <a:noFill/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6DCC0-A45D-4DC6-9F47-C58C924F7D60}">
      <dsp:nvSpPr>
        <dsp:cNvPr id="0" name=""/>
        <dsp:cNvSpPr/>
      </dsp:nvSpPr>
      <dsp:spPr>
        <a:xfrm>
          <a:off x="6253110" y="967590"/>
          <a:ext cx="953746" cy="6358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4</a:t>
          </a:r>
        </a:p>
      </dsp:txBody>
      <dsp:txXfrm>
        <a:off x="6271733" y="986213"/>
        <a:ext cx="916500" cy="598584"/>
      </dsp:txXfrm>
    </dsp:sp>
    <dsp:sp modelId="{44F0A482-A6FD-4C27-818E-29B1A892D90F}">
      <dsp:nvSpPr>
        <dsp:cNvPr id="0" name=""/>
        <dsp:cNvSpPr/>
      </dsp:nvSpPr>
      <dsp:spPr>
        <a:xfrm>
          <a:off x="6684264" y="1603421"/>
          <a:ext cx="91440" cy="254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32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1FD94-FB7C-42AC-8E7B-E467D912D977}">
      <dsp:nvSpPr>
        <dsp:cNvPr id="0" name=""/>
        <dsp:cNvSpPr/>
      </dsp:nvSpPr>
      <dsp:spPr>
        <a:xfrm>
          <a:off x="6253110" y="1857753"/>
          <a:ext cx="953746" cy="6358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80</a:t>
          </a:r>
        </a:p>
      </dsp:txBody>
      <dsp:txXfrm>
        <a:off x="6271733" y="1876376"/>
        <a:ext cx="916500" cy="598584"/>
      </dsp:txXfrm>
    </dsp:sp>
    <dsp:sp modelId="{82D5E600-D70E-4647-A5BF-11E937842A1E}">
      <dsp:nvSpPr>
        <dsp:cNvPr id="0" name=""/>
        <dsp:cNvSpPr/>
      </dsp:nvSpPr>
      <dsp:spPr>
        <a:xfrm>
          <a:off x="6684264" y="2493584"/>
          <a:ext cx="91440" cy="254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32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7EAB8-061D-49AC-818D-38A2AD6F4115}">
      <dsp:nvSpPr>
        <dsp:cNvPr id="0" name=""/>
        <dsp:cNvSpPr/>
      </dsp:nvSpPr>
      <dsp:spPr>
        <a:xfrm>
          <a:off x="6253110" y="2747916"/>
          <a:ext cx="953746" cy="63583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128</a:t>
          </a:r>
        </a:p>
      </dsp:txBody>
      <dsp:txXfrm>
        <a:off x="6271733" y="2766539"/>
        <a:ext cx="916500" cy="598584"/>
      </dsp:txXfrm>
    </dsp:sp>
    <dsp:sp modelId="{A820FBBE-A115-435D-AD0E-19405C274351}">
      <dsp:nvSpPr>
        <dsp:cNvPr id="0" name=""/>
        <dsp:cNvSpPr/>
      </dsp:nvSpPr>
      <dsp:spPr>
        <a:xfrm>
          <a:off x="6684264" y="3383747"/>
          <a:ext cx="91440" cy="254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32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F1BBE-28E5-4946-B96B-0771FA0D7814}">
      <dsp:nvSpPr>
        <dsp:cNvPr id="0" name=""/>
        <dsp:cNvSpPr/>
      </dsp:nvSpPr>
      <dsp:spPr>
        <a:xfrm>
          <a:off x="6253110" y="3638080"/>
          <a:ext cx="953746" cy="635830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215</a:t>
          </a:r>
        </a:p>
      </dsp:txBody>
      <dsp:txXfrm>
        <a:off x="6271733" y="3656703"/>
        <a:ext cx="916500" cy="598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70821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4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85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38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9161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68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69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00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41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663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04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9E86569-7491-4EBD-B32F-E4F94CE5EF1A}" type="datetimeFigureOut">
              <a:rPr lang="es-ES" smtClean="0"/>
              <a:t>20/11/2018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CBF6521-3C0D-4B0D-9925-EEF62154ACB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111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AC11200-8B97-4CB4-99EF-7C0FA210F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BD6284-325A-4B94-BF31-38A772A58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619" y="5117283"/>
            <a:ext cx="10519785" cy="7893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23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CREACIÓN Y POTENCIACIÓN DE LOS GRUPOS DE ORIENTACIÓN UNIVERSITARIA</a:t>
            </a:r>
            <a:br>
              <a:rPr lang="es-ES" sz="23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ES" sz="23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GOU</a:t>
            </a:r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BB502E7E-3C82-47F3-B817-7507C01A1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046527" y="-13329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3E5C639E-7A0B-46B2-9273-986E8BE7F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7838485" y="614084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1A11832-9423-410B-8405-8D1CBB4634B3}"/>
              </a:ext>
            </a:extLst>
          </p:cNvPr>
          <p:cNvSpPr txBox="1"/>
          <p:nvPr/>
        </p:nvSpPr>
        <p:spPr>
          <a:xfrm>
            <a:off x="1208015" y="1073791"/>
            <a:ext cx="9756396" cy="23083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</a:rPr>
              <a:t>AFRONTA-T</a:t>
            </a:r>
          </a:p>
          <a:p>
            <a:pPr algn="ctr"/>
            <a:r>
              <a:rPr lang="es-ES" sz="4800" b="1" dirty="0">
                <a:solidFill>
                  <a:schemeClr val="bg1"/>
                </a:solidFill>
              </a:rPr>
              <a:t>Un programa de aprendizaje en el GOU de Psicología.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AFC732B-6592-4CAA-AD27-9D0640B42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9" b="30003"/>
          <a:stretch/>
        </p:blipFill>
        <p:spPr>
          <a:xfrm>
            <a:off x="667619" y="5940793"/>
            <a:ext cx="2100044" cy="88303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C22E097-D127-408A-A935-67EEC6BA8C08}"/>
              </a:ext>
            </a:extLst>
          </p:cNvPr>
          <p:cNvSpPr txBox="1"/>
          <p:nvPr/>
        </p:nvSpPr>
        <p:spPr>
          <a:xfrm>
            <a:off x="1208015" y="3768730"/>
            <a:ext cx="5620624" cy="92333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Luis Fernández Mármol</a:t>
            </a:r>
          </a:p>
          <a:p>
            <a:r>
              <a:rPr lang="es-ES" dirty="0"/>
              <a:t>Coordinador del GOU de Psicología</a:t>
            </a:r>
          </a:p>
          <a:p>
            <a:r>
              <a:rPr lang="es-ES" dirty="0"/>
              <a:t>Graduado en Psicología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39DD5D-DE77-4495-8FE1-7414D4DD4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663" y="5906626"/>
            <a:ext cx="7386735" cy="93554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85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F2533-F917-47B7-BE31-538E6D21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306" y="204787"/>
            <a:ext cx="10515600" cy="519113"/>
          </a:xfrm>
          <a:solidFill>
            <a:schemeClr val="accent2">
              <a:lumMod val="40000"/>
              <a:lumOff val="6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Modelo de funcionamiento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D242D8E-E3F3-4595-98FB-6052DB2E7E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36369"/>
              </p:ext>
            </p:extLst>
          </p:nvPr>
        </p:nvGraphicFramePr>
        <p:xfrm>
          <a:off x="962025" y="723900"/>
          <a:ext cx="11229975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0558D862-4A9E-4B61-9ED8-9B5251AE6398}"/>
              </a:ext>
            </a:extLst>
          </p:cNvPr>
          <p:cNvSpPr/>
          <p:nvPr/>
        </p:nvSpPr>
        <p:spPr>
          <a:xfrm rot="10800000">
            <a:off x="6335485" y="3074177"/>
            <a:ext cx="1791478" cy="531845"/>
          </a:xfrm>
          <a:prstGeom prst="rightArrow">
            <a:avLst/>
          </a:prstGeom>
          <a:solidFill>
            <a:srgbClr val="00B05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572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370E85-BCBD-4A1F-B631-5FCCD88D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es-ES" dirty="0"/>
              <a:t>EN RESUMEN: Un GOU…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4900003-C705-4295-AD48-A4011F93C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864706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02137E90-30F3-4F4C-A566-396AD9BB197E}"/>
              </a:ext>
            </a:extLst>
          </p:cNvPr>
          <p:cNvSpPr txBox="1"/>
          <p:nvPr/>
        </p:nvSpPr>
        <p:spPr>
          <a:xfrm>
            <a:off x="1122972" y="2286000"/>
            <a:ext cx="143327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SIN IDEOLOGÍA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02D2C21-C561-448F-9FC5-AED86E968DE6}"/>
              </a:ext>
            </a:extLst>
          </p:cNvPr>
          <p:cNvSpPr txBox="1"/>
          <p:nvPr/>
        </p:nvSpPr>
        <p:spPr>
          <a:xfrm>
            <a:off x="8795611" y="5221069"/>
            <a:ext cx="2273417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NO HACE ATENCIÓN PSICOLÓGICA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F343909-0A2E-4798-9205-AE77E97F9B60}"/>
              </a:ext>
            </a:extLst>
          </p:cNvPr>
          <p:cNvSpPr txBox="1"/>
          <p:nvPr/>
        </p:nvSpPr>
        <p:spPr>
          <a:xfrm>
            <a:off x="8762055" y="2281805"/>
            <a:ext cx="230697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NO REPRESENTA ESTUDIANTES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80859CC-3E01-45AB-81F5-EB0B600A25AC}"/>
              </a:ext>
            </a:extLst>
          </p:cNvPr>
          <p:cNvSpPr txBox="1"/>
          <p:nvPr/>
        </p:nvSpPr>
        <p:spPr>
          <a:xfrm>
            <a:off x="1122972" y="5224186"/>
            <a:ext cx="271918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NO ES UN SERVICIO, NO ES INSTITUCIONAL</a:t>
            </a:r>
          </a:p>
        </p:txBody>
      </p:sp>
    </p:spTree>
    <p:extLst>
      <p:ext uri="{BB962C8B-B14F-4D97-AF65-F5344CB8AC3E}">
        <p14:creationId xmlns:p14="http://schemas.microsoft.com/office/powerpoint/2010/main" val="390295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A302F-2674-4110-99F6-4BB34D7A5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04" y="0"/>
            <a:ext cx="10515600" cy="1325563"/>
          </a:xfr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Ejemplo de funcionamiento. GOU de Psicología Curso 2017/2018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EF2F3B8-D649-4D36-9A60-47EE0AF5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187560"/>
              </p:ext>
            </p:extLst>
          </p:nvPr>
        </p:nvGraphicFramePr>
        <p:xfrm>
          <a:off x="900404" y="15827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9729511-9BE5-4A88-8B6A-59CBE85B4ADA}"/>
              </a:ext>
            </a:extLst>
          </p:cNvPr>
          <p:cNvSpPr txBox="1"/>
          <p:nvPr/>
        </p:nvSpPr>
        <p:spPr>
          <a:xfrm>
            <a:off x="900404" y="5997058"/>
            <a:ext cx="829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* Hay además estudiantes colaboradores de forma puntual, que no pertenecen al GOU.</a:t>
            </a:r>
          </a:p>
        </p:txBody>
      </p:sp>
    </p:spTree>
    <p:extLst>
      <p:ext uri="{BB962C8B-B14F-4D97-AF65-F5344CB8AC3E}">
        <p14:creationId xmlns:p14="http://schemas.microsoft.com/office/powerpoint/2010/main" val="356126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F655BE-02F7-4FCF-84EB-5294DC1F2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EVALUACIÓN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305D28E-304A-4481-8FCE-975895C32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90671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649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7C7B07-875B-4C2C-804D-06AC4EEC5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dirty="0"/>
              <a:t>AFRONTA-T</a:t>
            </a: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5DAEC07F-73E7-484F-9406-3B245DE98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608320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692EF64-3BC6-4413-A62D-3A2A17B44E19}"/>
              </a:ext>
            </a:extLst>
          </p:cNvPr>
          <p:cNvSpPr txBox="1"/>
          <p:nvPr/>
        </p:nvSpPr>
        <p:spPr>
          <a:xfrm>
            <a:off x="5357770" y="1428750"/>
            <a:ext cx="127512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ROSA LINO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F7E6640-21BA-4A94-8D98-FD3A65649678}"/>
              </a:ext>
            </a:extLst>
          </p:cNvPr>
          <p:cNvSpPr txBox="1"/>
          <p:nvPr/>
        </p:nvSpPr>
        <p:spPr>
          <a:xfrm>
            <a:off x="3994559" y="3263317"/>
            <a:ext cx="2726422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PROGRAMA DE 8 MÓDULOS IMPARTIDOS POR PSICOLOGÍA PARA ESTUDIANTES NOVELES O PARA FORMACIÓN DE TUTORES.</a:t>
            </a:r>
          </a:p>
        </p:txBody>
      </p:sp>
    </p:spTree>
    <p:extLst>
      <p:ext uri="{BB962C8B-B14F-4D97-AF65-F5344CB8AC3E}">
        <p14:creationId xmlns:p14="http://schemas.microsoft.com/office/powerpoint/2010/main" val="119768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DAC179-C790-4427-B1A0-AF7E55B8E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B3CDF8-83F5-4786-A315-BA838DF2B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340" y="639704"/>
            <a:ext cx="3299579" cy="557784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s-ES" dirty="0"/>
              <a:t>AFRONTA-T</a:t>
            </a:r>
          </a:p>
        </p:txBody>
      </p:sp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EA392D87-3787-45D6-976E-B85674C09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38366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FE8E04-DEE3-49FD-89A2-285FAD1CB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811F9B0-B531-4258-90B1-CCEB39B12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981069"/>
              </p:ext>
            </p:extLst>
          </p:nvPr>
        </p:nvGraphicFramePr>
        <p:xfrm>
          <a:off x="117447" y="100668"/>
          <a:ext cx="7180976" cy="6618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D03180B-5CD5-412E-874B-C8328B4B4BB3}"/>
              </a:ext>
            </a:extLst>
          </p:cNvPr>
          <p:cNvSpPr txBox="1"/>
          <p:nvPr/>
        </p:nvSpPr>
        <p:spPr>
          <a:xfrm>
            <a:off x="8741328" y="3749880"/>
            <a:ext cx="166102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Luis Fernández</a:t>
            </a:r>
          </a:p>
        </p:txBody>
      </p:sp>
    </p:spTree>
    <p:extLst>
      <p:ext uri="{BB962C8B-B14F-4D97-AF65-F5344CB8AC3E}">
        <p14:creationId xmlns:p14="http://schemas.microsoft.com/office/powerpoint/2010/main" val="127943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3F1C79-CB04-451F-AC90-54A8A6746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/>
              <a:t>AFRONTA-T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8A292B9-F4CE-4EFC-938D-4842823EB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030704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019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93D97C6-63EF-4CA6-B01D-25E2772DC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739D16-81AC-4CA1-AF60-66309309B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947"/>
            <a:ext cx="3727664" cy="1667819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¿QUIÉN COORDINA QUE ESTE PROGRAMA Y OTRAS FORMACIONES PUEDAN HACERSE EN TU FACULTAD O CENTRO?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FEFEE2-9877-46D2-AA5F-C9BA20DBD3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08" r="3950" b="-3"/>
          <a:stretch/>
        </p:blipFill>
        <p:spPr>
          <a:xfrm>
            <a:off x="211403" y="1940766"/>
            <a:ext cx="3093388" cy="333917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DA4A40B-EDCE-42FC-B189-AEFB4F82E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F1773A16-9DBB-4876-9738-3B976A872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811940"/>
              </p:ext>
            </p:extLst>
          </p:nvPr>
        </p:nvGraphicFramePr>
        <p:xfrm>
          <a:off x="4602145" y="503853"/>
          <a:ext cx="617677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F92A06C7-E7DC-4E1C-8A57-80AE8B4DA828}"/>
              </a:ext>
            </a:extLst>
          </p:cNvPr>
          <p:cNvSpPr txBox="1"/>
          <p:nvPr/>
        </p:nvSpPr>
        <p:spPr>
          <a:xfrm>
            <a:off x="8004724" y="4085253"/>
            <a:ext cx="223823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LAS PIEZAS CLAVES DEL PUZZLE DE LA ORIENTACIÓN</a:t>
            </a:r>
          </a:p>
        </p:txBody>
      </p:sp>
    </p:spTree>
    <p:extLst>
      <p:ext uri="{BB962C8B-B14F-4D97-AF65-F5344CB8AC3E}">
        <p14:creationId xmlns:p14="http://schemas.microsoft.com/office/powerpoint/2010/main" val="675573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9" name="Rectangle 11">
            <a:extLst>
              <a:ext uri="{FF2B5EF4-FFF2-40B4-BE49-F238E27FC236}">
                <a16:creationId xmlns:a16="http://schemas.microsoft.com/office/drawing/2014/main" id="{F6B7BFBD-C488-4B5B-ABE5-8256F3FF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2BA7674F-A261-445A-AE3A-A0AA30620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1" name="Rectangle 15">
            <a:extLst>
              <a:ext uri="{FF2B5EF4-FFF2-40B4-BE49-F238E27FC236}">
                <a16:creationId xmlns:a16="http://schemas.microsoft.com/office/drawing/2014/main" id="{BA53A58C-A067-4B87-B48C-CB90C1FA0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FF5B512-945F-4485-ACCE-D325D187D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099" y="1653731"/>
            <a:ext cx="8110584" cy="3935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800" cap="all"/>
              <a:t>MUCHAS GRACIAS!!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AD7974-89A9-424A-B9D9-DABBDD467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0099" y="5589638"/>
            <a:ext cx="9790030" cy="6414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/>
              <a:t>EL GOU DE PSICOLOGÍA SIEMPRE ESTARÁ A VUESTRA DISPOSICIÓN. </a:t>
            </a:r>
          </a:p>
        </p:txBody>
      </p:sp>
    </p:spTree>
    <p:extLst>
      <p:ext uri="{BB962C8B-B14F-4D97-AF65-F5344CB8AC3E}">
        <p14:creationId xmlns:p14="http://schemas.microsoft.com/office/powerpoint/2010/main" val="356453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5419F-CAE1-4CB7-AFE6-4488189DB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0"/>
            <a:ext cx="9601200" cy="14859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dirty="0"/>
              <a:t>Antes de comenzar… Repaso. </a:t>
            </a:r>
            <a:br>
              <a:rPr lang="es-ES" dirty="0"/>
            </a:br>
            <a:r>
              <a:rPr lang="es-ES" dirty="0"/>
              <a:t>¿Qué sabemos hasta ahora?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AA2B914-EE5D-4D87-A5CA-35BDE463D0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120545"/>
              </p:ext>
            </p:extLst>
          </p:nvPr>
        </p:nvGraphicFramePr>
        <p:xfrm>
          <a:off x="91765" y="1485900"/>
          <a:ext cx="11370906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EB4FB4ED-BE41-41F9-9711-F41F4C9127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5047" y="4008892"/>
            <a:ext cx="1364342" cy="5750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21A0F57-C521-4CC9-A6B4-F1A93E306457}"/>
              </a:ext>
            </a:extLst>
          </p:cNvPr>
          <p:cNvSpPr txBox="1"/>
          <p:nvPr/>
        </p:nvSpPr>
        <p:spPr>
          <a:xfrm>
            <a:off x="8802848" y="5372100"/>
            <a:ext cx="3389152" cy="1477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dirty="0"/>
              <a:t>*Atendiendo a la especial situación de muchos de los trabajos que en el se desarrolla que aún no son públicos. Tesis, TFG, TFM,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7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32A751-6F4C-49C3-8556-F2E090D0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17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REPRESENTACIÓN DE ESTUDIANTES Y GOU, UN CAMINO A CONSTRUIR JUNTOS.</a:t>
            </a:r>
          </a:p>
        </p:txBody>
      </p:sp>
      <p:sp>
        <p:nvSpPr>
          <p:cNvPr id="7" name="AutoShape 6" descr="Resultado de imagen de CEUMA uma">
            <a:extLst>
              <a:ext uri="{FF2B5EF4-FFF2-40B4-BE49-F238E27FC236}">
                <a16:creationId xmlns:a16="http://schemas.microsoft.com/office/drawing/2014/main" id="{FBDBDB71-5DC6-4910-A2B9-70D1C3D97E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47501" y="2677225"/>
            <a:ext cx="1600899" cy="160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F2B199-F1C1-46E3-B005-0F243FCE2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153350"/>
            <a:ext cx="2143125" cy="21431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C6A5101-750E-4A44-BA54-C22C51FEE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174" y="2153350"/>
            <a:ext cx="3900880" cy="16442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AutoShape 8" descr="Resultado de imagen de Vr Estudiantes uma">
            <a:extLst>
              <a:ext uri="{FF2B5EF4-FFF2-40B4-BE49-F238E27FC236}">
                <a16:creationId xmlns:a16="http://schemas.microsoft.com/office/drawing/2014/main" id="{5A064BA3-AAC6-4D4B-A293-27DDA12B91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AFC7C80-CF45-441B-958D-41829A82F3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387" y="2171700"/>
            <a:ext cx="2143125" cy="2143125"/>
          </a:xfrm>
          <a:prstGeom prst="rect">
            <a:avLst/>
          </a:prstGeom>
        </p:spPr>
      </p:pic>
      <p:sp>
        <p:nvSpPr>
          <p:cNvPr id="16" name="Flecha: a la izquierda y derecha 15">
            <a:extLst>
              <a:ext uri="{FF2B5EF4-FFF2-40B4-BE49-F238E27FC236}">
                <a16:creationId xmlns:a16="http://schemas.microsoft.com/office/drawing/2014/main" id="{49FCD34E-DC09-41FE-BBC1-9C441B9A3171}"/>
              </a:ext>
            </a:extLst>
          </p:cNvPr>
          <p:cNvSpPr/>
          <p:nvPr/>
        </p:nvSpPr>
        <p:spPr>
          <a:xfrm>
            <a:off x="3514725" y="2993833"/>
            <a:ext cx="861662" cy="282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: a la izquierda y derecha 16">
            <a:extLst>
              <a:ext uri="{FF2B5EF4-FFF2-40B4-BE49-F238E27FC236}">
                <a16:creationId xmlns:a16="http://schemas.microsoft.com/office/drawing/2014/main" id="{BCD2D60A-9617-4AEA-B68B-70CB44B26C1A}"/>
              </a:ext>
            </a:extLst>
          </p:cNvPr>
          <p:cNvSpPr/>
          <p:nvPr/>
        </p:nvSpPr>
        <p:spPr>
          <a:xfrm>
            <a:off x="6519512" y="3004849"/>
            <a:ext cx="861662" cy="282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a la izquierda y derecha 17">
            <a:extLst>
              <a:ext uri="{FF2B5EF4-FFF2-40B4-BE49-F238E27FC236}">
                <a16:creationId xmlns:a16="http://schemas.microsoft.com/office/drawing/2014/main" id="{9CF2D32D-FD49-4DCB-A1DA-56D99DB487C1}"/>
              </a:ext>
            </a:extLst>
          </p:cNvPr>
          <p:cNvSpPr/>
          <p:nvPr/>
        </p:nvSpPr>
        <p:spPr>
          <a:xfrm rot="16200000">
            <a:off x="5158502" y="4888449"/>
            <a:ext cx="861662" cy="282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DB375A6-3FC4-4C4B-886C-12379B5B1DB3}"/>
              </a:ext>
            </a:extLst>
          </p:cNvPr>
          <p:cNvSpPr txBox="1"/>
          <p:nvPr/>
        </p:nvSpPr>
        <p:spPr>
          <a:xfrm>
            <a:off x="4548483" y="5744840"/>
            <a:ext cx="20817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2060"/>
                </a:solidFill>
              </a:rPr>
              <a:t>ESTUDIANTES</a:t>
            </a:r>
          </a:p>
        </p:txBody>
      </p:sp>
    </p:spTree>
    <p:extLst>
      <p:ext uri="{BB962C8B-B14F-4D97-AF65-F5344CB8AC3E}">
        <p14:creationId xmlns:p14="http://schemas.microsoft.com/office/powerpoint/2010/main" val="57087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B27FD1-639A-45CF-B22A-D3E1AC8D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s-ES" sz="4100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 he metido en GOU, pero…</a:t>
            </a:r>
            <a:r>
              <a:rPr lang="es-ES" sz="4100" b="1" cap="none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br>
              <a:rPr lang="es-ES" sz="4100" b="1" cap="none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ES" sz="4100" b="1" cap="none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¿Qué es un GOU?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235BAD2-FCD6-4212-BE46-F4F216327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236179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263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6E4262-8E2C-4283-8124-5C30E8247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ES" b="1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¿ QUÉ Elementos claves NECESITAS para desarrollar el GOU?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3120C5D-37E1-43BF-8B64-575AA128B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020131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81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4">
            <a:extLst>
              <a:ext uri="{FF2B5EF4-FFF2-40B4-BE49-F238E27FC236}">
                <a16:creationId xmlns:a16="http://schemas.microsoft.com/office/drawing/2014/main" id="{39D2EE2C-6B47-46A9-B675-835E54520D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4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D6EDE4F-A0BD-44E5-948C-D32F9E5B2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8" y="5849388"/>
            <a:ext cx="3977639" cy="369296"/>
          </a:xfrm>
        </p:spPr>
        <p:txBody>
          <a:bodyPr>
            <a:normAutofit/>
          </a:bodyPr>
          <a:lstStyle/>
          <a:p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Estructura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guía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GOU</a:t>
            </a:r>
          </a:p>
        </p:txBody>
      </p:sp>
    </p:spTree>
    <p:extLst>
      <p:ext uri="{BB962C8B-B14F-4D97-AF65-F5344CB8AC3E}">
        <p14:creationId xmlns:p14="http://schemas.microsoft.com/office/powerpoint/2010/main" val="390961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9DE37-6438-4918-B8EF-82D453FDD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b="1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¿Qué Mecanismos de Difusión puedo usar para el GOU? </a:t>
            </a:r>
          </a:p>
        </p:txBody>
      </p:sp>
      <p:graphicFrame>
        <p:nvGraphicFramePr>
          <p:cNvPr id="20" name="Marcador de contenido 2">
            <a:extLst>
              <a:ext uri="{FF2B5EF4-FFF2-40B4-BE49-F238E27FC236}">
                <a16:creationId xmlns:a16="http://schemas.microsoft.com/office/drawing/2014/main" id="{9EABEF00-DCE0-4CB3-B734-1B9DD6086B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98998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760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F2890-09AA-498F-BD7A-82887D15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b="1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Quiero formar un GOU ¿Cuáles son los Primeros pasos?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A59BFF48-B98C-4319-9A07-D195A7A14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668227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8290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E9FF34-FC21-4D24-B1E5-6617F1C84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ES" dirty="0"/>
              <a:t>¿QUÉ FUNCIONES CUMPLE UN GOU?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FFDF017-9610-4157-BEA2-B71F786C4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736264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308073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390</TotalTime>
  <Words>1077</Words>
  <Application>Microsoft Office PowerPoint</Application>
  <PresentationFormat>Panorámica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Franklin Gothic Book</vt:lpstr>
      <vt:lpstr>Times New Roman</vt:lpstr>
      <vt:lpstr>Wingdings</vt:lpstr>
      <vt:lpstr>Recorte</vt:lpstr>
      <vt:lpstr>CREACIÓN Y POTENCIACIÓN DE LOS GRUPOS DE ORIENTACIÓN UNIVERSITARIA GOU</vt:lpstr>
      <vt:lpstr>Antes de comenzar… Repaso.  ¿Qué sabemos hasta ahora?</vt:lpstr>
      <vt:lpstr>REPRESENTACIÓN DE ESTUDIANTES Y GOU, UN CAMINO A CONSTRUIR JUNTOS.</vt:lpstr>
      <vt:lpstr>Me he metido en GOU, pero…  ¿Qué es un GOU?</vt:lpstr>
      <vt:lpstr>¿ QUÉ Elementos claves NECESITAS para desarrollar el GOU?</vt:lpstr>
      <vt:lpstr>Presentación de PowerPoint</vt:lpstr>
      <vt:lpstr>¿Qué Mecanismos de Difusión puedo usar para el GOU? </vt:lpstr>
      <vt:lpstr>Quiero formar un GOU ¿Cuáles son los Primeros pasos?</vt:lpstr>
      <vt:lpstr>¿QUÉ FUNCIONES CUMPLE UN GOU?</vt:lpstr>
      <vt:lpstr>Modelo de funcionamiento </vt:lpstr>
      <vt:lpstr>EN RESUMEN: Un GOU… </vt:lpstr>
      <vt:lpstr>Ejemplo de funcionamiento. GOU de Psicología Curso 2017/2018</vt:lpstr>
      <vt:lpstr>EVALUACIÓN</vt:lpstr>
      <vt:lpstr>AFRONTA-T</vt:lpstr>
      <vt:lpstr>AFRONTA-T</vt:lpstr>
      <vt:lpstr>AFRONTA-T</vt:lpstr>
      <vt:lpstr>¿QUIÉN COORDINA QUE ESTE PROGRAMA Y OTRAS FORMACIONES PUEDAN HACERSE EN TU FACULTAD O CENTRO?</vt:lpstr>
      <vt:lpstr>MUCHAS GRACIAS!!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CREACIÓN Y POTENCIACIÓN DE LOS GRUPOS DE ORIENTACIÓN UNIVERSITARIA GOU</dc:title>
  <dc:creator>Luis Fernández Mármol</dc:creator>
  <cp:lastModifiedBy>Luis Fernández Mármol</cp:lastModifiedBy>
  <cp:revision>40</cp:revision>
  <dcterms:created xsi:type="dcterms:W3CDTF">2018-04-09T15:43:23Z</dcterms:created>
  <dcterms:modified xsi:type="dcterms:W3CDTF">2018-11-20T11:21:48Z</dcterms:modified>
</cp:coreProperties>
</file>