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31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06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2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4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84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95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8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57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15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64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89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39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89B0FDF-3662-524B-9C65-9051F9B74522}"/>
              </a:ext>
            </a:extLst>
          </p:cNvPr>
          <p:cNvSpPr txBox="1"/>
          <p:nvPr/>
        </p:nvSpPr>
        <p:spPr>
          <a:xfrm>
            <a:off x="3479975" y="3796861"/>
            <a:ext cx="5943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Malacitana" pitchFamily="2" charset="77"/>
              </a:rPr>
              <a:t>TÍTULO DE LA PRESENTACIÓN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9028F85-7003-8F4F-BB66-F2F24CD19A38}"/>
              </a:ext>
            </a:extLst>
          </p:cNvPr>
          <p:cNvCxnSpPr>
            <a:cxnSpLocks/>
          </p:cNvCxnSpPr>
          <p:nvPr/>
        </p:nvCxnSpPr>
        <p:spPr>
          <a:xfrm>
            <a:off x="3498580" y="4364804"/>
            <a:ext cx="41674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CE4FABE-B117-3644-AAD3-E54937705EDC}"/>
              </a:ext>
            </a:extLst>
          </p:cNvPr>
          <p:cNvSpPr txBox="1"/>
          <p:nvPr/>
        </p:nvSpPr>
        <p:spPr>
          <a:xfrm>
            <a:off x="3479977" y="4471088"/>
            <a:ext cx="52770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Malacitana-Sans" pitchFamily="2" charset="77"/>
              </a:rPr>
              <a:t>Nombre y Apellidos</a:t>
            </a:r>
          </a:p>
          <a:p>
            <a:r>
              <a:rPr lang="es-ES" sz="1600" dirty="0">
                <a:solidFill>
                  <a:srgbClr val="00AAD6"/>
                </a:solidFill>
                <a:latin typeface="Malacitana-Sans" pitchFamily="2" charset="77"/>
              </a:rPr>
              <a:t>Centro/Instancia a la que pertenece</a:t>
            </a:r>
          </a:p>
          <a:p>
            <a:r>
              <a:rPr lang="es-ES" sz="1200" dirty="0">
                <a:solidFill>
                  <a:schemeClr val="bg1"/>
                </a:solidFill>
                <a:latin typeface="Malacitana-Sans" pitchFamily="2" charset="77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33468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66BA9BE-90A1-FD40-89D8-EEDA1788CE87}"/>
              </a:ext>
            </a:extLst>
          </p:cNvPr>
          <p:cNvSpPr txBox="1"/>
          <p:nvPr/>
        </p:nvSpPr>
        <p:spPr>
          <a:xfrm>
            <a:off x="844645" y="1885865"/>
            <a:ext cx="6759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4479"/>
                </a:solidFill>
                <a:latin typeface="Malacitana" pitchFamily="2" charset="77"/>
              </a:rPr>
              <a:t>TÍTULO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DB1D8CF-F5DF-CD45-8F53-827ECFF6FF39}"/>
              </a:ext>
            </a:extLst>
          </p:cNvPr>
          <p:cNvSpPr txBox="1"/>
          <p:nvPr/>
        </p:nvSpPr>
        <p:spPr>
          <a:xfrm>
            <a:off x="844645" y="2401426"/>
            <a:ext cx="6759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AAD6"/>
                </a:solidFill>
                <a:latin typeface="Malacitana-Sans" pitchFamily="2" charset="77"/>
              </a:rPr>
              <a:t>Subtítulo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3C4418-C699-D84F-9F1D-89FD4C8CD636}"/>
              </a:ext>
            </a:extLst>
          </p:cNvPr>
          <p:cNvSpPr txBox="1"/>
          <p:nvPr/>
        </p:nvSpPr>
        <p:spPr>
          <a:xfrm>
            <a:off x="844646" y="3206596"/>
            <a:ext cx="10733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fringilla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egestas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sollicitudin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porta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nec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fermentum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iaculis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vitae dolor.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ornare lacinia tortor non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pretium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Vestibulum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lacus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turpis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condimentum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vitae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faucibus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convallis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Quisque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nec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porta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mi.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Suspendisse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gravida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faucibus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viverra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Class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aptent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taciti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sociosqu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litora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torquent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per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conubia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per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inceptos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himenaeos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53206D9-F7C3-EF4B-B55A-63F8CC3046AB}"/>
              </a:ext>
            </a:extLst>
          </p:cNvPr>
          <p:cNvCxnSpPr>
            <a:cxnSpLocks/>
          </p:cNvCxnSpPr>
          <p:nvPr/>
        </p:nvCxnSpPr>
        <p:spPr>
          <a:xfrm>
            <a:off x="933229" y="3030087"/>
            <a:ext cx="3442481" cy="0"/>
          </a:xfrm>
          <a:prstGeom prst="line">
            <a:avLst/>
          </a:prstGeom>
          <a:ln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1C716B7E-D309-1E4A-8380-75159113B149}"/>
              </a:ext>
            </a:extLst>
          </p:cNvPr>
          <p:cNvSpPr txBox="1"/>
          <p:nvPr/>
        </p:nvSpPr>
        <p:spPr>
          <a:xfrm>
            <a:off x="717472" y="640979"/>
            <a:ext cx="5465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4479"/>
                </a:solidFill>
                <a:latin typeface="Malacitana-Sans" pitchFamily="2" charset="77"/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36661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TILLA CORPORATIVA POWER POINT" id="{4D8E7473-AEE4-E344-A86C-FE9097D16271}" vid="{C172504A-6316-2A47-A69D-C6BAD5F8A2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118</Words>
  <Application>Microsoft Macintosh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Malacitana</vt:lpstr>
      <vt:lpstr>Malacitana-Sans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6</cp:revision>
  <dcterms:created xsi:type="dcterms:W3CDTF">2019-06-10T11:00:10Z</dcterms:created>
  <dcterms:modified xsi:type="dcterms:W3CDTF">2021-03-12T09:23:02Z</dcterms:modified>
</cp:coreProperties>
</file>