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8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4"/>
    <p:restoredTop sz="96327"/>
  </p:normalViewPr>
  <p:slideViewPr>
    <p:cSldViewPr snapToGrid="0">
      <p:cViewPr varScale="1">
        <p:scale>
          <a:sx n="131" d="100"/>
          <a:sy n="131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22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44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42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1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25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36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88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34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07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57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8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89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6DEDA2F-B39B-BD60-6FCD-597B8306973B}"/>
              </a:ext>
            </a:extLst>
          </p:cNvPr>
          <p:cNvSpPr txBox="1"/>
          <p:nvPr/>
        </p:nvSpPr>
        <p:spPr>
          <a:xfrm>
            <a:off x="797632" y="3289615"/>
            <a:ext cx="377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2400" kern="100" dirty="0">
                <a:solidFill>
                  <a:srgbClr val="FFFFFF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TÍTULO</a:t>
            </a: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90D2662-29DC-073E-A8F2-D5E8F506B122}"/>
              </a:ext>
            </a:extLst>
          </p:cNvPr>
          <p:cNvCxnSpPr>
            <a:cxnSpLocks/>
          </p:cNvCxnSpPr>
          <p:nvPr/>
        </p:nvCxnSpPr>
        <p:spPr>
          <a:xfrm flipH="1">
            <a:off x="867207" y="4890053"/>
            <a:ext cx="3346985" cy="0"/>
          </a:xfrm>
          <a:prstGeom prst="line">
            <a:avLst/>
          </a:prstGeom>
          <a:ln w="12700">
            <a:solidFill>
              <a:srgbClr val="00A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41F8B1A-4E4E-F401-BEBE-F76A850A0196}"/>
              </a:ext>
            </a:extLst>
          </p:cNvPr>
          <p:cNvSpPr txBox="1"/>
          <p:nvPr/>
        </p:nvSpPr>
        <p:spPr>
          <a:xfrm>
            <a:off x="797632" y="5075679"/>
            <a:ext cx="440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Malacitana-Sans" pitchFamily="2" charset="77"/>
              </a:rPr>
              <a:t>Málaga, a x de febrero de 2024</a:t>
            </a:r>
          </a:p>
        </p:txBody>
      </p:sp>
    </p:spTree>
    <p:extLst>
      <p:ext uri="{BB962C8B-B14F-4D97-AF65-F5344CB8AC3E}">
        <p14:creationId xmlns:p14="http://schemas.microsoft.com/office/powerpoint/2010/main" val="279337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A3CBE4-6215-480E-BB16-F4766B9F599E}"/>
              </a:ext>
            </a:extLst>
          </p:cNvPr>
          <p:cNvSpPr txBox="1"/>
          <p:nvPr/>
        </p:nvSpPr>
        <p:spPr>
          <a:xfrm>
            <a:off x="501926" y="327991"/>
            <a:ext cx="83985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004479"/>
                </a:solidFill>
                <a:latin typeface="Malacitana-Sans" pitchFamily="2" charset="77"/>
              </a:rPr>
              <a:t>TÍTULO</a:t>
            </a:r>
          </a:p>
          <a:p>
            <a:endParaRPr lang="es-ES" sz="1400" dirty="0">
              <a:solidFill>
                <a:srgbClr val="004479"/>
              </a:solidFill>
              <a:latin typeface="Malacitana-Sans" pitchFamily="2" charset="77"/>
            </a:endParaRP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2B3A41-E60E-0F78-864F-D261CC8875ED}"/>
              </a:ext>
            </a:extLst>
          </p:cNvPr>
          <p:cNvSpPr txBox="1"/>
          <p:nvPr/>
        </p:nvSpPr>
        <p:spPr>
          <a:xfrm>
            <a:off x="448917" y="1654112"/>
            <a:ext cx="8004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Lorem ipsum dolor sit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amet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,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consectetur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adipiscing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elit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 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Curabitur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non magna </a:t>
            </a: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massa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autem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iriure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hendrerit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vulputate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esse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molestie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illum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feugiat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at vero eros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accumsan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iusto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odio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dignissim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qui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blandit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praesent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luptatum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zzril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delenit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augue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te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feugait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666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813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262</TotalTime>
  <Words>163</Words>
  <Application>Microsoft Macintosh PowerPoint</Application>
  <PresentationFormat>Presentación en pantalla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Malacitana-Sans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marinaperez</dc:creator>
  <cp:lastModifiedBy>Microsoft Office User</cp:lastModifiedBy>
  <cp:revision>89</cp:revision>
  <dcterms:created xsi:type="dcterms:W3CDTF">2024-01-25T10:10:13Z</dcterms:created>
  <dcterms:modified xsi:type="dcterms:W3CDTF">2024-02-13T10:35:08Z</dcterms:modified>
</cp:coreProperties>
</file>