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2" r:id="rId3"/>
    <p:sldId id="28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4"/>
    <p:restoredTop sz="96327"/>
  </p:normalViewPr>
  <p:slideViewPr>
    <p:cSldViewPr snapToGrid="0">
      <p:cViewPr varScale="1">
        <p:scale>
          <a:sx n="131" d="100"/>
          <a:sy n="131" d="100"/>
        </p:scale>
        <p:origin x="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2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44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42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19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25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536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08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534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907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657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28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89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797632" y="3289615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86720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797632" y="5075679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501926" y="327991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448917" y="1654112"/>
            <a:ext cx="80047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effectLst/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effectLst/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192</TotalTime>
  <Words>163</Words>
  <Application>Microsoft Macintosh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81</cp:revision>
  <dcterms:created xsi:type="dcterms:W3CDTF">2024-01-25T10:10:13Z</dcterms:created>
  <dcterms:modified xsi:type="dcterms:W3CDTF">2024-04-03T09:06:29Z</dcterms:modified>
</cp:coreProperties>
</file>