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72" r:id="rId3"/>
    <p:sldId id="287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A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77"/>
    <p:restoredTop sz="96327"/>
  </p:normalViewPr>
  <p:slideViewPr>
    <p:cSldViewPr snapToGrid="0">
      <p:cViewPr varScale="1">
        <p:scale>
          <a:sx n="118" d="100"/>
          <a:sy n="118" d="100"/>
        </p:scale>
        <p:origin x="232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29/4/24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3749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29/4/24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6079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29/4/24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2488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29/4/24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8758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29/4/24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0328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29/4/24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3424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29/4/24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21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29/4/24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3870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29/4/24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024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29/4/24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087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29/4/24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6959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6C06E-AE49-334B-9810-D4D60A6A3F8D}" type="datetimeFigureOut">
              <a:rPr lang="es-ES" smtClean="0"/>
              <a:t>29/4/24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31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6DEDA2F-B39B-BD60-6FCD-597B8306973B}"/>
              </a:ext>
            </a:extLst>
          </p:cNvPr>
          <p:cNvSpPr txBox="1"/>
          <p:nvPr/>
        </p:nvSpPr>
        <p:spPr>
          <a:xfrm>
            <a:off x="872211" y="3289616"/>
            <a:ext cx="3774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s-ES" sz="2400" kern="100" dirty="0">
                <a:solidFill>
                  <a:srgbClr val="FFFFFF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TÍTULO</a:t>
            </a: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41F8B1A-4E4E-F401-BEBE-F76A850A0196}"/>
              </a:ext>
            </a:extLst>
          </p:cNvPr>
          <p:cNvSpPr txBox="1"/>
          <p:nvPr/>
        </p:nvSpPr>
        <p:spPr>
          <a:xfrm>
            <a:off x="872212" y="5075680"/>
            <a:ext cx="4403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alacitana-Sans" pitchFamily="2" charset="77"/>
              </a:rPr>
              <a:t>Málaga, a x de febrero de 2024</a:t>
            </a: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690D2662-29DC-073E-A8F2-D5E8F506B122}"/>
              </a:ext>
            </a:extLst>
          </p:cNvPr>
          <p:cNvCxnSpPr>
            <a:cxnSpLocks/>
          </p:cNvCxnSpPr>
          <p:nvPr/>
        </p:nvCxnSpPr>
        <p:spPr>
          <a:xfrm flipH="1">
            <a:off x="941787" y="4890053"/>
            <a:ext cx="3346985" cy="0"/>
          </a:xfrm>
          <a:prstGeom prst="line">
            <a:avLst/>
          </a:prstGeom>
          <a:ln w="12700">
            <a:solidFill>
              <a:srgbClr val="00AA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3373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FA3CBE4-6215-480E-BB16-F4766B9F599E}"/>
              </a:ext>
            </a:extLst>
          </p:cNvPr>
          <p:cNvSpPr txBox="1"/>
          <p:nvPr/>
        </p:nvSpPr>
        <p:spPr>
          <a:xfrm>
            <a:off x="1237985" y="327992"/>
            <a:ext cx="8398565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rgbClr val="004479"/>
                </a:solidFill>
                <a:latin typeface="Malacitana-Sans" pitchFamily="2" charset="77"/>
              </a:rPr>
              <a:t>TÍTULO</a:t>
            </a:r>
          </a:p>
          <a:p>
            <a:endParaRPr lang="es-ES" sz="1400" dirty="0">
              <a:solidFill>
                <a:srgbClr val="004479"/>
              </a:solidFill>
              <a:latin typeface="Malacitana-Sans" pitchFamily="2" charset="77"/>
            </a:endParaRPr>
          </a:p>
          <a:p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E2B3A41-E60E-0F78-864F-D261CC8875ED}"/>
              </a:ext>
            </a:extLst>
          </p:cNvPr>
          <p:cNvSpPr txBox="1"/>
          <p:nvPr/>
        </p:nvSpPr>
        <p:spPr>
          <a:xfrm>
            <a:off x="1243344" y="1654113"/>
            <a:ext cx="992400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Lorem ipsum dolor sit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amet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,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consectetur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adipiscing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elit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. </a:t>
            </a:r>
            <a:endParaRPr lang="es-ES" kern="100" dirty="0">
              <a:solidFill>
                <a:srgbClr val="004479"/>
              </a:solidFill>
              <a:latin typeface="Malacitana-Sans" pitchFamily="2" charset="77"/>
              <a:ea typeface="Calibri" panose="020F0502020204030204" pitchFamily="34" charset="0"/>
              <a:cs typeface="Times New Roman (Cuerpo en alfa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en-US" kern="100" dirty="0" err="1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Curabitur</a:t>
            </a:r>
            <a:r>
              <a:rPr lang="en-US" kern="100" dirty="0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non magna </a:t>
            </a:r>
            <a:r>
              <a:rPr lang="en-US" kern="100" dirty="0" err="1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massa</a:t>
            </a:r>
            <a:r>
              <a:rPr lang="en-US" kern="100" dirty="0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.</a:t>
            </a:r>
            <a:endParaRPr lang="es-ES" kern="100" dirty="0">
              <a:solidFill>
                <a:srgbClr val="004479"/>
              </a:solidFill>
              <a:latin typeface="Malacitana-Sans" pitchFamily="2" charset="77"/>
              <a:ea typeface="Calibri" panose="020F0502020204030204" pitchFamily="34" charset="0"/>
              <a:cs typeface="Times New Roman (Cuerpo en alfa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Lorem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ipsum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amet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consectetuer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adipiscing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sed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nonummy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nibh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euismod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tincidunt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laoreet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magna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erat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volutpat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wisi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minim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veniam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quis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nostrud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exerci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tation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ullamcorper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suscipit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lobortis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nisl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aliquip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ex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commodo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Duis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autem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iriure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in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hendrerit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in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vulputate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esse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molestie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illum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feugiat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nulla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facilisis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at vero eros et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accumsan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iusto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odio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dignissim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qui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blandit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praesent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luptatum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zzril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delenit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augue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duis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te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feugait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nulla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facilisi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</a:t>
            </a:r>
          </a:p>
          <a:p>
            <a:pPr marL="285744" lvl="1" indent="-285744" algn="r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Lorem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ipsum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amet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ectetuer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adipiscing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sed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nonummy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nibh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euismod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tincidunt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laoreet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magna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erat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volutpat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wisi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minim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veniam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quis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nostrud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exerci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tation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ullamcorper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suscipit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lobortis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nisl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aliquip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ex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commodo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</a:t>
            </a: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36667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38136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237</TotalTime>
  <Words>163</Words>
  <Application>Microsoft Macintosh PowerPoint</Application>
  <PresentationFormat>Panorámica</PresentationFormat>
  <Paragraphs>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Malacitana-Sans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marinaperez</dc:creator>
  <cp:lastModifiedBy>Microsoft Office User</cp:lastModifiedBy>
  <cp:revision>91</cp:revision>
  <dcterms:created xsi:type="dcterms:W3CDTF">2024-01-25T10:10:13Z</dcterms:created>
  <dcterms:modified xsi:type="dcterms:W3CDTF">2024-04-29T06:57:58Z</dcterms:modified>
</cp:coreProperties>
</file>