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196138" cy="7196138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00"/>
    <a:srgbClr val="5D0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/>
    <p:restoredTop sz="94674"/>
  </p:normalViewPr>
  <p:slideViewPr>
    <p:cSldViewPr snapToObjects="1">
      <p:cViewPr varScale="1">
        <p:scale>
          <a:sx n="118" d="100"/>
          <a:sy n="118" d="100"/>
        </p:scale>
        <p:origin x="2864" y="200"/>
      </p:cViewPr>
      <p:guideLst>
        <p:guide orient="horz" pos="2266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711" y="2235467"/>
            <a:ext cx="6116717" cy="1542506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9421" y="4077812"/>
            <a:ext cx="5037297" cy="18390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106547" y="303171"/>
            <a:ext cx="1273066" cy="6441543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83598" y="303171"/>
            <a:ext cx="3703013" cy="644154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445" y="4624185"/>
            <a:ext cx="6116717" cy="14292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68445" y="3050031"/>
            <a:ext cx="6116717" cy="15741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3598" y="1762388"/>
            <a:ext cx="2487415" cy="49823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890949" y="1762388"/>
            <a:ext cx="2488664" cy="49823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807" y="288179"/>
            <a:ext cx="6476524" cy="11993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9807" y="1610803"/>
            <a:ext cx="3179544" cy="671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9807" y="2282108"/>
            <a:ext cx="3179544" cy="4146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655539" y="1610803"/>
            <a:ext cx="3180793" cy="671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655539" y="2282108"/>
            <a:ext cx="3180793" cy="4146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807" y="286513"/>
            <a:ext cx="2367480" cy="12193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3490" y="286514"/>
            <a:ext cx="4022841" cy="6141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9807" y="1505859"/>
            <a:ext cx="2367480" cy="49223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0493" y="5037297"/>
            <a:ext cx="4317683" cy="5946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410493" y="642988"/>
            <a:ext cx="4317683" cy="43176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10493" y="5631978"/>
            <a:ext cx="4317683" cy="8445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9807" y="288179"/>
            <a:ext cx="6476524" cy="119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9807" y="1679100"/>
            <a:ext cx="6476524" cy="4749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9807" y="6669754"/>
            <a:ext cx="1679099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458681" y="6669754"/>
            <a:ext cx="2278777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57232" y="6669754"/>
            <a:ext cx="1679099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1DA7ABB-FE14-8040-9D22-B3F565CAA557}"/>
              </a:ext>
            </a:extLst>
          </p:cNvPr>
          <p:cNvSpPr/>
          <p:nvPr/>
        </p:nvSpPr>
        <p:spPr>
          <a:xfrm>
            <a:off x="672744" y="732988"/>
            <a:ext cx="5850650" cy="5730162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0FB613C-B67E-CA4E-A9C9-0B00B0CA7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907" y="1323275"/>
            <a:ext cx="2974048" cy="62212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6DE2438-7744-1D4A-A856-E5FA99702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446" y="2439506"/>
            <a:ext cx="49685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buNone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TÍTULO DEL EVENTO</a:t>
            </a: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D5706AC-751B-1E46-BD91-D6EB89FDB111}"/>
              </a:ext>
            </a:extLst>
          </p:cNvPr>
          <p:cNvSpPr txBox="1"/>
          <p:nvPr/>
        </p:nvSpPr>
        <p:spPr>
          <a:xfrm>
            <a:off x="1162446" y="3438975"/>
            <a:ext cx="4837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INFORMACIÓN ADICIONAL:</a:t>
            </a:r>
          </a:p>
          <a:p>
            <a:endParaRPr lang="es-ES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19371AF-3253-ED4C-9446-8E451901D442}"/>
              </a:ext>
            </a:extLst>
          </p:cNvPr>
          <p:cNvSpPr txBox="1"/>
          <p:nvPr/>
        </p:nvSpPr>
        <p:spPr>
          <a:xfrm>
            <a:off x="1149798" y="4341797"/>
            <a:ext cx="459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99CC"/>
                </a:solidFill>
                <a:latin typeface="Malacitana-Sans" pitchFamily="2" charset="77"/>
              </a:rPr>
              <a:t>Fecha: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00/00/0000</a:t>
            </a:r>
          </a:p>
          <a:p>
            <a:endParaRPr lang="es-ES" altLang="x-none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sz="20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0179943-F159-5F4A-BC38-BC3C0E7F5727}"/>
              </a:ext>
            </a:extLst>
          </p:cNvPr>
          <p:cNvSpPr txBox="1"/>
          <p:nvPr/>
        </p:nvSpPr>
        <p:spPr>
          <a:xfrm>
            <a:off x="1221805" y="56160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Organiza:</a:t>
            </a:r>
            <a:endParaRPr lang="es-ES" altLang="x-none" dirty="0">
              <a:solidFill>
                <a:schemeClr val="tx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2D2B9DB-33E6-D546-B05A-6974BA2D4419}"/>
              </a:ext>
            </a:extLst>
          </p:cNvPr>
          <p:cNvSpPr txBox="1"/>
          <p:nvPr/>
        </p:nvSpPr>
        <p:spPr>
          <a:xfrm>
            <a:off x="1149798" y="4790911"/>
            <a:ext cx="459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99CC"/>
                </a:solidFill>
                <a:latin typeface="Malacitana-Sans" pitchFamily="2" charset="77"/>
              </a:rPr>
              <a:t>Lugar: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Microsoft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Teams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Malacitana-Sans" pitchFamily="2" charset="77"/>
              </a:rPr>
              <a:t>…</a:t>
            </a:r>
            <a:endParaRPr lang="es-ES_tradnl" sz="2000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B72D7EC-05E4-D046-9451-4952647F3A36}"/>
              </a:ext>
            </a:extLst>
          </p:cNvPr>
          <p:cNvCxnSpPr>
            <a:cxnSpLocks/>
          </p:cNvCxnSpPr>
          <p:nvPr/>
        </p:nvCxnSpPr>
        <p:spPr>
          <a:xfrm>
            <a:off x="1208906" y="5315619"/>
            <a:ext cx="4778328" cy="0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1DAAC4D7-65AE-6F4F-9E0F-E0D29018C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380" y="1221805"/>
            <a:ext cx="1387499" cy="67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63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</Words>
  <Application>Microsoft Macintosh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Malacitana-Sans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imac</dc:creator>
  <cp:lastModifiedBy>Microsoft Office User</cp:lastModifiedBy>
  <cp:revision>20</cp:revision>
  <dcterms:created xsi:type="dcterms:W3CDTF">2021-04-06T10:22:46Z</dcterms:created>
  <dcterms:modified xsi:type="dcterms:W3CDTF">2023-02-06T11:14:20Z</dcterms:modified>
</cp:coreProperties>
</file>