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7196138" cy="7196138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6">
          <p15:clr>
            <a:srgbClr val="A4A3A4"/>
          </p15:clr>
        </p15:guide>
        <p15:guide id="2" pos="22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0000"/>
    <a:srgbClr val="5D0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36"/>
    <p:restoredTop sz="94674"/>
  </p:normalViewPr>
  <p:slideViewPr>
    <p:cSldViewPr snapToObjects="1">
      <p:cViewPr varScale="1">
        <p:scale>
          <a:sx n="118" d="100"/>
          <a:sy n="118" d="100"/>
        </p:scale>
        <p:origin x="2864" y="200"/>
      </p:cViewPr>
      <p:guideLst>
        <p:guide orient="horz" pos="2266"/>
        <p:guide pos="226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711" y="2235467"/>
            <a:ext cx="6116717" cy="1542506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9421" y="4077812"/>
            <a:ext cx="5037297" cy="183901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106547" y="303171"/>
            <a:ext cx="1273066" cy="6441543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83598" y="303171"/>
            <a:ext cx="3703013" cy="6441543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8445" y="4624185"/>
            <a:ext cx="6116717" cy="14292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68445" y="3050031"/>
            <a:ext cx="6116717" cy="15741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83598" y="1762388"/>
            <a:ext cx="2487415" cy="49823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890949" y="1762388"/>
            <a:ext cx="2488664" cy="498232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9807" y="288179"/>
            <a:ext cx="6476524" cy="1199356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9807" y="1610803"/>
            <a:ext cx="3179544" cy="6713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9807" y="2282108"/>
            <a:ext cx="3179544" cy="41461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655539" y="1610803"/>
            <a:ext cx="3180793" cy="67130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655539" y="2282108"/>
            <a:ext cx="3180793" cy="41461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59807" y="286513"/>
            <a:ext cx="2367480" cy="121934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813490" y="286514"/>
            <a:ext cx="4022841" cy="61417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59807" y="1505859"/>
            <a:ext cx="2367480" cy="492235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0493" y="5037297"/>
            <a:ext cx="4317683" cy="5946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410493" y="642988"/>
            <a:ext cx="4317683" cy="43176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410493" y="5631978"/>
            <a:ext cx="4317683" cy="8445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59807" y="288179"/>
            <a:ext cx="6476524" cy="11993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59807" y="1679100"/>
            <a:ext cx="6476524" cy="4749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59807" y="6669754"/>
            <a:ext cx="1679099" cy="383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33B61-0BEF-294C-8056-5BE92470EF3C}" type="datetimeFigureOut">
              <a:rPr lang="es-ES_tradnl" smtClean="0"/>
              <a:pPr/>
              <a:t>6/2/23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458681" y="6669754"/>
            <a:ext cx="2278777" cy="383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5157232" y="6669754"/>
            <a:ext cx="1679099" cy="3831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DB4AF-B405-1642-9B6F-AE8F14322B2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C1DA7ABB-FE14-8040-9D22-B3F565CAA557}"/>
              </a:ext>
            </a:extLst>
          </p:cNvPr>
          <p:cNvSpPr/>
          <p:nvPr/>
        </p:nvSpPr>
        <p:spPr>
          <a:xfrm>
            <a:off x="672744" y="732988"/>
            <a:ext cx="5850650" cy="5730162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0FB613C-B67E-CA4E-A9C9-0B00B0CA7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907" y="1323275"/>
            <a:ext cx="2974048" cy="622123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76DE2438-7744-1D4A-A856-E5FA99702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446" y="2439506"/>
            <a:ext cx="496855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buNone/>
            </a:pPr>
            <a:r>
              <a:rPr lang="es-ES" sz="2800" b="1" dirty="0">
                <a:solidFill>
                  <a:schemeClr val="tx2">
                    <a:lumMod val="75000"/>
                  </a:schemeClr>
                </a:solidFill>
                <a:latin typeface="Malacitana-Sans" pitchFamily="2" charset="77"/>
              </a:rPr>
              <a:t>TÍTULO DEL EVENTO</a:t>
            </a:r>
            <a:endParaRPr lang="es-ES" altLang="x-none" sz="1400" dirty="0">
              <a:solidFill>
                <a:srgbClr val="17375E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x-none" sz="1400" dirty="0">
              <a:solidFill>
                <a:srgbClr val="17375E"/>
              </a:solidFill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x-none" sz="1400" dirty="0">
              <a:solidFill>
                <a:srgbClr val="17375E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D5706AC-751B-1E46-BD91-D6EB89FDB111}"/>
              </a:ext>
            </a:extLst>
          </p:cNvPr>
          <p:cNvSpPr txBox="1"/>
          <p:nvPr/>
        </p:nvSpPr>
        <p:spPr>
          <a:xfrm>
            <a:off x="1162446" y="3438975"/>
            <a:ext cx="4837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Malacitana-Sans" pitchFamily="2" charset="77"/>
              </a:rPr>
              <a:t>INFORMACIÓN ADICIONAL:</a:t>
            </a:r>
          </a:p>
          <a:p>
            <a:endParaRPr lang="es-ES" altLang="x-none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19371AF-3253-ED4C-9446-8E451901D442}"/>
              </a:ext>
            </a:extLst>
          </p:cNvPr>
          <p:cNvSpPr txBox="1"/>
          <p:nvPr/>
        </p:nvSpPr>
        <p:spPr>
          <a:xfrm>
            <a:off x="1149798" y="4341797"/>
            <a:ext cx="459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99CC"/>
                </a:solidFill>
                <a:latin typeface="Malacitana-Sans" pitchFamily="2" charset="77"/>
              </a:rPr>
              <a:t>Fecha: </a:t>
            </a: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Malacitana-Sans" pitchFamily="2" charset="77"/>
              </a:rPr>
              <a:t>00/00/0000</a:t>
            </a:r>
          </a:p>
          <a:p>
            <a:endParaRPr lang="es-ES" altLang="x-none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sz="20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0179943-F159-5F4A-BC38-BC3C0E7F5727}"/>
              </a:ext>
            </a:extLst>
          </p:cNvPr>
          <p:cNvSpPr txBox="1"/>
          <p:nvPr/>
        </p:nvSpPr>
        <p:spPr>
          <a:xfrm>
            <a:off x="1221805" y="5616034"/>
            <a:ext cx="4968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2">
                    <a:lumMod val="75000"/>
                  </a:schemeClr>
                </a:solidFill>
                <a:latin typeface="Malacitana-Sans" pitchFamily="2" charset="77"/>
              </a:rPr>
              <a:t>Organiza:</a:t>
            </a:r>
            <a:endParaRPr lang="es-ES" altLang="x-none" dirty="0">
              <a:solidFill>
                <a:schemeClr val="tx2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es-ES_tradnl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12D2B9DB-33E6-D546-B05A-6974BA2D4419}"/>
              </a:ext>
            </a:extLst>
          </p:cNvPr>
          <p:cNvSpPr txBox="1"/>
          <p:nvPr/>
        </p:nvSpPr>
        <p:spPr>
          <a:xfrm>
            <a:off x="1149798" y="4790911"/>
            <a:ext cx="4595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0099CC"/>
                </a:solidFill>
                <a:latin typeface="Malacitana-Sans" pitchFamily="2" charset="77"/>
              </a:rPr>
              <a:t>Lugar: </a:t>
            </a: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Malacitana-Sans" pitchFamily="2" charset="77"/>
              </a:rPr>
              <a:t>Microsoft </a:t>
            </a:r>
            <a:r>
              <a:rPr lang="es-ES" sz="2000" dirty="0" err="1">
                <a:solidFill>
                  <a:schemeClr val="tx2">
                    <a:lumMod val="75000"/>
                  </a:schemeClr>
                </a:solidFill>
                <a:latin typeface="Malacitana-Sans" pitchFamily="2" charset="77"/>
              </a:rPr>
              <a:t>Teams</a:t>
            </a:r>
            <a:r>
              <a:rPr lang="es-ES" sz="2000" dirty="0">
                <a:solidFill>
                  <a:schemeClr val="tx2">
                    <a:lumMod val="75000"/>
                  </a:schemeClr>
                </a:solidFill>
                <a:latin typeface="Malacitana-Sans" pitchFamily="2" charset="77"/>
              </a:rPr>
              <a:t>…</a:t>
            </a:r>
            <a:endParaRPr lang="es-ES_tradnl" sz="2000" dirty="0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7B72D7EC-05E4-D046-9451-4952647F3A36}"/>
              </a:ext>
            </a:extLst>
          </p:cNvPr>
          <p:cNvCxnSpPr>
            <a:cxnSpLocks/>
          </p:cNvCxnSpPr>
          <p:nvPr/>
        </p:nvCxnSpPr>
        <p:spPr>
          <a:xfrm>
            <a:off x="1208906" y="5315619"/>
            <a:ext cx="4778328" cy="0"/>
          </a:xfrm>
          <a:prstGeom prst="line">
            <a:avLst/>
          </a:prstGeom>
          <a:ln w="190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3" name="Imagen 2">
            <a:extLst>
              <a:ext uri="{FF2B5EF4-FFF2-40B4-BE49-F238E27FC236}">
                <a16:creationId xmlns:a16="http://schemas.microsoft.com/office/drawing/2014/main" id="{1DAAC4D7-65AE-6F4F-9E0F-E0D29018C3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87380" y="1221805"/>
            <a:ext cx="1387499" cy="67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8636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16</Words>
  <Application>Microsoft Macintosh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Malacitana-Sans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imac</dc:creator>
  <cp:lastModifiedBy>Microsoft Office User</cp:lastModifiedBy>
  <cp:revision>20</cp:revision>
  <dcterms:created xsi:type="dcterms:W3CDTF">2021-04-06T10:22:46Z</dcterms:created>
  <dcterms:modified xsi:type="dcterms:W3CDTF">2023-02-06T11:14:20Z</dcterms:modified>
</cp:coreProperties>
</file>