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196138" cy="7196138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6">
          <p15:clr>
            <a:srgbClr val="A4A3A4"/>
          </p15:clr>
        </p15:guide>
        <p15:guide id="2" pos="22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000000"/>
    <a:srgbClr val="5D0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Objects="1">
      <p:cViewPr varScale="1">
        <p:scale>
          <a:sx n="118" d="100"/>
          <a:sy n="118" d="100"/>
        </p:scale>
        <p:origin x="2744" y="200"/>
      </p:cViewPr>
      <p:guideLst>
        <p:guide orient="horz" pos="2266"/>
        <p:guide pos="22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711" y="2235467"/>
            <a:ext cx="6116717" cy="1542506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9421" y="4077812"/>
            <a:ext cx="5037297" cy="18390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106547" y="303171"/>
            <a:ext cx="1273066" cy="6441543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83598" y="303171"/>
            <a:ext cx="3703013" cy="6441543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8445" y="4624185"/>
            <a:ext cx="6116717" cy="14292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68445" y="3050031"/>
            <a:ext cx="6116717" cy="15741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83598" y="1762388"/>
            <a:ext cx="2487415" cy="49823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890949" y="1762388"/>
            <a:ext cx="2488664" cy="49823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9807" y="288179"/>
            <a:ext cx="6476524" cy="11993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59807" y="1610803"/>
            <a:ext cx="3179544" cy="67130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59807" y="2282108"/>
            <a:ext cx="3179544" cy="414610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655539" y="1610803"/>
            <a:ext cx="3180793" cy="67130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655539" y="2282108"/>
            <a:ext cx="3180793" cy="414610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9807" y="286513"/>
            <a:ext cx="2367480" cy="121934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13490" y="286514"/>
            <a:ext cx="4022841" cy="61417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59807" y="1505859"/>
            <a:ext cx="2367480" cy="49223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0493" y="5037297"/>
            <a:ext cx="4317683" cy="5946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410493" y="642988"/>
            <a:ext cx="4317683" cy="43176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410493" y="5631978"/>
            <a:ext cx="4317683" cy="8445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59807" y="288179"/>
            <a:ext cx="6476524" cy="119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59807" y="1679100"/>
            <a:ext cx="6476524" cy="4749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59807" y="6669754"/>
            <a:ext cx="1679099" cy="383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458681" y="6669754"/>
            <a:ext cx="2278777" cy="383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5157232" y="6669754"/>
            <a:ext cx="1679099" cy="383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1E4735AF-E602-0143-8550-80764136D6D4}"/>
              </a:ext>
            </a:extLst>
          </p:cNvPr>
          <p:cNvSpPr txBox="1"/>
          <p:nvPr/>
        </p:nvSpPr>
        <p:spPr>
          <a:xfrm>
            <a:off x="704849" y="3633073"/>
            <a:ext cx="61698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  <a:latin typeface="Malacitana-Sans" pitchFamily="2" charset="77"/>
              </a:rPr>
              <a:t>INFORMACIÓN ADICIONAL:  </a:t>
            </a:r>
            <a:endParaRPr lang="es-ES" altLang="x-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ES_tradnl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B6BA544-6F02-0445-B040-24DAF6D40596}"/>
              </a:ext>
            </a:extLst>
          </p:cNvPr>
          <p:cNvSpPr txBox="1"/>
          <p:nvPr/>
        </p:nvSpPr>
        <p:spPr>
          <a:xfrm>
            <a:off x="704849" y="4465025"/>
            <a:ext cx="61698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0099CC"/>
                </a:solidFill>
                <a:latin typeface="Malacitana-Sans" pitchFamily="2" charset="77"/>
              </a:rPr>
              <a:t>Fecha:</a:t>
            </a:r>
            <a:endParaRPr lang="es-ES" sz="2400" dirty="0">
              <a:solidFill>
                <a:schemeClr val="bg1"/>
              </a:solidFill>
              <a:latin typeface="Malacitana-Sans" pitchFamily="2" charset="77"/>
            </a:endParaRPr>
          </a:p>
          <a:p>
            <a:endParaRPr lang="es-ES" altLang="x-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ES_tradnl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7886D82-4420-E142-B51F-F7384C5B47E9}"/>
              </a:ext>
            </a:extLst>
          </p:cNvPr>
          <p:cNvSpPr txBox="1"/>
          <p:nvPr/>
        </p:nvSpPr>
        <p:spPr>
          <a:xfrm>
            <a:off x="732967" y="5057268"/>
            <a:ext cx="61698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0099CC"/>
                </a:solidFill>
                <a:latin typeface="Malacitana-Sans" pitchFamily="2" charset="77"/>
              </a:rPr>
              <a:t>Lugar: </a:t>
            </a:r>
            <a:r>
              <a:rPr lang="es-ES" sz="2400" dirty="0">
                <a:solidFill>
                  <a:schemeClr val="bg1"/>
                </a:solidFill>
                <a:latin typeface="Malacitana-Sans" pitchFamily="2" charset="77"/>
              </a:rPr>
              <a:t>Microsoft </a:t>
            </a:r>
            <a:r>
              <a:rPr lang="es-ES" sz="2400" dirty="0" err="1">
                <a:solidFill>
                  <a:schemeClr val="bg1"/>
                </a:solidFill>
                <a:latin typeface="Malacitana-Sans" pitchFamily="2" charset="77"/>
              </a:rPr>
              <a:t>Teams</a:t>
            </a:r>
            <a:r>
              <a:rPr lang="es-ES" sz="2400" dirty="0">
                <a:solidFill>
                  <a:schemeClr val="bg1"/>
                </a:solidFill>
                <a:latin typeface="Malacitana-Sans" pitchFamily="2" charset="77"/>
              </a:rPr>
              <a:t> http://</a:t>
            </a:r>
            <a:r>
              <a:rPr lang="es-ES" sz="2400" dirty="0" err="1">
                <a:solidFill>
                  <a:schemeClr val="bg1"/>
                </a:solidFill>
                <a:latin typeface="Malacitana-Sans" pitchFamily="2" charset="77"/>
              </a:rPr>
              <a:t>u.uma.es</a:t>
            </a:r>
            <a:r>
              <a:rPr lang="es-ES" sz="2400" dirty="0">
                <a:solidFill>
                  <a:schemeClr val="bg1"/>
                </a:solidFill>
                <a:latin typeface="Malacitana-Sans" pitchFamily="2" charset="77"/>
              </a:rPr>
              <a:t>//</a:t>
            </a:r>
            <a:endParaRPr lang="es-ES" altLang="x-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ES_tradnl" dirty="0"/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BACC1CA-5EE4-8047-8C9C-B0AD56D8338E}"/>
              </a:ext>
            </a:extLst>
          </p:cNvPr>
          <p:cNvCxnSpPr/>
          <p:nvPr/>
        </p:nvCxnSpPr>
        <p:spPr>
          <a:xfrm>
            <a:off x="778668" y="5782945"/>
            <a:ext cx="5867400" cy="1588"/>
          </a:xfrm>
          <a:prstGeom prst="line">
            <a:avLst/>
          </a:prstGeom>
          <a:ln w="19050" cap="flat" cmpd="sng" algn="ctr">
            <a:solidFill>
              <a:srgbClr val="0099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4161EE3-F9B4-A04B-81EA-F1B5ADF4F1FA}"/>
              </a:ext>
            </a:extLst>
          </p:cNvPr>
          <p:cNvSpPr txBox="1"/>
          <p:nvPr/>
        </p:nvSpPr>
        <p:spPr>
          <a:xfrm>
            <a:off x="732967" y="5989474"/>
            <a:ext cx="6169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Malacitana-Sans" pitchFamily="2" charset="77"/>
              </a:rPr>
              <a:t>Organiza: OTRI</a:t>
            </a:r>
            <a:endParaRPr lang="es-ES" altLang="x-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5EB5175-9D54-E64E-BBAD-AE1CC41DD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906" y="2344807"/>
            <a:ext cx="560847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buNone/>
            </a:pPr>
            <a:r>
              <a:rPr lang="es-ES" b="1" dirty="0">
                <a:solidFill>
                  <a:schemeClr val="bg1"/>
                </a:solidFill>
                <a:latin typeface="Malacitana" panose="00000500000000000000" pitchFamily="50" charset="0"/>
              </a:rPr>
              <a:t> TÍTULO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x-none" sz="1400" dirty="0">
              <a:solidFill>
                <a:srgbClr val="17375E"/>
              </a:solidFill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x-none" sz="1400" dirty="0">
              <a:solidFill>
                <a:srgbClr val="17375E"/>
              </a:solidFill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x-none" sz="1400" dirty="0">
              <a:solidFill>
                <a:srgbClr val="17375E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22638F63-D29F-0549-92BE-5C17A4A4C8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0237" y="498097"/>
            <a:ext cx="1535831" cy="7510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22</Words>
  <Application>Microsoft Macintosh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Malacitana</vt:lpstr>
      <vt:lpstr>Malacitana-Sans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imac</dc:creator>
  <cp:lastModifiedBy>Microsoft Office User</cp:lastModifiedBy>
  <cp:revision>18</cp:revision>
  <dcterms:created xsi:type="dcterms:W3CDTF">2021-04-06T10:22:46Z</dcterms:created>
  <dcterms:modified xsi:type="dcterms:W3CDTF">2023-02-06T11:14:55Z</dcterms:modified>
</cp:coreProperties>
</file>