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193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82</cp:revision>
  <dcterms:created xsi:type="dcterms:W3CDTF">2024-01-25T10:10:13Z</dcterms:created>
  <dcterms:modified xsi:type="dcterms:W3CDTF">2024-02-13T09:26:02Z</dcterms:modified>
</cp:coreProperties>
</file>