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2" autoAdjust="0"/>
    <p:restoredTop sz="94660"/>
  </p:normalViewPr>
  <p:slideViewPr>
    <p:cSldViewPr snapToGrid="0" snapToObjects="1">
      <p:cViewPr varScale="1">
        <p:scale>
          <a:sx n="37" d="100"/>
          <a:sy n="37" d="100"/>
        </p:scale>
        <p:origin x="-88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6DFB-2FFD-0E45-894D-509DD07A058B}" type="datetimeFigureOut">
              <a:rPr lang="es-ES" smtClean="0"/>
              <a:t>16/11/17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C9E50-38E2-494B-ABCD-1C79138C9D6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5622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6DFB-2FFD-0E45-894D-509DD07A058B}" type="datetimeFigureOut">
              <a:rPr lang="es-ES" smtClean="0"/>
              <a:t>16/11/17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C9E50-38E2-494B-ABCD-1C79138C9D6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4991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6DFB-2FFD-0E45-894D-509DD07A058B}" type="datetimeFigureOut">
              <a:rPr lang="es-ES" smtClean="0"/>
              <a:t>16/11/17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C9E50-38E2-494B-ABCD-1C79138C9D6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9429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6DFB-2FFD-0E45-894D-509DD07A058B}" type="datetimeFigureOut">
              <a:rPr lang="es-ES" smtClean="0"/>
              <a:t>16/11/17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C9E50-38E2-494B-ABCD-1C79138C9D6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7323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6DFB-2FFD-0E45-894D-509DD07A058B}" type="datetimeFigureOut">
              <a:rPr lang="es-ES" smtClean="0"/>
              <a:t>16/11/17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C9E50-38E2-494B-ABCD-1C79138C9D6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2312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6DFB-2FFD-0E45-894D-509DD07A058B}" type="datetimeFigureOut">
              <a:rPr lang="es-ES" smtClean="0"/>
              <a:t>16/11/17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C9E50-38E2-494B-ABCD-1C79138C9D6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1180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6DFB-2FFD-0E45-894D-509DD07A058B}" type="datetimeFigureOut">
              <a:rPr lang="es-ES" smtClean="0"/>
              <a:t>16/11/17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C9E50-38E2-494B-ABCD-1C79138C9D6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3373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6DFB-2FFD-0E45-894D-509DD07A058B}" type="datetimeFigureOut">
              <a:rPr lang="es-ES" smtClean="0"/>
              <a:t>16/11/17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C9E50-38E2-494B-ABCD-1C79138C9D6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814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6DFB-2FFD-0E45-894D-509DD07A058B}" type="datetimeFigureOut">
              <a:rPr lang="es-ES" smtClean="0"/>
              <a:t>16/11/17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C9E50-38E2-494B-ABCD-1C79138C9D6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1613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6DFB-2FFD-0E45-894D-509DD07A058B}" type="datetimeFigureOut">
              <a:rPr lang="es-ES" smtClean="0"/>
              <a:t>16/11/17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C9E50-38E2-494B-ABCD-1C79138C9D6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5734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6DFB-2FFD-0E45-894D-509DD07A058B}" type="datetimeFigureOut">
              <a:rPr lang="es-ES" smtClean="0"/>
              <a:t>16/11/17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C9E50-38E2-494B-ABCD-1C79138C9D6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1245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06DFB-2FFD-0E45-894D-509DD07A058B}" type="datetimeFigureOut">
              <a:rPr lang="es-ES" smtClean="0"/>
              <a:t>16/11/17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C9E50-38E2-494B-ABCD-1C79138C9D6A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644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1905" cy="68580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595982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77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68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0"/>
            <a:ext cx="9025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957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8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30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9072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45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20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28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0"/>
            <a:ext cx="9041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946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08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68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903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9076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4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0"/>
            <a:ext cx="9053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271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20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41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32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40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86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8500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00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1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855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607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04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303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002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263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19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41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0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7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0"/>
            <a:ext cx="90336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019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7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67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0961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831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341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503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131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666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461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002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26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89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418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" y="0"/>
            <a:ext cx="9029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0191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00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67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" y="0"/>
            <a:ext cx="9076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831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77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3416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096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3503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21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1315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80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9666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00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4618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59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00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21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577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0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263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04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418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80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6019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15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67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0"/>
            <a:ext cx="90492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2831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99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34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17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1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1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99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0"/>
            <a:ext cx="89177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15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Macintosh PowerPoint</Application>
  <PresentationFormat>Presentación en pantalla (4:3)</PresentationFormat>
  <Paragraphs>0</Paragraphs>
  <Slides>55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55</vt:i4>
      </vt:variant>
    </vt:vector>
  </HeadingPairs>
  <TitlesOfParts>
    <vt:vector size="56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DOCTOR Y LICENCIADO EN CIENCIAS DEL DEPORTE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ANTONIO MERINO MANDLY</dc:creator>
  <cp:lastModifiedBy>ANTONIO MERINO MANDLY</cp:lastModifiedBy>
  <cp:revision>10</cp:revision>
  <dcterms:created xsi:type="dcterms:W3CDTF">2017-11-16T13:30:09Z</dcterms:created>
  <dcterms:modified xsi:type="dcterms:W3CDTF">2017-11-16T15:22:50Z</dcterms:modified>
</cp:coreProperties>
</file>